
<file path=[Content_Types].xml><?xml version="1.0" encoding="utf-8"?>
<Types xmlns="http://schemas.openxmlformats.org/package/2006/content-types">
  <Default Extension="fntdata" ContentType="application/x-fontdata"/>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customXml/itemProps4.xml" ContentType="application/vnd.openxmlformats-officedocument.customXmlProperties+xml"/>
  <Override PartName="/customXml/itemProps5.xml" ContentType="application/vnd.openxmlformats-officedocument.customXmlProperties+xml"/>
  <Override PartName="/customXml/itemProps6.xml" ContentType="application/vnd.openxmlformats-officedocument.customXmlProperties+xml"/>
  <Override PartName="/customXml/itemProps7.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theme/theme2.xml" ContentType="application/vnd.openxmlformats-officedocument.theme+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theme/theme3.xml" ContentType="application/vnd.openxmlformats-officedocument.theme+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theme/theme4.xml" ContentType="application/vnd.openxmlformats-officedocument.theme+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theme/theme5.xml" ContentType="application/vnd.openxmlformats-officedocument.theme+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theme/theme6.xml" ContentType="application/vnd.openxmlformats-officedocument.theme+xml"/>
  <Override PartName="/ppt/theme/theme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8"/>
    <p:sldMasterId id="2147483669" r:id="rId9"/>
    <p:sldMasterId id="2147483690" r:id="rId10"/>
    <p:sldMasterId id="2147483712" r:id="rId11"/>
    <p:sldMasterId id="2147483743" r:id="rId12"/>
    <p:sldMasterId id="2147483775" r:id="rId13"/>
  </p:sldMasterIdLst>
  <p:notesMasterIdLst>
    <p:notesMasterId r:id="rId35"/>
  </p:notesMasterIdLst>
  <p:sldIdLst>
    <p:sldId id="280" r:id="rId14"/>
    <p:sldId id="257" r:id="rId15"/>
    <p:sldId id="258" r:id="rId16"/>
    <p:sldId id="259" r:id="rId17"/>
    <p:sldId id="260" r:id="rId18"/>
    <p:sldId id="261" r:id="rId19"/>
    <p:sldId id="262" r:id="rId20"/>
    <p:sldId id="263" r:id="rId21"/>
    <p:sldId id="264" r:id="rId22"/>
    <p:sldId id="265" r:id="rId23"/>
    <p:sldId id="279" r:id="rId24"/>
    <p:sldId id="278" r:id="rId25"/>
    <p:sldId id="267" r:id="rId26"/>
    <p:sldId id="277" r:id="rId27"/>
    <p:sldId id="269" r:id="rId28"/>
    <p:sldId id="270" r:id="rId29"/>
    <p:sldId id="271" r:id="rId30"/>
    <p:sldId id="272" r:id="rId31"/>
    <p:sldId id="276" r:id="rId32"/>
    <p:sldId id="274" r:id="rId33"/>
    <p:sldId id="275" r:id="rId34"/>
  </p:sldIdLst>
  <p:sldSz cx="9144000" cy="5143500" type="screen16x9"/>
  <p:notesSz cx="6858000" cy="9144000"/>
  <p:embeddedFontLst>
    <p:embeddedFont>
      <p:font typeface="Calibri" panose="020F0502020204030204" pitchFamily="34" charset="0"/>
      <p:regular r:id="rId36"/>
      <p:bold r:id="rId37"/>
      <p:italic r:id="rId38"/>
      <p:boldItalic r:id="rId39"/>
    </p:embeddedFont>
    <p:embeddedFont>
      <p:font typeface="Inter" panose="02000803000000020004" pitchFamily="50" charset="0"/>
      <p:regular r:id="rId40"/>
      <p:bold r:id="rId41"/>
      <p:italic r:id="rId42"/>
      <p:boldItalic r:id="rId43"/>
    </p:embeddedFont>
    <p:embeddedFont>
      <p:font typeface="Inter Black" panose="02000A03000000020004" pitchFamily="50" charset="0"/>
      <p:bold r:id="rId44"/>
      <p:boldItalic r:id="rId45"/>
    </p:embeddedFont>
    <p:embeddedFont>
      <p:font typeface="Inter ExtraBold" panose="020B0604020202020204" charset="0"/>
      <p:bold r:id="rId46"/>
      <p:boldItalic r:id="rId47"/>
    </p:embeddedFont>
    <p:embeddedFont>
      <p:font typeface="Inter Medium" panose="02000603000000020004" pitchFamily="50" charset="0"/>
      <p:regular r:id="rId48"/>
      <p:bold r:id="rId49"/>
      <p:italic r:id="rId50"/>
      <p:boldItalic r:id="rId51"/>
    </p:embeddedFont>
    <p:embeddedFont>
      <p:font typeface="Open Sans" panose="020B0606030504020204" pitchFamily="34" charset="0"/>
      <p:regular r:id="rId52"/>
      <p:bold r:id="rId53"/>
      <p:italic r:id="rId54"/>
      <p:boldItalic r:id="rId55"/>
    </p:embeddedFont>
    <p:embeddedFont>
      <p:font typeface="Roboto Condensed" panose="02000000000000000000" pitchFamily="2" charset="0"/>
      <p:regular r:id="rId56"/>
      <p:bold r:id="rId57"/>
      <p:italic r:id="rId58"/>
      <p:boldItalic r:id="rId59"/>
    </p:embeddedFont>
  </p:embeddedFontLst>
  <p:custDataLst>
    <p:custData r:id="rId3"/>
    <p:custData r:id="rId7"/>
    <p:custData r:id="rId1"/>
    <p:custData r:id="rId5"/>
    <p:custData r:id="rId4"/>
    <p:custData r:id="rId2"/>
    <p:custData r:id="rId6"/>
  </p:custData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orient="horz" pos="1620">
          <p15:clr>
            <a:srgbClr val="A4A3A4"/>
          </p15:clr>
        </p15:guide>
        <p15:guide id="2" pos="2880">
          <p15:clr>
            <a:srgbClr val="A4A3A4"/>
          </p15:clr>
        </p15:guide>
      </p15:sldGuideLst>
    </p:ext>
    <p:ext uri="GoogleSlidesCustomDataVersion2">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r:id="rId60" roundtripDataSignature="AMtx7mj9xl+I64pT4vwNS8SbbFqXm3wugQ=="/>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3846" autoAdjust="0"/>
  </p:normalViewPr>
  <p:slideViewPr>
    <p:cSldViewPr snapToGrid="0">
      <p:cViewPr varScale="1">
        <p:scale>
          <a:sx n="110" d="100"/>
          <a:sy n="110" d="100"/>
        </p:scale>
        <p:origin x="1644" y="96"/>
      </p:cViewPr>
      <p:guideLst>
        <p:guide orient="horz" pos="1620"/>
        <p:guide pos="288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Master" Target="slideMasters/slideMaster6.xml"/><Relationship Id="rId18" Type="http://schemas.openxmlformats.org/officeDocument/2006/relationships/slide" Target="slides/slide5.xml"/><Relationship Id="rId26" Type="http://schemas.openxmlformats.org/officeDocument/2006/relationships/slide" Target="slides/slide13.xml"/><Relationship Id="rId39" Type="http://schemas.openxmlformats.org/officeDocument/2006/relationships/font" Target="fonts/font4.fntdata"/><Relationship Id="rId21" Type="http://schemas.openxmlformats.org/officeDocument/2006/relationships/slide" Target="slides/slide8.xml"/><Relationship Id="rId34" Type="http://schemas.openxmlformats.org/officeDocument/2006/relationships/slide" Target="slides/slide21.xml"/><Relationship Id="rId42" Type="http://schemas.openxmlformats.org/officeDocument/2006/relationships/font" Target="fonts/font7.fntdata"/><Relationship Id="rId47" Type="http://schemas.openxmlformats.org/officeDocument/2006/relationships/font" Target="fonts/font12.fntdata"/><Relationship Id="rId50" Type="http://schemas.openxmlformats.org/officeDocument/2006/relationships/font" Target="fonts/font15.fntdata"/><Relationship Id="rId55" Type="http://schemas.openxmlformats.org/officeDocument/2006/relationships/font" Target="fonts/font20.fntdata"/><Relationship Id="rId63" Type="http://schemas.openxmlformats.org/officeDocument/2006/relationships/theme" Target="theme/theme1.xml"/><Relationship Id="rId7" Type="http://schemas.openxmlformats.org/officeDocument/2006/relationships/customXml" Target="../customXml/item7.xml"/><Relationship Id="rId2" Type="http://schemas.openxmlformats.org/officeDocument/2006/relationships/customXml" Target="../customXml/item2.xml"/><Relationship Id="rId16" Type="http://schemas.openxmlformats.org/officeDocument/2006/relationships/slide" Target="slides/slide3.xml"/><Relationship Id="rId29" Type="http://schemas.openxmlformats.org/officeDocument/2006/relationships/slide" Target="slides/slide16.xml"/><Relationship Id="rId11" Type="http://schemas.openxmlformats.org/officeDocument/2006/relationships/slideMaster" Target="slideMasters/slideMaster4.xml"/><Relationship Id="rId24" Type="http://schemas.openxmlformats.org/officeDocument/2006/relationships/slide" Target="slides/slide11.xml"/><Relationship Id="rId32" Type="http://schemas.openxmlformats.org/officeDocument/2006/relationships/slide" Target="slides/slide19.xml"/><Relationship Id="rId37" Type="http://schemas.openxmlformats.org/officeDocument/2006/relationships/font" Target="fonts/font2.fntdata"/><Relationship Id="rId40" Type="http://schemas.openxmlformats.org/officeDocument/2006/relationships/font" Target="fonts/font5.fntdata"/><Relationship Id="rId45" Type="http://schemas.openxmlformats.org/officeDocument/2006/relationships/font" Target="fonts/font10.fntdata"/><Relationship Id="rId53" Type="http://schemas.openxmlformats.org/officeDocument/2006/relationships/font" Target="fonts/font18.fntdata"/><Relationship Id="rId58" Type="http://schemas.openxmlformats.org/officeDocument/2006/relationships/font" Target="fonts/font23.fntdata"/><Relationship Id="rId5" Type="http://schemas.openxmlformats.org/officeDocument/2006/relationships/customXml" Target="../customXml/item5.xml"/><Relationship Id="rId61" Type="http://schemas.openxmlformats.org/officeDocument/2006/relationships/presProps" Target="presProps.xml"/><Relationship Id="rId19" Type="http://schemas.openxmlformats.org/officeDocument/2006/relationships/slide" Target="slides/slide6.xml"/><Relationship Id="rId14" Type="http://schemas.openxmlformats.org/officeDocument/2006/relationships/slide" Target="slides/slide1.xml"/><Relationship Id="rId22" Type="http://schemas.openxmlformats.org/officeDocument/2006/relationships/slide" Target="slides/slide9.xml"/><Relationship Id="rId27" Type="http://schemas.openxmlformats.org/officeDocument/2006/relationships/slide" Target="slides/slide14.xml"/><Relationship Id="rId30" Type="http://schemas.openxmlformats.org/officeDocument/2006/relationships/slide" Target="slides/slide17.xml"/><Relationship Id="rId35" Type="http://schemas.openxmlformats.org/officeDocument/2006/relationships/notesMaster" Target="notesMasters/notesMaster1.xml"/><Relationship Id="rId43" Type="http://schemas.openxmlformats.org/officeDocument/2006/relationships/font" Target="fonts/font8.fntdata"/><Relationship Id="rId48" Type="http://schemas.openxmlformats.org/officeDocument/2006/relationships/font" Target="fonts/font13.fntdata"/><Relationship Id="rId56" Type="http://schemas.openxmlformats.org/officeDocument/2006/relationships/font" Target="fonts/font21.fntdata"/><Relationship Id="rId64" Type="http://schemas.openxmlformats.org/officeDocument/2006/relationships/tableStyles" Target="tableStyles.xml"/><Relationship Id="rId8" Type="http://schemas.openxmlformats.org/officeDocument/2006/relationships/slideMaster" Target="slideMasters/slideMaster1.xml"/><Relationship Id="rId51" Type="http://schemas.openxmlformats.org/officeDocument/2006/relationships/font" Target="fonts/font16.fntdata"/><Relationship Id="rId3" Type="http://schemas.openxmlformats.org/officeDocument/2006/relationships/customXml" Target="../customXml/item3.xml"/><Relationship Id="rId12" Type="http://schemas.openxmlformats.org/officeDocument/2006/relationships/slideMaster" Target="slideMasters/slideMaster5.xml"/><Relationship Id="rId17" Type="http://schemas.openxmlformats.org/officeDocument/2006/relationships/slide" Target="slides/slide4.xml"/><Relationship Id="rId25" Type="http://schemas.openxmlformats.org/officeDocument/2006/relationships/slide" Target="slides/slide12.xml"/><Relationship Id="rId33" Type="http://schemas.openxmlformats.org/officeDocument/2006/relationships/slide" Target="slides/slide20.xml"/><Relationship Id="rId38" Type="http://schemas.openxmlformats.org/officeDocument/2006/relationships/font" Target="fonts/font3.fntdata"/><Relationship Id="rId46" Type="http://schemas.openxmlformats.org/officeDocument/2006/relationships/font" Target="fonts/font11.fntdata"/><Relationship Id="rId59" Type="http://schemas.openxmlformats.org/officeDocument/2006/relationships/font" Target="fonts/font24.fntdata"/><Relationship Id="rId20" Type="http://schemas.openxmlformats.org/officeDocument/2006/relationships/slide" Target="slides/slide7.xml"/><Relationship Id="rId41" Type="http://schemas.openxmlformats.org/officeDocument/2006/relationships/font" Target="fonts/font6.fntdata"/><Relationship Id="rId54" Type="http://schemas.openxmlformats.org/officeDocument/2006/relationships/font" Target="fonts/font19.fntdata"/><Relationship Id="rId62" Type="http://schemas.openxmlformats.org/officeDocument/2006/relationships/viewProps" Target="viewProps.xml"/><Relationship Id="rId1" Type="http://schemas.openxmlformats.org/officeDocument/2006/relationships/customXml" Target="../customXml/item1.xml"/><Relationship Id="rId6" Type="http://schemas.openxmlformats.org/officeDocument/2006/relationships/customXml" Target="../customXml/item6.xml"/><Relationship Id="rId15" Type="http://schemas.openxmlformats.org/officeDocument/2006/relationships/slide" Target="slides/slide2.xml"/><Relationship Id="rId23" Type="http://schemas.openxmlformats.org/officeDocument/2006/relationships/slide" Target="slides/slide10.xml"/><Relationship Id="rId28" Type="http://schemas.openxmlformats.org/officeDocument/2006/relationships/slide" Target="slides/slide15.xml"/><Relationship Id="rId36" Type="http://schemas.openxmlformats.org/officeDocument/2006/relationships/font" Target="fonts/font1.fntdata"/><Relationship Id="rId49" Type="http://schemas.openxmlformats.org/officeDocument/2006/relationships/font" Target="fonts/font14.fntdata"/><Relationship Id="rId57" Type="http://schemas.openxmlformats.org/officeDocument/2006/relationships/font" Target="fonts/font22.fntdata"/><Relationship Id="rId10" Type="http://schemas.openxmlformats.org/officeDocument/2006/relationships/slideMaster" Target="slideMasters/slideMaster3.xml"/><Relationship Id="rId31" Type="http://schemas.openxmlformats.org/officeDocument/2006/relationships/slide" Target="slides/slide18.xml"/><Relationship Id="rId44" Type="http://schemas.openxmlformats.org/officeDocument/2006/relationships/font" Target="fonts/font9.fntdata"/><Relationship Id="rId52" Type="http://schemas.openxmlformats.org/officeDocument/2006/relationships/font" Target="fonts/font17.fntdata"/><Relationship Id="rId60" Type="http://customschemas.google.com/relationships/presentationmetadata" Target="metadata"/><Relationship Id="rId4" Type="http://schemas.openxmlformats.org/officeDocument/2006/relationships/customXml" Target="../customXml/item4.xml"/><Relationship Id="rId9" Type="http://schemas.openxmlformats.org/officeDocument/2006/relationships/slideMaster" Target="slideMasters/slideMaster2.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7.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3" Type="http://schemas.openxmlformats.org/officeDocument/2006/relationships/hyperlink" Target="http://www.wexinc.com" TargetMode="External"/><Relationship Id="rId2" Type="http://schemas.openxmlformats.org/officeDocument/2006/relationships/slide" Target="../slides/slide19.xml"/><Relationship Id="rId1" Type="http://schemas.openxmlformats.org/officeDocument/2006/relationships/notesMaster" Target="../notesMasters/notesMaster1.xml"/><Relationship Id="rId5" Type="http://schemas.openxmlformats.org/officeDocument/2006/relationships/hyperlink" Target="https://wexhealthinc.my.site.com/WEXbenefitscontactus/s/" TargetMode="External"/><Relationship Id="rId4" Type="http://schemas.openxmlformats.org/officeDocument/2006/relationships/hyperlink" Target="https://url.us.m.mimecastprotect.com/s/8bJ3CKrkXQSDvmLZPcMf0C54Bab?domain=wexhealthinc.my.site.com/" TargetMode="Externa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51"/>
        <p:cNvGrpSpPr/>
        <p:nvPr/>
      </p:nvGrpSpPr>
      <p:grpSpPr>
        <a:xfrm>
          <a:off x="0" y="0"/>
          <a:ext cx="0" cy="0"/>
          <a:chOff x="0" y="0"/>
          <a:chExt cx="0" cy="0"/>
        </a:xfrm>
      </p:grpSpPr>
      <p:sp>
        <p:nvSpPr>
          <p:cNvPr id="10352" name="Google Shape;10352;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353" name="Google Shape;10353;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Clr>
                <a:schemeClr val="dk1"/>
              </a:buClr>
              <a:buSzPts val="1100"/>
              <a:buFont typeface="Arial"/>
              <a:buNone/>
            </a:pPr>
            <a:r>
              <a:rPr lang="en" sz="1200" dirty="0">
                <a:solidFill>
                  <a:schemeClr val="dk1"/>
                </a:solidFill>
              </a:rPr>
              <a:t>Thank you for joining us as we cover your company’s Flexible Spending Accounts. </a:t>
            </a:r>
            <a:endParaRPr sz="1200" dirty="0">
              <a:solidFill>
                <a:schemeClr val="dk1"/>
              </a:solidFill>
            </a:endParaRPr>
          </a:p>
          <a:p>
            <a:pPr marL="0" lvl="0" indent="0" algn="l" rtl="0">
              <a:lnSpc>
                <a:spcPct val="115000"/>
              </a:lnSpc>
              <a:spcBef>
                <a:spcPts val="0"/>
              </a:spcBef>
              <a:spcAft>
                <a:spcPts val="0"/>
              </a:spcAft>
              <a:buClr>
                <a:schemeClr val="dk1"/>
              </a:buClr>
              <a:buSzPts val="11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rPr>
              <a:t>This presentation is being presented by WEX. My name is ____________ and I am happy to be here with you today! </a:t>
            </a:r>
            <a:endParaRPr sz="1200" dirty="0"/>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76"/>
        <p:cNvGrpSpPr/>
        <p:nvPr/>
      </p:nvGrpSpPr>
      <p:grpSpPr>
        <a:xfrm>
          <a:off x="0" y="0"/>
          <a:ext cx="0" cy="0"/>
          <a:chOff x="0" y="0"/>
          <a:chExt cx="0" cy="0"/>
        </a:xfrm>
      </p:grpSpPr>
      <p:sp>
        <p:nvSpPr>
          <p:cNvPr id="10777" name="Google Shape;10777;g280d82a52a6_0_756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To help demonstrate what an HSA is, let</a:t>
            </a:r>
            <a:r>
              <a:rPr lang="en" sz="1200"/>
              <a:t> u</a:t>
            </a:r>
            <a:r>
              <a:rPr lang="en" sz="1200" i="0" u="none" strike="noStrike" cap="none">
                <a:solidFill>
                  <a:srgbClr val="000000"/>
                </a:solidFill>
              </a:rPr>
              <a:t>s compare it to a standard flexible spending account.</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FSA – an FSA is employer owned  and you forfeit any unused money back at the end of a plan year vs. an HSA – that is employee owned and you can take all money in the account with you even if you leave the company.</a:t>
            </a:r>
            <a:endParaRPr sz="1200"/>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Both can receive Employer and Employee contributions</a:t>
            </a:r>
            <a:r>
              <a:rPr lang="en" sz="1200"/>
              <a:t>. </a:t>
            </a:r>
            <a:endParaRPr sz="1200" b="1"/>
          </a:p>
          <a:p>
            <a:pPr marL="0" marR="0" lvl="0" indent="0" algn="l" rtl="0">
              <a:lnSpc>
                <a:spcPct val="100000"/>
              </a:lnSpc>
              <a:spcBef>
                <a:spcPts val="0"/>
              </a:spcBef>
              <a:spcAft>
                <a:spcPts val="0"/>
              </a:spcAft>
              <a:buClr>
                <a:srgbClr val="000000"/>
              </a:buClr>
              <a:buSzPts val="1200"/>
              <a:buFont typeface="Arial"/>
              <a:buNone/>
            </a:pP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To be eligible for the FSA –a group health plan must be offered by the Employer</a:t>
            </a:r>
            <a:endParaRPr sz="1200"/>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Where as with the HSA – an individual must be enrolled in a high deductible health plan to be considered eligible.</a:t>
            </a:r>
            <a:endParaRPr sz="1200" i="0" u="none" strike="noStrike" cap="none">
              <a:solidFill>
                <a:srgbClr val="000000"/>
              </a:solidFill>
            </a:endParaRPr>
          </a:p>
          <a:p>
            <a:pPr marL="0" marR="0" lvl="0" indent="0" algn="l" rtl="0">
              <a:lnSpc>
                <a:spcPct val="100000"/>
              </a:lnSpc>
              <a:spcBef>
                <a:spcPts val="0"/>
              </a:spcBef>
              <a:spcAft>
                <a:spcPts val="0"/>
              </a:spcAft>
              <a:buClr>
                <a:srgbClr val="000000"/>
              </a:buClr>
              <a:buSzPts val="1200"/>
              <a:buFont typeface="Calibri"/>
              <a:buNone/>
            </a:pPr>
            <a:endParaRPr sz="1200"/>
          </a:p>
          <a:p>
            <a:pPr marL="0" marR="0" lvl="0" indent="0" algn="l" rtl="0">
              <a:lnSpc>
                <a:spcPct val="100000"/>
              </a:lnSpc>
              <a:spcBef>
                <a:spcPts val="0"/>
              </a:spcBef>
              <a:spcAft>
                <a:spcPts val="0"/>
              </a:spcAft>
              <a:buClr>
                <a:srgbClr val="000000"/>
              </a:buClr>
              <a:buSzPts val="1200"/>
              <a:buFont typeface="Calibri"/>
              <a:buNone/>
            </a:pPr>
            <a:r>
              <a:rPr lang="en" sz="1200" i="0" u="none" strike="noStrike" cap="none">
                <a:solidFill>
                  <a:srgbClr val="000000"/>
                </a:solidFill>
              </a:rPr>
              <a:t>And, only the HSA provides participants with investment options </a:t>
            </a:r>
            <a:endParaRPr sz="1200" i="0" u="none" strike="noStrike" cap="none">
              <a:solidFill>
                <a:srgbClr val="000000"/>
              </a:solidFill>
            </a:endParaRPr>
          </a:p>
        </p:txBody>
      </p:sp>
      <p:sp>
        <p:nvSpPr>
          <p:cNvPr id="10778" name="Google Shape;10778;g280d82a52a6_0_7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03"/>
        <p:cNvGrpSpPr/>
        <p:nvPr/>
      </p:nvGrpSpPr>
      <p:grpSpPr>
        <a:xfrm>
          <a:off x="0" y="0"/>
          <a:ext cx="0" cy="0"/>
          <a:chOff x="0" y="0"/>
          <a:chExt cx="0" cy="0"/>
        </a:xfrm>
      </p:grpSpPr>
      <p:sp>
        <p:nvSpPr>
          <p:cNvPr id="10804" name="Google Shape;10804;g280d82a52a6_0_78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05" name="Google Shape;10805;g280d82a52a6_0_78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So let us talk a little more about investment options.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After you have met your minimum cash balance you can start investing your HSA funds.</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r>
              <a:rPr lang="en" sz="1200" dirty="0">
                <a:solidFill>
                  <a:schemeClr val="dk1"/>
                </a:solidFill>
                <a:latin typeface="Inter" panose="02000503000000020004" pitchFamily="2" charset="0"/>
                <a:ea typeface="Inter" panose="02000503000000020004" pitchFamily="2" charset="0"/>
              </a:rPr>
              <a:t>You can invest your HSA funds in an interest-bearing account or our standard mutual fund lineup. Savvy investors may opt for a health savings brokerage account powered by Charles Schwab, giving you access to more than 8,500 mutual funds, stocks and bonds.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 can even keep track of your HSA portfolio right from your benefits mobile app!</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SzPts val="1100"/>
              <a:buNone/>
            </a:pPr>
            <a:endParaRPr sz="1200" dirty="0">
              <a:solidFill>
                <a:schemeClr val="dk1"/>
              </a:solidFill>
              <a:latin typeface="Inter" panose="02000503000000020004" pitchFamily="2" charset="0"/>
              <a:ea typeface="Inter" panose="02000503000000020004" pitchFamily="2" charset="0"/>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6"/>
        <p:cNvGrpSpPr/>
        <p:nvPr/>
      </p:nvGrpSpPr>
      <p:grpSpPr>
        <a:xfrm>
          <a:off x="0" y="0"/>
          <a:ext cx="0" cy="0"/>
          <a:chOff x="0" y="0"/>
          <a:chExt cx="0" cy="0"/>
        </a:xfrm>
      </p:grpSpPr>
      <p:sp>
        <p:nvSpPr>
          <p:cNvPr id="1497" name="Google Shape;1497;g383fa53a3e6_0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8" name="Google Shape;1498;g383fa53a3e6_0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1200">
                <a:solidFill>
                  <a:srgbClr val="DB1636"/>
                </a:solidFill>
                <a:latin typeface="Inter"/>
                <a:ea typeface="Inter"/>
                <a:cs typeface="Inter"/>
                <a:sym typeface="Inter"/>
              </a:rPr>
              <a:t>If you’re ready to start investing, it’s easy. Just log in to your account, open your HSA investment account, and click “Start Investing.” </a:t>
            </a:r>
            <a:endParaRPr sz="1200">
              <a:solidFill>
                <a:srgbClr val="DB1636"/>
              </a:solidFill>
              <a:latin typeface="Inter"/>
              <a:ea typeface="Inter"/>
              <a:cs typeface="Inter"/>
              <a:sym typeface="Inter"/>
            </a:endParaRPr>
          </a:p>
          <a:p>
            <a:pPr marL="0" lvl="0" indent="0" algn="l" rtl="0">
              <a:spcBef>
                <a:spcPts val="0"/>
              </a:spcBef>
              <a:spcAft>
                <a:spcPts val="0"/>
              </a:spcAft>
              <a:buNone/>
            </a:pPr>
            <a:endParaRPr sz="1200">
              <a:solidFill>
                <a:srgbClr val="DB1636"/>
              </a:solidFill>
              <a:latin typeface="Inter"/>
              <a:ea typeface="Inter"/>
              <a:cs typeface="Inter"/>
              <a:sym typeface="Inter"/>
            </a:endParaRPr>
          </a:p>
          <a:p>
            <a:pPr marL="0" lvl="0" indent="0" algn="l" rtl="0">
              <a:spcBef>
                <a:spcPts val="0"/>
              </a:spcBef>
              <a:spcAft>
                <a:spcPts val="0"/>
              </a:spcAft>
              <a:buNone/>
            </a:pPr>
            <a:r>
              <a:rPr lang="en" sz="1200">
                <a:solidFill>
                  <a:srgbClr val="DB1636"/>
                </a:solidFill>
                <a:latin typeface="Inter"/>
                <a:ea typeface="Inter"/>
                <a:cs typeface="Inter"/>
                <a:sym typeface="Inter"/>
              </a:rPr>
              <a:t>You’ll have the choice to pick your own funds, or you can use our guidance tool if you’d like help deciding.</a:t>
            </a:r>
            <a:endParaRPr sz="1200">
              <a:solidFill>
                <a:srgbClr val="DB1636"/>
              </a:solidFill>
              <a:latin typeface="Inter"/>
              <a:ea typeface="Inter"/>
              <a:cs typeface="Inter"/>
              <a:sym typeface="Inter"/>
            </a:endParaRPr>
          </a:p>
          <a:p>
            <a:pPr marL="0" lvl="0" indent="0" algn="l" rtl="0">
              <a:spcBef>
                <a:spcPts val="0"/>
              </a:spcBef>
              <a:spcAft>
                <a:spcPts val="0"/>
              </a:spcAft>
              <a:buNone/>
            </a:pPr>
            <a:endParaRPr/>
          </a:p>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29"/>
        <p:cNvGrpSpPr/>
        <p:nvPr/>
      </p:nvGrpSpPr>
      <p:grpSpPr>
        <a:xfrm>
          <a:off x="0" y="0"/>
          <a:ext cx="0" cy="0"/>
          <a:chOff x="0" y="0"/>
          <a:chExt cx="0" cy="0"/>
        </a:xfrm>
      </p:grpSpPr>
      <p:sp>
        <p:nvSpPr>
          <p:cNvPr id="10830" name="Google Shape;10830;g280d82a52a6_0_7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1" name="Google Shape;10831;g280d82a52a6_0_778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So what do you need to do when it comes to your HSA?</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WEX will make it easy for you to manage your HSA with an online account, free benefits mobile app as well as text and email alerts.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All you have to do is make sure you use your HSA for eligible health care expenses.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We recommend saving your documentation such as itemized receipts and EOBs for tax purposes.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Then at the end of the year we will provide you with the necessary tax forms for you to file your taxes. But it is still your responsibility to report your HSA contributions and distributions at tax time.</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a:solidFill>
                <a:schemeClr val="dk1"/>
              </a:solidFill>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36"/>
        <p:cNvGrpSpPr/>
        <p:nvPr/>
      </p:nvGrpSpPr>
      <p:grpSpPr>
        <a:xfrm>
          <a:off x="0" y="0"/>
          <a:ext cx="0" cy="0"/>
          <a:chOff x="0" y="0"/>
          <a:chExt cx="0" cy="0"/>
        </a:xfrm>
      </p:grpSpPr>
      <p:sp>
        <p:nvSpPr>
          <p:cNvPr id="10837" name="Google Shape;10837;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38" name="Google Shape;10838;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Your enrollment in an HSA includes our free benefits debit card. This allows you to easily access your HSA funds right from your wallet to help you minimize the amount of out of pocket spending.</a:t>
            </a:r>
            <a:endParaRPr lang="en" sz="1200" b="0" i="0" u="none" strike="noStrike" dirty="0">
              <a:solidFill>
                <a:schemeClr val="dk1"/>
              </a:solidFill>
              <a:effectLst/>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endParaRPr lang="en" sz="1200" b="0" i="0" u="none" strike="noStrike" dirty="0">
              <a:solidFill>
                <a:schemeClr val="dk1"/>
              </a:solidFill>
              <a:effectLst/>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US" sz="1800" b="0" i="0" u="none" strike="noStrike" dirty="0">
                <a:solidFill>
                  <a:srgbClr val="C8102E"/>
                </a:solidFill>
                <a:effectLst/>
                <a:latin typeface="Inter" panose="02000803000000020004" pitchFamily="50" charset="0"/>
              </a:rPr>
              <a:t>You also have the option to add your benefits debit card to your mobile wallet, giving you convenient access on the go.</a:t>
            </a:r>
            <a:br>
              <a:rPr lang="en-US" sz="2000" dirty="0"/>
            </a:b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If you already have our debit card, they are good for three years, so if you received one within the last two years you will not get a new one again next year. We will mail you a new debit card 90 days before the expiration date of your current debit card. All new cards will be good for 4 years.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Regardless if you are enrolled in an HSA or other WEX benefits you will use the same card.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latin typeface="Inter" panose="02000503000000020004" pitchFamily="2" charset="0"/>
                <a:ea typeface="Inter" panose="02000503000000020004" pitchFamily="2" charset="0"/>
              </a:rPr>
              <a:t>If your card is lost or stolen, you can order a new card free of charge from the benefits mobile app or by going through your online account. </a:t>
            </a: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lvl="0" indent="0" algn="l" rtl="0">
              <a:lnSpc>
                <a:spcPct val="100000"/>
              </a:lnSpc>
              <a:spcBef>
                <a:spcPts val="0"/>
              </a:spcBef>
              <a:spcAft>
                <a:spcPts val="0"/>
              </a:spcAft>
              <a:buClr>
                <a:schemeClr val="dk1"/>
              </a:buClr>
              <a:buSzPts val="1100"/>
              <a:buFont typeface="Arial"/>
              <a:buNone/>
            </a:pPr>
            <a:r>
              <a:rPr lang="en" sz="1200" dirty="0">
                <a:solidFill>
                  <a:schemeClr val="dk1"/>
                </a:solidFill>
                <a:latin typeface="Inter" panose="02000503000000020004" pitchFamily="2" charset="0"/>
                <a:ea typeface="Inter" panose="02000503000000020004" pitchFamily="2" charset="0"/>
              </a:rPr>
              <a:t>The WEX Benefits Debit Card is the most common way that distributions are made from your HSA. </a:t>
            </a:r>
            <a:endParaRPr sz="1200" dirty="0">
              <a:solidFill>
                <a:schemeClr val="dk1"/>
              </a:solidFill>
              <a:latin typeface="Inter" panose="02000503000000020004" pitchFamily="2" charset="0"/>
              <a:ea typeface="Inter" panose="02000503000000020004" pitchFamily="2" charset="0"/>
            </a:endParaRPr>
          </a:p>
          <a:p>
            <a:pPr marL="171450" lvl="0" indent="-9525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171450" lvl="0" indent="-95250" algn="l" rtl="0">
              <a:lnSpc>
                <a:spcPct val="100000"/>
              </a:lnSpc>
              <a:spcBef>
                <a:spcPts val="0"/>
              </a:spcBef>
              <a:spcAft>
                <a:spcPts val="0"/>
              </a:spcAft>
              <a:buClr>
                <a:schemeClr val="dk1"/>
              </a:buClr>
              <a:buSzPts val="1200"/>
              <a:buFont typeface="Arial"/>
              <a:buNone/>
            </a:pPr>
            <a:endParaRPr sz="1200" dirty="0">
              <a:solidFill>
                <a:schemeClr val="dk1"/>
              </a:solidFill>
              <a:latin typeface="Inter" panose="02000503000000020004" pitchFamily="2" charset="0"/>
              <a:ea typeface="Inter" panose="02000503000000020004" pitchFamily="2" charset="0"/>
            </a:endParaRPr>
          </a:p>
          <a:p>
            <a:pPr marL="0" marR="0" lvl="0" indent="0" algn="l" rtl="0">
              <a:lnSpc>
                <a:spcPct val="100000"/>
              </a:lnSpc>
              <a:spcBef>
                <a:spcPts val="0"/>
              </a:spcBef>
              <a:spcAft>
                <a:spcPts val="0"/>
              </a:spcAft>
              <a:buClr>
                <a:srgbClr val="000000"/>
              </a:buClr>
              <a:buSzPts val="1100"/>
              <a:buFont typeface="Arial"/>
              <a:buNone/>
            </a:pPr>
            <a:endParaRPr sz="1200" dirty="0">
              <a:latin typeface="Inter" panose="02000503000000020004" pitchFamily="2" charset="0"/>
              <a:ea typeface="Inter" panose="02000503000000020004" pitchFamily="2" charset="0"/>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48"/>
        <p:cNvGrpSpPr/>
        <p:nvPr/>
      </p:nvGrpSpPr>
      <p:grpSpPr>
        <a:xfrm>
          <a:off x="0" y="0"/>
          <a:ext cx="0" cy="0"/>
          <a:chOff x="0" y="0"/>
          <a:chExt cx="0" cy="0"/>
        </a:xfrm>
      </p:grpSpPr>
      <p:sp>
        <p:nvSpPr>
          <p:cNvPr id="10849" name="Google Shape;10849;g280d82a52a6_0_773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50" name="Google Shape;10850;g280d82a52a6_0_77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In addition to using your debit card you can also submit a distribution request from your HSA at anytime.</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 can login to your online account or use your mobile app to request a payment to be sent directly to your provider or request a distribution directly to yourself for an expense you paid out of pocket.</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And do not forget about direct deposit! You can set up direct deposit directly from your online account allowing us to automatically distribute funds directly to your bank account!</a:t>
            </a:r>
            <a:endParaRPr sz="1200"/>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1"/>
        <p:cNvGrpSpPr/>
        <p:nvPr/>
      </p:nvGrpSpPr>
      <p:grpSpPr>
        <a:xfrm>
          <a:off x="0" y="0"/>
          <a:ext cx="0" cy="0"/>
          <a:chOff x="0" y="0"/>
          <a:chExt cx="0" cy="0"/>
        </a:xfrm>
      </p:grpSpPr>
      <p:sp>
        <p:nvSpPr>
          <p:cNvPr id="10882" name="Google Shape;10882;g280d82a52a6_1_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83" name="Google Shape;10883;g280d82a52a6_1_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a:solidFill>
                  <a:schemeClr val="dk1"/>
                </a:solidFill>
              </a:rPr>
              <a:t>WEX also provides you with a variety of tools to help you manage your health care expenses including:</a:t>
            </a: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Your online account has an investment guidance tool – just follow the series of questions about your HSA goals and we will provide you with recommendations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We also have an HSA calculator to help you estimate how much to contribute into your HSA each year.</a:t>
            </a:r>
            <a:endParaRPr sz="1200">
              <a:solidFill>
                <a:schemeClr val="dk1"/>
              </a:solidFill>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888"/>
        <p:cNvGrpSpPr/>
        <p:nvPr/>
      </p:nvGrpSpPr>
      <p:grpSpPr>
        <a:xfrm>
          <a:off x="0" y="0"/>
          <a:ext cx="0" cy="0"/>
          <a:chOff x="0" y="0"/>
          <a:chExt cx="0" cy="0"/>
        </a:xfrm>
      </p:grpSpPr>
      <p:sp>
        <p:nvSpPr>
          <p:cNvPr id="10889" name="Google Shape;10889;p18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890" name="Google Shape;10890;p18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Now let’s end with a highlight of how you can access all of your accounts with us.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You can get access your account information by logging into your online account. Here you see details and balances of any accounts with us, transactions, and complete any tasks you’d like or need to take on your account. We also have the free WEX benefits mobile app. </a:t>
            </a:r>
            <a:endParaRPr sz="1200">
              <a:solidFill>
                <a:schemeClr val="dk1"/>
              </a:solidFill>
            </a:endParaRPr>
          </a:p>
          <a:p>
            <a:pPr marL="0" marR="0" lvl="0" indent="0" algn="l" rtl="0">
              <a:lnSpc>
                <a:spcPct val="100000"/>
              </a:lnSpc>
              <a:spcBef>
                <a:spcPts val="0"/>
              </a:spcBef>
              <a:spcAft>
                <a:spcPts val="0"/>
              </a:spcAft>
              <a:buClr>
                <a:srgbClr val="000000"/>
              </a:buClr>
              <a:buSzPts val="1200"/>
              <a:buFont typeface="Calibri"/>
              <a:buNone/>
            </a:pPr>
            <a:endParaRPr>
              <a:latin typeface="Calibri"/>
              <a:ea typeface="Calibri"/>
              <a:cs typeface="Calibri"/>
              <a:sym typeface="Calibri"/>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21"/>
        <p:cNvGrpSpPr/>
        <p:nvPr/>
      </p:nvGrpSpPr>
      <p:grpSpPr>
        <a:xfrm>
          <a:off x="0" y="0"/>
          <a:ext cx="0" cy="0"/>
          <a:chOff x="0" y="0"/>
          <a:chExt cx="0" cy="0"/>
        </a:xfrm>
      </p:grpSpPr>
      <p:sp>
        <p:nvSpPr>
          <p:cNvPr id="10922" name="Google Shape;10922;p1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23" name="Google Shape;10923;p1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15000"/>
              </a:lnSpc>
              <a:spcBef>
                <a:spcPts val="0"/>
              </a:spcBef>
              <a:spcAft>
                <a:spcPts val="0"/>
              </a:spcAft>
              <a:buSzPts val="1100"/>
              <a:buNone/>
            </a:pPr>
            <a:r>
              <a:rPr lang="en" sz="1200">
                <a:solidFill>
                  <a:schemeClr val="dk1"/>
                </a:solidFill>
              </a:rPr>
              <a:t>The WEX mobile app provides you with quick easy access to your online account. After logging in the first time, you can set up fingerprint access right from your phone. </a:t>
            </a:r>
            <a:endParaRPr sz="1200">
              <a:solidFill>
                <a:schemeClr val="dk1"/>
              </a:solidFill>
            </a:endParaRPr>
          </a:p>
          <a:p>
            <a:pPr marL="0" lvl="0" indent="0" algn="l" rtl="0">
              <a:lnSpc>
                <a:spcPct val="115000"/>
              </a:lnSpc>
              <a:spcBef>
                <a:spcPts val="0"/>
              </a:spcBef>
              <a:spcAft>
                <a:spcPts val="0"/>
              </a:spcAft>
              <a:buSzPts val="1100"/>
              <a:buNone/>
            </a:pPr>
            <a:endParaRPr sz="1200">
              <a:solidFill>
                <a:schemeClr val="dk1"/>
              </a:solidFill>
            </a:endParaRPr>
          </a:p>
          <a:p>
            <a:pPr marL="0" lvl="0" indent="0" algn="l" rtl="0">
              <a:lnSpc>
                <a:spcPct val="115000"/>
              </a:lnSpc>
              <a:spcBef>
                <a:spcPts val="0"/>
              </a:spcBef>
              <a:spcAft>
                <a:spcPts val="0"/>
              </a:spcAft>
              <a:buSzPts val="1100"/>
              <a:buNone/>
            </a:pPr>
            <a:r>
              <a:rPr lang="en" sz="1200">
                <a:solidFill>
                  <a:schemeClr val="dk1"/>
                </a:solidFill>
              </a:rPr>
              <a:t>Other great features include: </a:t>
            </a:r>
            <a:endParaRPr sz="1200">
              <a:solidFill>
                <a:schemeClr val="dk1"/>
              </a:solidFill>
            </a:endParaRPr>
          </a:p>
          <a:p>
            <a:pPr marL="181240" lvl="0" indent="-181240" algn="l" rtl="0">
              <a:lnSpc>
                <a:spcPct val="115000"/>
              </a:lnSpc>
              <a:spcBef>
                <a:spcPts val="0"/>
              </a:spcBef>
              <a:spcAft>
                <a:spcPts val="0"/>
              </a:spcAft>
              <a:buClr>
                <a:schemeClr val="dk1"/>
              </a:buClr>
              <a:buSzPts val="1200"/>
              <a:buChar char="•"/>
            </a:pPr>
            <a:r>
              <a:rPr lang="en" sz="1200">
                <a:solidFill>
                  <a:schemeClr val="dk1"/>
                </a:solidFill>
              </a:rPr>
              <a:t>An eligible expense scanner – scan barcodes of items to see if they qualify as an eligible expense. — </a:t>
            </a:r>
            <a:r>
              <a:rPr lang="en" sz="1200" b="1">
                <a:solidFill>
                  <a:schemeClr val="dk1"/>
                </a:solidFill>
              </a:rPr>
              <a:t>(Remove if not applicable) </a:t>
            </a:r>
            <a:endParaRPr sz="1200">
              <a:solidFill>
                <a:schemeClr val="dk1"/>
              </a:solidFill>
            </a:endParaRPr>
          </a:p>
          <a:p>
            <a:pPr marL="181240" lvl="0" indent="-181240" algn="l" rtl="0">
              <a:lnSpc>
                <a:spcPct val="115000"/>
              </a:lnSpc>
              <a:spcBef>
                <a:spcPts val="0"/>
              </a:spcBef>
              <a:spcAft>
                <a:spcPts val="0"/>
              </a:spcAft>
              <a:buClr>
                <a:schemeClr val="dk1"/>
              </a:buClr>
              <a:buSzPts val="1200"/>
              <a:buChar char="•"/>
            </a:pPr>
            <a:r>
              <a:rPr lang="en" sz="1200">
                <a:solidFill>
                  <a:schemeClr val="dk1"/>
                </a:solidFill>
              </a:rPr>
              <a:t>Take a photo of your explanation of benefits or itemized receipt in order to submit documentation for any outstanding claims. This saves a ton of time since you don’t have to scan an email receipt and upload it manually. </a:t>
            </a:r>
            <a:endParaRPr sz="1200">
              <a:solidFill>
                <a:schemeClr val="dk1"/>
              </a:solidFill>
            </a:endParaRPr>
          </a:p>
          <a:p>
            <a:pPr marL="181240" lvl="0" indent="-181240" algn="l" rtl="0">
              <a:lnSpc>
                <a:spcPct val="115000"/>
              </a:lnSpc>
              <a:spcBef>
                <a:spcPts val="0"/>
              </a:spcBef>
              <a:spcAft>
                <a:spcPts val="0"/>
              </a:spcAft>
              <a:buClr>
                <a:schemeClr val="dk1"/>
              </a:buClr>
              <a:buSzPts val="1200"/>
              <a:buChar char="•"/>
            </a:pPr>
            <a:r>
              <a:rPr lang="en" sz="1200">
                <a:solidFill>
                  <a:schemeClr val="dk1"/>
                </a:solidFill>
              </a:rPr>
              <a:t>Easily check your account balance while standing in line at the store, making it easy to decide if I want to use my FSA dollars to cover a purchase.</a:t>
            </a:r>
            <a:endParaRPr sz="1200">
              <a:solidFill>
                <a:schemeClr val="dk1"/>
              </a:solidFill>
              <a:latin typeface="Calibri"/>
              <a:ea typeface="Calibri"/>
              <a:cs typeface="Calibri"/>
              <a:sym typeface="Calibri"/>
            </a:endParaRPr>
          </a:p>
        </p:txBody>
      </p:sp>
      <p:sp>
        <p:nvSpPr>
          <p:cNvPr id="10924" name="Google Shape;10924;p187:notes"/>
          <p:cNvSpPr txBox="1">
            <a:spLocks noGrp="1"/>
          </p:cNvSpPr>
          <p:nvPr>
            <p:ph type="sldNum" idx="12"/>
          </p:nvPr>
        </p:nvSpPr>
        <p:spPr>
          <a:xfrm>
            <a:off x="0" y="0"/>
            <a:ext cx="3000000" cy="3000000"/>
          </a:xfrm>
          <a:prstGeom prst="rect">
            <a:avLst/>
          </a:prstGeom>
          <a:noFill/>
          <a:ln>
            <a:noFill/>
          </a:ln>
        </p:spPr>
        <p:txBody>
          <a:bodyPr spcFirstLastPara="1" wrap="square" lIns="91425" tIns="45700" rIns="91425" bIns="45700" anchor="t" anchorCtr="0">
            <a:noAutofit/>
          </a:bodyPr>
          <a:lstStyle/>
          <a:p>
            <a:pPr marL="0" marR="0" lvl="0" indent="0" algn="r" rtl="0">
              <a:lnSpc>
                <a:spcPct val="100000"/>
              </a:lnSpc>
              <a:spcBef>
                <a:spcPts val="0"/>
              </a:spcBef>
              <a:spcAft>
                <a:spcPts val="0"/>
              </a:spcAft>
              <a:buClr>
                <a:srgbClr val="000000"/>
              </a:buClr>
              <a:buSzPts val="1200"/>
              <a:buFont typeface="Arial"/>
              <a:buNone/>
            </a:pPr>
            <a:fld id="{00000000-1234-1234-1234-123412341234}" type="slidenum">
              <a:rPr lang="en" sz="1200" b="0" i="0" u="none" strike="noStrike" cap="none">
                <a:solidFill>
                  <a:srgbClr val="000000"/>
                </a:solidFill>
                <a:latin typeface="Calibri"/>
                <a:ea typeface="Calibri"/>
                <a:cs typeface="Calibri"/>
                <a:sym typeface="Calibri"/>
              </a:rPr>
              <a:t>18</a:t>
            </a:fld>
            <a:endParaRPr sz="1200" b="0" i="0" u="none" strike="noStrike" cap="none">
              <a:solidFill>
                <a:srgbClr val="000000"/>
              </a:solidFill>
              <a:latin typeface="Calibri"/>
              <a:ea typeface="Calibri"/>
              <a:cs typeface="Calibri"/>
              <a:sym typeface="Calibri"/>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62"/>
        <p:cNvGrpSpPr/>
        <p:nvPr/>
      </p:nvGrpSpPr>
      <p:grpSpPr>
        <a:xfrm>
          <a:off x="0" y="0"/>
          <a:ext cx="0" cy="0"/>
          <a:chOff x="0" y="0"/>
          <a:chExt cx="0" cy="0"/>
        </a:xfrm>
      </p:grpSpPr>
      <p:sp>
        <p:nvSpPr>
          <p:cNvPr id="10963" name="Google Shape;10963;g2f8901c3363_1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964" name="Google Shape;10964;g2f8901c3363_1_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For any questions or assistance you may need, our participant services team is available to you Monday through Friday from 6 am to 9 pm Central time.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r>
              <a:rPr lang="en" dirty="0">
                <a:latin typeface="Arial"/>
                <a:ea typeface="Arial"/>
                <a:cs typeface="Arial"/>
                <a:sym typeface="Arial"/>
              </a:rPr>
              <a:t>You have a variety of options to contact us.  You can </a:t>
            </a:r>
            <a:r>
              <a:rPr lang="en" dirty="0"/>
              <a:t>get support on our</a:t>
            </a:r>
            <a:r>
              <a:rPr lang="en" dirty="0">
                <a:latin typeface="Arial"/>
                <a:ea typeface="Arial"/>
                <a:cs typeface="Arial"/>
                <a:sym typeface="Arial"/>
              </a:rPr>
              <a:t> website at www.wexinc.com or call to speak to a participant services representative. </a:t>
            </a:r>
            <a:endParaRPr dirty="0">
              <a:latin typeface="Arial"/>
              <a:ea typeface="Arial"/>
              <a:cs typeface="Arial"/>
              <a:sym typeface="Arial"/>
            </a:endParaRPr>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r>
              <a:rPr lang="en" i="1" dirty="0"/>
              <a:t>If participates ask for instructions…</a:t>
            </a:r>
            <a:endParaRPr i="1" dirty="0"/>
          </a:p>
          <a:p>
            <a:pPr marL="0" lvl="0" indent="0" algn="l" rtl="0">
              <a:lnSpc>
                <a:spcPct val="100000"/>
              </a:lnSpc>
              <a:spcBef>
                <a:spcPts val="0"/>
              </a:spcBef>
              <a:spcAft>
                <a:spcPts val="0"/>
              </a:spcAft>
              <a:buClr>
                <a:schemeClr val="dk1"/>
              </a:buClr>
              <a:buSzPts val="1200"/>
              <a:buFont typeface="Calibri"/>
              <a:buNone/>
            </a:pPr>
            <a:endParaRPr i="1" dirty="0"/>
          </a:p>
          <a:p>
            <a:pPr marL="0" lvl="0" indent="0" algn="l" rtl="0">
              <a:lnSpc>
                <a:spcPct val="100000"/>
              </a:lnSpc>
              <a:spcBef>
                <a:spcPts val="0"/>
              </a:spcBef>
              <a:spcAft>
                <a:spcPts val="0"/>
              </a:spcAft>
              <a:buClr>
                <a:schemeClr val="dk1"/>
              </a:buClr>
              <a:buSzPts val="1200"/>
              <a:buFont typeface="Calibri"/>
              <a:buNone/>
            </a:pPr>
            <a:r>
              <a:rPr lang="en" i="1" dirty="0"/>
              <a:t>Support on Website: </a:t>
            </a:r>
            <a:r>
              <a:rPr lang="en" i="1" dirty="0">
                <a:solidFill>
                  <a:schemeClr val="dk1"/>
                </a:solidFill>
              </a:rPr>
              <a:t>To access the form, follow the below steps: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Navigate to</a:t>
            </a:r>
            <a:r>
              <a:rPr lang="en" i="1" dirty="0">
                <a:solidFill>
                  <a:schemeClr val="dk1"/>
                </a:solidFill>
                <a:uFill>
                  <a:noFill/>
                </a:uFill>
                <a:hlinkClick r:id="rId3">
                  <a:extLst>
                    <a:ext uri="{A12FA001-AC4F-418D-AE19-62706E023703}">
                      <ahyp:hlinkClr xmlns:ahyp="http://schemas.microsoft.com/office/drawing/2018/hyperlinkcolor" val="tx"/>
                    </a:ext>
                  </a:extLst>
                </a:hlinkClick>
              </a:rPr>
              <a:t> </a:t>
            </a:r>
            <a:r>
              <a:rPr lang="en" i="1" dirty="0">
                <a:solidFill>
                  <a:schemeClr val="hlink"/>
                </a:solidFill>
                <a:uFill>
                  <a:noFill/>
                </a:uFill>
                <a:hlinkClick r:id="rId3"/>
              </a:rPr>
              <a:t>www.wexinc.com</a:t>
            </a:r>
            <a:r>
              <a:rPr lang="en" i="1" dirty="0">
                <a:solidFill>
                  <a:schemeClr val="dk1"/>
                </a:solidFill>
              </a:rPr>
              <a:t> &gt; Support &gt; Contact customer service team &gt; Contact WEX benefits.</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a:pPr>
            <a:r>
              <a:rPr lang="en" i="1" dirty="0">
                <a:solidFill>
                  <a:schemeClr val="dk1"/>
                </a:solidFill>
              </a:rPr>
              <a:t>Select the following:</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a.</a:t>
            </a:r>
            <a:r>
              <a:rPr lang="en" sz="700" i="1" dirty="0">
                <a:solidFill>
                  <a:schemeClr val="dk1"/>
                </a:solidFill>
                <a:latin typeface="Times New Roman"/>
                <a:ea typeface="Times New Roman"/>
                <a:cs typeface="Times New Roman"/>
                <a:sym typeface="Times New Roman"/>
              </a:rPr>
              <a:t>            </a:t>
            </a:r>
            <a:r>
              <a:rPr lang="en" i="1" dirty="0">
                <a:solidFill>
                  <a:schemeClr val="dk1"/>
                </a:solidFill>
              </a:rPr>
              <a:t>Type of Inquiry: Customer Service</a:t>
            </a:r>
            <a:endParaRPr i="1" dirty="0">
              <a:solidFill>
                <a:schemeClr val="dk1"/>
              </a:solidFill>
            </a:endParaRPr>
          </a:p>
          <a:p>
            <a:pPr marL="457200" lvl="0" indent="0" algn="l" rtl="0">
              <a:lnSpc>
                <a:spcPct val="115000"/>
              </a:lnSpc>
              <a:spcBef>
                <a:spcPts val="1200"/>
              </a:spcBef>
              <a:spcAft>
                <a:spcPts val="0"/>
              </a:spcAft>
              <a:buNone/>
            </a:pPr>
            <a:r>
              <a:rPr lang="en" i="1" dirty="0">
                <a:solidFill>
                  <a:schemeClr val="dk1"/>
                </a:solidFill>
              </a:rPr>
              <a:t>b.</a:t>
            </a:r>
            <a:r>
              <a:rPr lang="en" sz="700" i="1" dirty="0">
                <a:solidFill>
                  <a:schemeClr val="dk1"/>
                </a:solidFill>
                <a:latin typeface="Times New Roman"/>
                <a:ea typeface="Times New Roman"/>
                <a:cs typeface="Times New Roman"/>
                <a:sym typeface="Times New Roman"/>
              </a:rPr>
              <a:t>            </a:t>
            </a:r>
            <a:r>
              <a:rPr lang="en" i="1" dirty="0">
                <a:solidFill>
                  <a:schemeClr val="dk1"/>
                </a:solidFill>
              </a:rPr>
              <a:t>I am a: Employee/Participant</a:t>
            </a:r>
            <a:endParaRPr i="1" dirty="0">
              <a:solidFill>
                <a:schemeClr val="dk1"/>
              </a:solidFill>
            </a:endParaRPr>
          </a:p>
          <a:p>
            <a:pPr marL="457200" lvl="0" indent="-298450" algn="l" rtl="0">
              <a:lnSpc>
                <a:spcPct val="115000"/>
              </a:lnSpc>
              <a:spcBef>
                <a:spcPts val="1200"/>
              </a:spcBef>
              <a:spcAft>
                <a:spcPts val="0"/>
              </a:spcAft>
              <a:buClr>
                <a:schemeClr val="dk1"/>
              </a:buClr>
              <a:buSzPts val="1100"/>
              <a:buAutoNum type="arabicPeriod" startAt="3"/>
            </a:pPr>
            <a:r>
              <a:rPr lang="en" i="1" dirty="0">
                <a:solidFill>
                  <a:schemeClr val="dk1"/>
                </a:solidFill>
              </a:rPr>
              <a:t>Select “</a:t>
            </a:r>
            <a:r>
              <a:rPr lang="en" i="1" dirty="0">
                <a:solidFill>
                  <a:schemeClr val="hlink"/>
                </a:solidFill>
                <a:uFill>
                  <a:noFill/>
                </a:uFill>
                <a:hlinkClick r:id="rId4"/>
              </a:rPr>
              <a:t>WEX Benefits Support Center</a:t>
            </a:r>
            <a:r>
              <a:rPr lang="en" i="1" dirty="0">
                <a:solidFill>
                  <a:schemeClr val="dk1"/>
                </a:solidFill>
              </a:rPr>
              <a:t>”.</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Complete the form.</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A successful submission message will appear indicating that we'll be in touch.</a:t>
            </a:r>
            <a:endParaRPr i="1" dirty="0">
              <a:solidFill>
                <a:schemeClr val="dk1"/>
              </a:solidFill>
            </a:endParaRPr>
          </a:p>
          <a:p>
            <a:pPr marL="457200" lvl="0" indent="-298450" algn="l" rtl="0">
              <a:lnSpc>
                <a:spcPct val="115000"/>
              </a:lnSpc>
              <a:spcBef>
                <a:spcPts val="0"/>
              </a:spcBef>
              <a:spcAft>
                <a:spcPts val="0"/>
              </a:spcAft>
              <a:buClr>
                <a:schemeClr val="dk1"/>
              </a:buClr>
              <a:buSzPts val="1100"/>
              <a:buAutoNum type="arabicPeriod" startAt="3"/>
            </a:pPr>
            <a:r>
              <a:rPr lang="en" i="1" dirty="0">
                <a:solidFill>
                  <a:schemeClr val="dk1"/>
                </a:solidFill>
              </a:rPr>
              <a:t>The employee/participant will receive an email response with additional details or resolution to their inquiry.</a:t>
            </a:r>
            <a:endParaRPr dirty="0"/>
          </a:p>
          <a:p>
            <a:pPr marL="0" lvl="0" indent="0" algn="l" rtl="0">
              <a:lnSpc>
                <a:spcPct val="100000"/>
              </a:lnSpc>
              <a:spcBef>
                <a:spcPts val="1200"/>
              </a:spcBef>
              <a:spcAft>
                <a:spcPts val="0"/>
              </a:spcAft>
              <a:buClr>
                <a:schemeClr val="dk1"/>
              </a:buClr>
              <a:buSzPts val="1200"/>
              <a:buFont typeface="Calibri"/>
              <a:buNone/>
            </a:pPr>
            <a:r>
              <a:rPr lang="en" i="1" dirty="0"/>
              <a:t>Form URL: </a:t>
            </a:r>
            <a:r>
              <a:rPr lang="en" i="1" u="sng" dirty="0">
                <a:solidFill>
                  <a:schemeClr val="hlink"/>
                </a:solidFill>
                <a:hlinkClick r:id="rId5"/>
              </a:rPr>
              <a:t>https://wexhealthinc.my.site.com/WEXbenefitscontactus/s/</a:t>
            </a:r>
            <a:endParaRPr i="1" dirty="0"/>
          </a:p>
          <a:p>
            <a:pPr marL="0" lvl="0" indent="0" algn="l" rtl="0">
              <a:spcBef>
                <a:spcPts val="0"/>
              </a:spcBef>
              <a:spcAft>
                <a:spcPts val="0"/>
              </a:spcAft>
              <a:buClr>
                <a:schemeClr val="dk1"/>
              </a:buClr>
              <a:buSzPts val="1200"/>
              <a:buFont typeface="Calibri"/>
              <a:buNone/>
            </a:pPr>
            <a:endParaRPr dirty="0"/>
          </a:p>
          <a:p>
            <a:pPr marL="0" lvl="0" indent="0" algn="l" rtl="0">
              <a:lnSpc>
                <a:spcPct val="100000"/>
              </a:lnSpc>
              <a:spcBef>
                <a:spcPts val="0"/>
              </a:spcBef>
              <a:spcAft>
                <a:spcPts val="0"/>
              </a:spcAft>
              <a:buClr>
                <a:schemeClr val="dk1"/>
              </a:buClr>
              <a:buSzPts val="1200"/>
              <a:buFont typeface="Calibri"/>
              <a:buNone/>
            </a:pPr>
            <a:endParaRPr dirty="0"/>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0"/>
        <p:cNvGrpSpPr/>
        <p:nvPr/>
      </p:nvGrpSpPr>
      <p:grpSpPr>
        <a:xfrm>
          <a:off x="0" y="0"/>
          <a:ext cx="0" cy="0"/>
          <a:chOff x="0" y="0"/>
          <a:chExt cx="0" cy="0"/>
        </a:xfrm>
      </p:grpSpPr>
      <p:sp>
        <p:nvSpPr>
          <p:cNvPr id="10651" name="Google Shape;10651;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2" name="Google Shape;10652;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sz="1200">
                <a:solidFill>
                  <a:schemeClr val="dk1"/>
                </a:solidFill>
              </a:rPr>
              <a:t>During our presentation today, I will be reviewing what a health savings account, or HSA, is and why you should consider enrolling in an HSA.</a:t>
            </a:r>
            <a:endParaRPr sz="1200">
              <a:solidFill>
                <a:schemeClr val="dk1"/>
              </a:solidFill>
            </a:endParaRPr>
          </a:p>
          <a:p>
            <a:pPr marL="0" marR="0" lvl="0" indent="0" algn="l" rtl="0">
              <a:lnSpc>
                <a:spcPct val="100000"/>
              </a:lnSpc>
              <a:spcBef>
                <a:spcPts val="0"/>
              </a:spcBef>
              <a:spcAft>
                <a:spcPts val="0"/>
              </a:spcAft>
              <a:buClr>
                <a:srgbClr val="000000"/>
              </a:buClr>
              <a:buSzPts val="1100"/>
              <a:buFont typeface="Arial"/>
              <a:buNone/>
            </a:pPr>
            <a:endParaRPr>
              <a:solidFill>
                <a:schemeClr val="dk1"/>
              </a:solidFill>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999"/>
        <p:cNvGrpSpPr/>
        <p:nvPr/>
      </p:nvGrpSpPr>
      <p:grpSpPr>
        <a:xfrm>
          <a:off x="0" y="0"/>
          <a:ext cx="0" cy="0"/>
          <a:chOff x="0" y="0"/>
          <a:chExt cx="0" cy="0"/>
        </a:xfrm>
      </p:grpSpPr>
      <p:sp>
        <p:nvSpPr>
          <p:cNvPr id="11000" name="Google Shape;11000;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001" name="Google Shape;11001;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03"/>
        <p:cNvGrpSpPr/>
        <p:nvPr/>
      </p:nvGrpSpPr>
      <p:grpSpPr>
        <a:xfrm>
          <a:off x="0" y="0"/>
          <a:ext cx="0" cy="0"/>
          <a:chOff x="0" y="0"/>
          <a:chExt cx="0" cy="0"/>
        </a:xfrm>
      </p:grpSpPr>
      <p:sp>
        <p:nvSpPr>
          <p:cNvPr id="11004" name="Google Shape;11004;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005" name="Google Shape;11005;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56"/>
        <p:cNvGrpSpPr/>
        <p:nvPr/>
      </p:nvGrpSpPr>
      <p:grpSpPr>
        <a:xfrm>
          <a:off x="0" y="0"/>
          <a:ext cx="0" cy="0"/>
          <a:chOff x="0" y="0"/>
          <a:chExt cx="0" cy="0"/>
        </a:xfrm>
      </p:grpSpPr>
      <p:sp>
        <p:nvSpPr>
          <p:cNvPr id="10657" name="Google Shape;10657;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58" name="Google Shape;10658;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A health savings account is a benefit that allows you to choose how much of your paycheck you’d like to set aside, before taxes are taken out, for eligible healthcare expenses that we’ll look at in just a moment, or use as a retirement savings tool.</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r>
              <a:rPr lang="en" sz="1200">
                <a:solidFill>
                  <a:schemeClr val="dk1"/>
                </a:solidFill>
              </a:rPr>
              <a:t>Just some of the benefits are that it is YOURS and an individually owned account. Think of your HSA as a personal savings account. Any unspent money in your HSA remains yours and rolls over year after year, allowing you to grow your balance over time.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br>
              <a:rPr lang="en" sz="1200">
                <a:solidFill>
                  <a:schemeClr val="dk1"/>
                </a:solidFill>
              </a:rPr>
            </a:br>
            <a:r>
              <a:rPr lang="en" sz="1200">
                <a:solidFill>
                  <a:schemeClr val="dk1"/>
                </a:solidFill>
              </a:rPr>
              <a:t>You also have investment options, You can invest your HSA funds in an interest-bearing account or our standard mutual fund lineup. Savvy investors may opt for a health savings brokerage account powered by Charles Schwab, giving you access to more than 8,500 mutual funds, stocks and bonds. </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r>
              <a:rPr lang="en" sz="1200">
                <a:solidFill>
                  <a:schemeClr val="dk1"/>
                </a:solidFill>
              </a:rPr>
              <a:t>It is flexible and helps you save for a rainy day, Invest for your future retirement, Or simply spend your funds on qualified expenses, tax free. </a:t>
            </a:r>
            <a:endParaRPr sz="1200">
              <a:solidFill>
                <a:schemeClr val="dk1"/>
              </a:solidFill>
            </a:endParaRPr>
          </a:p>
          <a:p>
            <a:pPr marL="0" lvl="0" indent="0" algn="l" rtl="0">
              <a:lnSpc>
                <a:spcPct val="100000"/>
              </a:lnSpc>
              <a:spcBef>
                <a:spcPts val="0"/>
              </a:spcBef>
              <a:spcAft>
                <a:spcPts val="0"/>
              </a:spcAft>
              <a:buSzPts val="1100"/>
              <a:buNone/>
            </a:pPr>
            <a:endParaRPr sz="1200"/>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0"/>
        <p:cNvGrpSpPr/>
        <p:nvPr/>
      </p:nvGrpSpPr>
      <p:grpSpPr>
        <a:xfrm>
          <a:off x="0" y="0"/>
          <a:ext cx="0" cy="0"/>
          <a:chOff x="0" y="0"/>
          <a:chExt cx="0" cy="0"/>
        </a:xfrm>
      </p:grpSpPr>
      <p:sp>
        <p:nvSpPr>
          <p:cNvPr id="10671" name="Google Shape;10671;g280d82a52a6_0_188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72" name="Google Shape;10672;g280d82a52a6_0_188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In order to be eligible for an HSA you must be enrolled in a high-deductible health plan (HDHP).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This means you cannot be covered by a PPO or HMO health plan regardless if you are enrolled in the plan or you are covered by your spouse’s or guardian’s PPO or HMO health plan.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For reference a PPO or HMO plan would have co-pays, and a HDHP would not.  In order to qualify as a HDHP (in </a:t>
            </a:r>
            <a:r>
              <a:rPr lang="en" sz="1200" b="1" dirty="0">
                <a:solidFill>
                  <a:schemeClr val="dk1"/>
                </a:solidFill>
              </a:rPr>
              <a:t>2026</a:t>
            </a:r>
            <a:r>
              <a:rPr lang="en" sz="1200" dirty="0">
                <a:solidFill>
                  <a:schemeClr val="dk1"/>
                </a:solidFill>
              </a:rPr>
              <a:t>), the health plan must have a deductible of at least </a:t>
            </a:r>
            <a:r>
              <a:rPr lang="en" sz="1200" b="1" dirty="0">
                <a:solidFill>
                  <a:schemeClr val="dk1"/>
                </a:solidFill>
              </a:rPr>
              <a:t>$1700</a:t>
            </a:r>
            <a:r>
              <a:rPr lang="en" sz="1200" dirty="0">
                <a:solidFill>
                  <a:schemeClr val="dk1"/>
                </a:solidFill>
              </a:rPr>
              <a:t> for individual coverage and </a:t>
            </a:r>
            <a:r>
              <a:rPr lang="en" sz="1200" b="1" dirty="0">
                <a:solidFill>
                  <a:schemeClr val="dk1"/>
                </a:solidFill>
              </a:rPr>
              <a:t>$3400</a:t>
            </a:r>
            <a:r>
              <a:rPr lang="en" sz="1200" dirty="0">
                <a:solidFill>
                  <a:schemeClr val="dk1"/>
                </a:solidFill>
              </a:rPr>
              <a:t> for family coverage. </a:t>
            </a:r>
            <a:endParaRPr sz="1200" b="1"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b="1"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b="1" dirty="0">
                <a:solidFill>
                  <a:schemeClr val="dk1"/>
                </a:solidFill>
              </a:rPr>
              <a:t>Did you know you can enroll in an HSA and still enroll in a Limited or Combination FSA, and Dependent care FSA? —(Remove or edit SCRIPT and SLIDE if not applicable) </a:t>
            </a:r>
            <a:endParaRPr sz="1200" b="1" dirty="0">
              <a:solidFill>
                <a:schemeClr val="dk1"/>
              </a:solidFill>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678"/>
        <p:cNvGrpSpPr/>
        <p:nvPr/>
      </p:nvGrpSpPr>
      <p:grpSpPr>
        <a:xfrm>
          <a:off x="0" y="0"/>
          <a:ext cx="0" cy="0"/>
          <a:chOff x="0" y="0"/>
          <a:chExt cx="0" cy="0"/>
        </a:xfrm>
      </p:grpSpPr>
      <p:sp>
        <p:nvSpPr>
          <p:cNvPr id="10679" name="Google Shape;10679;g280d82a52a6_0_75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680" name="Google Shape;10680;g280d82a52a6_0_75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200"/>
              <a:buNone/>
            </a:pPr>
            <a:r>
              <a:rPr lang="en" sz="1200">
                <a:solidFill>
                  <a:schemeClr val="dk1"/>
                </a:solidFill>
              </a:rPr>
              <a:t>Health Savings Accounts offer a unique, triple-tax savings. This means that the money you contribute, earnings from investments and withdrawals for eligible expenses are all tax-free, offering more tax savings than a traditional Roth 401(k) and IRA, making it a powerful savings and retirement tool. </a:t>
            </a:r>
            <a:endParaRPr sz="1200">
              <a:solidFill>
                <a:schemeClr val="dk1"/>
              </a:solidFill>
            </a:endParaRPr>
          </a:p>
          <a:p>
            <a:pPr marL="0" lvl="0" indent="0" algn="l" rtl="0">
              <a:lnSpc>
                <a:spcPct val="100000"/>
              </a:lnSpc>
              <a:spcBef>
                <a:spcPts val="0"/>
              </a:spcBef>
              <a:spcAft>
                <a:spcPts val="0"/>
              </a:spcAft>
              <a:buSzPts val="1200"/>
              <a:buNone/>
            </a:pPr>
            <a:endParaRPr sz="1200">
              <a:solidFill>
                <a:schemeClr val="dk1"/>
              </a:solidFill>
              <a:latin typeface="Calibri"/>
              <a:ea typeface="Calibri"/>
              <a:cs typeface="Calibri"/>
              <a:sym typeface="Calibri"/>
            </a:endParaRPr>
          </a:p>
          <a:p>
            <a:pPr marL="0" lvl="0" indent="0" algn="l" rtl="0">
              <a:lnSpc>
                <a:spcPct val="100000"/>
              </a:lnSpc>
              <a:spcBef>
                <a:spcPts val="0"/>
              </a:spcBef>
              <a:spcAft>
                <a:spcPts val="0"/>
              </a:spcAft>
              <a:buClr>
                <a:schemeClr val="dk1"/>
              </a:buClr>
              <a:buSzPts val="1200"/>
              <a:buFont typeface="Arial"/>
              <a:buNone/>
            </a:pPr>
            <a:endParaRPr>
              <a:solidFill>
                <a:schemeClr val="dk1"/>
              </a:solidFill>
            </a:endParaRPr>
          </a:p>
          <a:p>
            <a:pPr marL="158750" lvl="0" indent="0" algn="l" rtl="0">
              <a:lnSpc>
                <a:spcPct val="100000"/>
              </a:lnSpc>
              <a:spcBef>
                <a:spcPts val="0"/>
              </a:spcBef>
              <a:spcAft>
                <a:spcPts val="0"/>
              </a:spcAft>
              <a:buSzPts val="1100"/>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09"/>
        <p:cNvGrpSpPr/>
        <p:nvPr/>
      </p:nvGrpSpPr>
      <p:grpSpPr>
        <a:xfrm>
          <a:off x="0" y="0"/>
          <a:ext cx="0" cy="0"/>
          <a:chOff x="0" y="0"/>
          <a:chExt cx="0" cy="0"/>
        </a:xfrm>
      </p:grpSpPr>
      <p:sp>
        <p:nvSpPr>
          <p:cNvPr id="10710" name="Google Shape;10710;g280d82a52a6_0_56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11" name="Google Shape;10711;g280d82a52a6_0_565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Now what is eligible under an HSA? There are thousands of eligible items including but not limited to: </a:t>
            </a: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Copays, coinsurance, insurance premiums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Doctor visits and surgeries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Over-the-counter medications (first-aid, allergy, asthma, cold/flu, heartburn, etc.)</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Prescription drugs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Birthing and lamaze classes</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Dental and orthodontia </a:t>
            </a:r>
            <a:endParaRPr sz="1200">
              <a:solidFill>
                <a:schemeClr val="dk1"/>
              </a:solidFill>
            </a:endParaRPr>
          </a:p>
          <a:p>
            <a:pPr marL="171450" lvl="0" indent="-171450" algn="l" rtl="0">
              <a:lnSpc>
                <a:spcPct val="100000"/>
              </a:lnSpc>
              <a:spcBef>
                <a:spcPts val="0"/>
              </a:spcBef>
              <a:spcAft>
                <a:spcPts val="0"/>
              </a:spcAft>
              <a:buClr>
                <a:schemeClr val="dk1"/>
              </a:buClr>
              <a:buSzPts val="1200"/>
              <a:buChar char="•"/>
            </a:pPr>
            <a:r>
              <a:rPr lang="en" sz="1200">
                <a:solidFill>
                  <a:schemeClr val="dk1"/>
                </a:solidFill>
              </a:rPr>
              <a:t>Vision expenses, such as frames, contacts, prescription sunglasses, etc</a:t>
            </a:r>
            <a:endParaRPr sz="1200" i="1">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a:solidFill>
                <a:schemeClr val="dk1"/>
              </a:solidFill>
            </a:endParaRPr>
          </a:p>
          <a:p>
            <a:pPr marL="158750" lvl="0" indent="0" algn="l" rtl="0">
              <a:lnSpc>
                <a:spcPct val="100000"/>
              </a:lnSpc>
              <a:spcBef>
                <a:spcPts val="0"/>
              </a:spcBef>
              <a:spcAft>
                <a:spcPts val="0"/>
              </a:spcAft>
              <a:buClr>
                <a:schemeClr val="dk1"/>
              </a:buClr>
              <a:buSzPts val="1100"/>
              <a:buFont typeface="Arial"/>
              <a:buNone/>
            </a:pPr>
            <a:endParaRPr sz="1200">
              <a:solidFill>
                <a:schemeClr val="dk1"/>
              </a:solidFill>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17"/>
        <p:cNvGrpSpPr/>
        <p:nvPr/>
      </p:nvGrpSpPr>
      <p:grpSpPr>
        <a:xfrm>
          <a:off x="0" y="0"/>
          <a:ext cx="0" cy="0"/>
          <a:chOff x="0" y="0"/>
          <a:chExt cx="0" cy="0"/>
        </a:xfrm>
      </p:grpSpPr>
      <p:sp>
        <p:nvSpPr>
          <p:cNvPr id="10718" name="Google Shape;10718;g280d82a52a6_0_37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19" name="Google Shape;10719;g280d82a52a6_0_377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sz="1200">
                <a:solidFill>
                  <a:schemeClr val="dk1"/>
                </a:solidFill>
              </a:rPr>
              <a:t>When you reach age 65, you can withdraw money (without penalty) and use it for anything, including non-healthcare expenses. You are eligible to contribute to an HSA after you turn 65 if you meet the following criteria:</a:t>
            </a:r>
            <a:endParaRPr sz="1200">
              <a:solidFill>
                <a:schemeClr val="dk1"/>
              </a:solidFill>
            </a:endParaRPr>
          </a:p>
          <a:p>
            <a:pPr marL="0" lvl="0" indent="0" algn="l" rtl="0">
              <a:lnSpc>
                <a:spcPct val="100000"/>
              </a:lnSpc>
              <a:spcBef>
                <a:spcPts val="0"/>
              </a:spcBef>
              <a:spcAft>
                <a:spcPts val="0"/>
              </a:spcAft>
              <a:buSzPts val="1100"/>
              <a:buNone/>
            </a:pPr>
            <a:r>
              <a:rPr lang="en" sz="1200">
                <a:solidFill>
                  <a:schemeClr val="dk1"/>
                </a:solidFill>
              </a:rPr>
              <a:t>You remain enrolled in a qualified high-deductible health plan (HDHP).</a:t>
            </a:r>
            <a:endParaRPr sz="1200">
              <a:solidFill>
                <a:schemeClr val="dk1"/>
              </a:solidFill>
            </a:endParaRPr>
          </a:p>
          <a:p>
            <a:pPr marL="0" lvl="0" indent="0" algn="l" rtl="0">
              <a:lnSpc>
                <a:spcPct val="100000"/>
              </a:lnSpc>
              <a:spcBef>
                <a:spcPts val="0"/>
              </a:spcBef>
              <a:spcAft>
                <a:spcPts val="0"/>
              </a:spcAft>
              <a:buSzPts val="1100"/>
              <a:buNone/>
            </a:pPr>
            <a:r>
              <a:rPr lang="en" sz="1200">
                <a:solidFill>
                  <a:schemeClr val="dk1"/>
                </a:solidFill>
              </a:rPr>
              <a:t>You do not enroll in Medicare.</a:t>
            </a:r>
            <a:endParaRPr sz="1200">
              <a:solidFill>
                <a:schemeClr val="dk1"/>
              </a:solidFill>
            </a:endParaRPr>
          </a:p>
          <a:p>
            <a:pPr marL="0" lvl="0" indent="0" algn="l" rtl="0">
              <a:lnSpc>
                <a:spcPct val="100000"/>
              </a:lnSpc>
              <a:spcBef>
                <a:spcPts val="0"/>
              </a:spcBef>
              <a:spcAft>
                <a:spcPts val="0"/>
              </a:spcAft>
              <a:buSzPts val="1100"/>
              <a:buNone/>
            </a:pPr>
            <a:br>
              <a:rPr lang="en" sz="1200">
                <a:solidFill>
                  <a:schemeClr val="dk1"/>
                </a:solidFill>
              </a:rPr>
            </a:br>
            <a:r>
              <a:rPr lang="en" sz="1200" u="sng">
                <a:solidFill>
                  <a:schemeClr val="dk1"/>
                </a:solidFill>
              </a:rPr>
              <a:t>Note</a:t>
            </a:r>
            <a:r>
              <a:rPr lang="en" sz="1200">
                <a:solidFill>
                  <a:schemeClr val="dk1"/>
                </a:solidFill>
              </a:rPr>
              <a:t>: If you sign up for Social Security, you are automatically enrolled in Medicare Part A.</a:t>
            </a:r>
            <a:endParaRPr sz="1200">
              <a:solidFill>
                <a:schemeClr val="dk1"/>
              </a:solidFill>
            </a:endParaRPr>
          </a:p>
          <a:p>
            <a:pPr marL="0" lvl="0" indent="0" algn="l" rtl="0">
              <a:lnSpc>
                <a:spcPct val="100000"/>
              </a:lnSpc>
              <a:spcBef>
                <a:spcPts val="0"/>
              </a:spcBef>
              <a:spcAft>
                <a:spcPts val="0"/>
              </a:spcAft>
              <a:buSzPts val="1100"/>
              <a:buNone/>
            </a:pPr>
            <a:r>
              <a:rPr lang="en" sz="1200">
                <a:solidFill>
                  <a:schemeClr val="dk1"/>
                </a:solidFill>
              </a:rPr>
              <a:t>If you are enrolled in Medicare, you are not eligible to contribute to your HSA. However, you may continue to withdraw funds from your HSA without penalty. Distributions remain tax deductible if they are used to pay for qualified medical expenses.</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SzPts val="1100"/>
              <a:buNone/>
            </a:pPr>
            <a:r>
              <a:rPr lang="en" sz="1200">
                <a:solidFill>
                  <a:schemeClr val="dk1"/>
                </a:solidFill>
              </a:rPr>
              <a:t>Your spouse’s enrollment in Medicare doesn’t provide coverage for you, so you remain eligible to contribute to your HSA as long as you are not covered by a non-high-deductible health plan (non-HDHP). Your spouse’s qualified medical expenses are still eligible for reimbursement from your HSA even though your spouse is enrolled in Medicare.</a:t>
            </a:r>
            <a:br>
              <a:rPr lang="en" sz="1200">
                <a:solidFill>
                  <a:schemeClr val="dk1"/>
                </a:solidFill>
              </a:rPr>
            </a:b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a:p>
            <a:pPr marL="0" lvl="0" indent="0" algn="l" rtl="0">
              <a:lnSpc>
                <a:spcPct val="100000"/>
              </a:lnSpc>
              <a:spcBef>
                <a:spcPts val="0"/>
              </a:spcBef>
              <a:spcAft>
                <a:spcPts val="0"/>
              </a:spcAft>
              <a:buSzPts val="1100"/>
              <a:buNone/>
            </a:pPr>
            <a:endParaRPr sz="1200">
              <a:solidFill>
                <a:schemeClr val="dk1"/>
              </a:solidFill>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25"/>
        <p:cNvGrpSpPr/>
        <p:nvPr/>
      </p:nvGrpSpPr>
      <p:grpSpPr>
        <a:xfrm>
          <a:off x="0" y="0"/>
          <a:ext cx="0" cy="0"/>
          <a:chOff x="0" y="0"/>
          <a:chExt cx="0" cy="0"/>
        </a:xfrm>
      </p:grpSpPr>
      <p:sp>
        <p:nvSpPr>
          <p:cNvPr id="10726" name="Google Shape;10726;g280d82a52a6_0_76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27" name="Google Shape;10727;g280d82a52a6_0_767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This slide represents the </a:t>
            </a:r>
            <a:r>
              <a:rPr lang="en" sz="1200" b="1" dirty="0">
                <a:solidFill>
                  <a:schemeClr val="dk1"/>
                </a:solidFill>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1"/>
                  </a:ext>
                </a:extLst>
              </a:rPr>
              <a:t>202</a:t>
            </a:r>
            <a:r>
              <a:rPr lang="en" sz="1200" b="1" dirty="0">
                <a:solidFill>
                  <a:schemeClr val="dk1"/>
                </a:solidFill>
              </a:rPr>
              <a:t>6 </a:t>
            </a:r>
            <a:r>
              <a:rPr lang="en" sz="1200" dirty="0">
                <a:solidFill>
                  <a:schemeClr val="dk1"/>
                </a:solidFill>
              </a:rPr>
              <a:t>HSA annual contribution limits which are </a:t>
            </a:r>
            <a:r>
              <a:rPr lang="en" sz="1200" b="1" dirty="0">
                <a:solidFill>
                  <a:schemeClr val="dk1"/>
                </a:solidFill>
              </a:rPr>
              <a:t>$4400 </a:t>
            </a:r>
            <a:r>
              <a:rPr lang="en" sz="1200" dirty="0">
                <a:solidFill>
                  <a:schemeClr val="dk1"/>
                </a:solidFill>
              </a:rPr>
              <a:t>for individual and </a:t>
            </a:r>
            <a:r>
              <a:rPr lang="en" sz="1200" b="1" dirty="0">
                <a:solidFill>
                  <a:schemeClr val="dk1"/>
                </a:solidFill>
              </a:rPr>
              <a:t>$8750</a:t>
            </a:r>
            <a:r>
              <a:rPr lang="en" sz="1200" dirty="0">
                <a:solidFill>
                  <a:schemeClr val="dk1"/>
                </a:solidFill>
              </a:rPr>
              <a:t> family.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b="1" dirty="0">
                <a:solidFill>
                  <a:schemeClr val="dk1"/>
                </a:solidFill>
              </a:rPr>
              <a:t>Your employer is contributing, $X,XXX for Individual plans and $X,XXX for family plans </a:t>
            </a:r>
            <a:r>
              <a:rPr lang="en" sz="1200" dirty="0">
                <a:solidFill>
                  <a:schemeClr val="dk1"/>
                </a:solidFill>
              </a:rPr>
              <a:t>—</a:t>
            </a:r>
            <a:r>
              <a:rPr lang="en" sz="1200" b="1" dirty="0">
                <a:solidFill>
                  <a:schemeClr val="dk1"/>
                </a:solidFill>
              </a:rPr>
              <a:t>(Remove or edit SCRIPT and SLIDE if not applicable)</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You can contribute pre-tax via payroll contributions as well as post tax contributions, and contributions can be changed at any time throughout the year.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Your annual contributions should not exceed the annual limits or you may be fined by the IRS, and WEX will alert you via email if you contribute more than the IRS maximum with us. You can also set up text alerts so you receive a notification once you meet an established contribution threshold.</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Any individual age 55 or older, who is </a:t>
            </a:r>
            <a:r>
              <a:rPr lang="en" sz="1200" u="sng" dirty="0">
                <a:solidFill>
                  <a:schemeClr val="dk1"/>
                </a:solidFill>
              </a:rPr>
              <a:t>currently</a:t>
            </a:r>
            <a:r>
              <a:rPr lang="en" sz="1200" dirty="0">
                <a:solidFill>
                  <a:schemeClr val="dk1"/>
                </a:solidFill>
              </a:rPr>
              <a:t> enrolled </a:t>
            </a:r>
            <a:r>
              <a:rPr lang="en" sz="1200" u="sng" dirty="0">
                <a:solidFill>
                  <a:schemeClr val="dk1"/>
                </a:solidFill>
              </a:rPr>
              <a:t>and</a:t>
            </a:r>
            <a:r>
              <a:rPr lang="en" sz="1200" dirty="0">
                <a:solidFill>
                  <a:schemeClr val="dk1"/>
                </a:solidFill>
              </a:rPr>
              <a:t> eligible for the HSA may contribute an additional $1000 (above and beyond the IRS maximum) annually to their account. </a:t>
            </a:r>
            <a:endParaRPr sz="1200" dirty="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dirty="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dirty="0">
                <a:solidFill>
                  <a:schemeClr val="dk1"/>
                </a:solidFill>
              </a:rPr>
              <a:t>Studies are showing that Americans appreciate their benefits even more now and are in fact contributing more.  Encourage you to sit down and run your numbers. Set savings goals. If you are just starting off, some will contribute just enough to cover their deductible.  Then, if a healthcare expense comes out of left-field, it does not weigh you down.  You can use your HSA.  Then, save whenever you can.  Some of those smaller items can be paid for out-of-pocket so that you can save your HSA instead.  Down the road, you could always pull the HSA funds out if you really need them.  Remember it is a health savings account, not a health spending account.  </a:t>
            </a:r>
            <a:endParaRPr sz="1200" dirty="0">
              <a:solidFill>
                <a:schemeClr val="dk1"/>
              </a:solidFill>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3"/>
        <p:cNvGrpSpPr/>
        <p:nvPr/>
      </p:nvGrpSpPr>
      <p:grpSpPr>
        <a:xfrm>
          <a:off x="0" y="0"/>
          <a:ext cx="0" cy="0"/>
          <a:chOff x="0" y="0"/>
          <a:chExt cx="0" cy="0"/>
        </a:xfrm>
      </p:grpSpPr>
      <p:sp>
        <p:nvSpPr>
          <p:cNvPr id="10754" name="Google Shape;10754;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755" name="Google Shape;10755;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Let us review a real life example of how having an HSA can save you money.</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Meet Angela. Angela is a 38 year old mother of 3 kids and has a full time career.</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She is enrolled in an HSA and makes an annual contribution of $6,750</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Since her HSA contributions are taken out pre-tax her actual taxable income is lowered which means she has more take-home pay then if she didn’t have an HSA.</a:t>
            </a:r>
            <a:endParaRPr sz="1200">
              <a:solidFill>
                <a:schemeClr val="dk1"/>
              </a:solidFill>
            </a:endParaRPr>
          </a:p>
          <a:p>
            <a:pPr marL="0" lvl="0" indent="0" algn="l" rtl="0">
              <a:lnSpc>
                <a:spcPct val="100000"/>
              </a:lnSpc>
              <a:spcBef>
                <a:spcPts val="0"/>
              </a:spcBef>
              <a:spcAft>
                <a:spcPts val="0"/>
              </a:spcAft>
              <a:buClr>
                <a:schemeClr val="dk1"/>
              </a:buClr>
              <a:buSzPts val="1200"/>
              <a:buFont typeface="Arial"/>
              <a:buNone/>
            </a:pPr>
            <a:endParaRPr sz="1200">
              <a:solidFill>
                <a:schemeClr val="dk1"/>
              </a:solidFill>
            </a:endParaRPr>
          </a:p>
          <a:p>
            <a:pPr marL="0" lvl="0" indent="0" algn="l" rtl="0">
              <a:lnSpc>
                <a:spcPct val="100000"/>
              </a:lnSpc>
              <a:spcBef>
                <a:spcPts val="0"/>
              </a:spcBef>
              <a:spcAft>
                <a:spcPts val="0"/>
              </a:spcAft>
              <a:buClr>
                <a:schemeClr val="dk1"/>
              </a:buClr>
              <a:buSzPts val="1200"/>
              <a:buFont typeface="Calibri"/>
              <a:buNone/>
            </a:pPr>
            <a:r>
              <a:rPr lang="en" sz="1200">
                <a:solidFill>
                  <a:schemeClr val="dk1"/>
                </a:solidFill>
              </a:rPr>
              <a:t>For Angela this means an additional $1,215 dollars to use for expenses or maybe even for a fun trip with her family. </a:t>
            </a:r>
            <a:endParaRPr sz="1200"/>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5.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08.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5.xml"/><Relationship Id="rId4" Type="http://schemas.openxmlformats.org/officeDocument/2006/relationships/image" Target="../media/image9.jpg"/></Relationships>
</file>

<file path=ppt/slideLayouts/_rels/slideLayout109.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image" Target="../media/image10.jpg"/><Relationship Id="rId1" Type="http://schemas.openxmlformats.org/officeDocument/2006/relationships/slideMaster" Target="../slideMasters/slideMaster5.xml"/><Relationship Id="rId4" Type="http://schemas.openxmlformats.org/officeDocument/2006/relationships/image" Target="../media/image12.jpg"/></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2.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2.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1.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image" Target="../media/image1.jpg"/><Relationship Id="rId1" Type="http://schemas.openxmlformats.org/officeDocument/2006/relationships/slideMaster" Target="../slideMasters/slideMaster3.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3.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4.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7.jpg"/><Relationship Id="rId1" Type="http://schemas.openxmlformats.org/officeDocument/2006/relationships/slideMaster" Target="../slideMasters/slideMaster4.xml"/><Relationship Id="rId4" Type="http://schemas.openxmlformats.org/officeDocument/2006/relationships/image" Target="../media/image9.jpg"/></Relationships>
</file>

<file path=ppt/slideLayouts/_rels/slideLayout76.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image" Target="../media/image10.jpg"/><Relationship Id="rId1" Type="http://schemas.openxmlformats.org/officeDocument/2006/relationships/slideMaster" Target="../slideMasters/slideMaster4.xml"/><Relationship Id="rId4" Type="http://schemas.openxmlformats.org/officeDocument/2006/relationships/image" Target="../media/image12.jpg"/></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91.xml.rels><?xml version="1.0" encoding="UTF-8" standalone="yes"?>
<Relationships xmlns="http://schemas.openxmlformats.org/package/2006/relationships"><Relationship Id="rId2" Type="http://schemas.openxmlformats.org/officeDocument/2006/relationships/image" Target="../media/image13.png"/><Relationship Id="rId1" Type="http://schemas.openxmlformats.org/officeDocument/2006/relationships/slideMaster" Target="../slideMasters/slideMaster4.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5.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9"/>
        <p:cNvGrpSpPr/>
        <p:nvPr/>
      </p:nvGrpSpPr>
      <p:grpSpPr>
        <a:xfrm>
          <a:off x="0" y="0"/>
          <a:ext cx="0" cy="0"/>
          <a:chOff x="0" y="0"/>
          <a:chExt cx="0" cy="0"/>
        </a:xfrm>
      </p:grpSpPr>
      <p:sp>
        <p:nvSpPr>
          <p:cNvPr id="10" name="Google Shape;10;p73"/>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1" name="Google Shape;11;p73"/>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12" name="Google Shape;12;p73"/>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3" name="Google Shape;13;p73"/>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4" name="Google Shape;14;p73"/>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 name="Google Shape;15;p73"/>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 name="Google Shape;16;p73"/>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17" name="Google Shape;17;p73"/>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18" name="Google Shape;18;p73"/>
          <p:cNvGrpSpPr/>
          <p:nvPr/>
        </p:nvGrpSpPr>
        <p:grpSpPr>
          <a:xfrm>
            <a:off x="5714586" y="1714973"/>
            <a:ext cx="1714747" cy="1713968"/>
            <a:chOff x="1189450" y="238125"/>
            <a:chExt cx="5177375" cy="5175025"/>
          </a:xfrm>
        </p:grpSpPr>
        <p:sp>
          <p:nvSpPr>
            <p:cNvPr id="19" name="Google Shape;19;p7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 name="Google Shape;20;p7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 name="Google Shape;21;p7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 name="Google Shape;22;p7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 name="Google Shape;23;p7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 name="Google Shape;24;p7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5;p7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 name="Google Shape;26;p7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 name="Google Shape;27;p7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 name="Google Shape;28;p7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 name="Google Shape;29;p7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 name="Google Shape;30;p7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 name="Google Shape;31;p7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 name="Google Shape;32;p7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 name="Google Shape;33;p7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 name="Google Shape;34;p7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 name="Google Shape;35;p7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 name="Google Shape;36;p7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 name="Google Shape;37;p7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 name="Google Shape;38;p7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 name="Google Shape;39;p7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 name="Google Shape;40;p7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41;p7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42;p7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43;p7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44;p7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45;p7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46;p7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 name="Google Shape;47;p7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 name="Google Shape;48;p7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49;p7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50;p7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51;p7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52;p7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 name="Google Shape;53;p7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 name="Google Shape;54;p7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 name="Google Shape;55;p7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 name="Google Shape;56;p7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 name="Google Shape;57;p7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 name="Google Shape;58;p7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 name="Google Shape;59;p7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 name="Google Shape;60;p7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 name="Google Shape;61;p7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7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 name="Google Shape;63;p7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 name="Google Shape;64;p7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7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 name="Google Shape;66;p7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 name="Google Shape;67;p7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 name="Google Shape;68;p7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 name="Google Shape;69;p7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 name="Google Shape;70;p7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 name="Google Shape;71;p7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 name="Google Shape;72;p7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 name="Google Shape;73;p7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 name="Google Shape;74;p7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 name="Google Shape;75;p7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 name="Google Shape;76;p7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 name="Google Shape;77;p7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 name="Google Shape;78;p7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 name="Google Shape;79;p7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 name="Google Shape;80;p7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 name="Google Shape;81;p7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 name="Google Shape;82;p7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 name="Google Shape;83;p7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 name="Google Shape;84;p7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 name="Google Shape;85;p7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 name="Google Shape;86;p7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 name="Google Shape;87;p7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 name="Google Shape;88;p7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 name="Google Shape;89;p7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 name="Google Shape;90;p7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 name="Google Shape;91;p7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 name="Google Shape;92;p7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 name="Google Shape;93;p7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 name="Google Shape;94;p7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 name="Google Shape;95;p7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 name="Google Shape;96;p7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 name="Google Shape;97;p7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 name="Google Shape;98;p7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 name="Google Shape;99;p7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 name="Google Shape;100;p7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 name="Google Shape;101;p7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 name="Google Shape;102;p7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 name="Google Shape;103;p7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 name="Google Shape;104;p7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 name="Google Shape;105;p7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 name="Google Shape;106;p7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 name="Google Shape;107;p7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 name="Google Shape;108;p7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 name="Google Shape;109;p7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 name="Google Shape;110;p7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 name="Google Shape;111;p7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 name="Google Shape;112;p7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 name="Google Shape;113;p7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 name="Google Shape;114;p7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 name="Google Shape;115;p7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 name="Google Shape;116;p7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 name="Google Shape;117;p7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 name="Google Shape;118;p7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 name="Google Shape;119;p7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 name="Google Shape;120;p7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 name="Google Shape;121;p7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 name="Google Shape;122;p7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 name="Google Shape;123;p7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 name="Google Shape;124;p7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 name="Google Shape;125;p7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 name="Google Shape;126;p7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 name="Google Shape;127;p7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7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 name="Google Shape;129;p7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 name="Google Shape;130;p7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 name="Google Shape;131;p7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 name="Google Shape;132;p7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 name="Google Shape;133;p7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 name="Google Shape;134;p7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 name="Google Shape;135;p7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 name="Google Shape;136;p7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 name="Google Shape;137;p7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 name="Google Shape;138;p7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 name="Google Shape;139;p7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 name="Google Shape;140;p7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 name="Google Shape;141;p7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 name="Google Shape;142;p7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 name="Google Shape;143;p7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 name="Google Shape;144;p7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 name="Google Shape;145;p7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 name="Google Shape;146;p7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 name="Google Shape;147;p7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 name="Google Shape;148;p7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 name="Google Shape;149;p7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 name="Google Shape;150;p7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 name="Google Shape;151;p7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 name="Google Shape;152;p7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 name="Google Shape;153;p7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 name="Google Shape;154;p7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7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 name="Google Shape;156;p7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 name="Google Shape;157;p7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 name="Google Shape;158;p7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7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 name="Google Shape;160;p7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 name="Google Shape;161;p7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 name="Google Shape;162;p7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 name="Google Shape;163;p7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 name="Google Shape;164;p7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 name="Google Shape;165;p7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 name="Google Shape;166;p7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 name="Google Shape;167;p7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 name="Google Shape;168;p7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 name="Google Shape;169;p7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 name="Google Shape;170;p7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 name="Google Shape;171;p7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 name="Google Shape;172;p7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 name="Google Shape;173;p7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7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7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7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7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7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7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7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7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7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7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7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7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7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7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7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7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7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7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7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7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7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7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7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7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7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7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7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7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7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7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7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7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7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7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7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7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7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7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7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7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7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7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7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7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7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7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7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7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7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7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7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7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7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7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7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7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7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7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7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7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7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7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7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7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7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7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7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7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7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7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7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7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7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7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7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7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7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7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7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7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7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7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7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7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7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7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7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7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7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7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7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7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7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7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7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7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7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7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7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7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7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7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7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7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7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7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7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7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7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7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7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7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7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7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7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7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7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7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7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7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7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7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7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7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7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7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7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7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7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7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7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7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7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7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7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7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7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7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7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7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7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7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7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7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7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7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7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7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7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7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7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7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7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7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7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7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7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7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7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7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7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7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7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7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7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7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7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7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7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7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7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7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7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7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7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7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7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7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7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7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7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7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7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7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7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7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7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7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7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7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7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7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7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7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7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7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7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7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7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7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7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7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7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7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7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7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7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7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7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7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7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7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7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7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7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7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7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7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7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7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7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7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7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7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7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7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7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7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7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7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7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7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7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7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7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7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7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7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7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7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7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7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7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7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7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7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7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7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7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7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7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7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7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7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7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7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7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7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7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7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7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7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7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7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7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7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7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7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7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7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7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7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7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7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7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7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7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7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7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7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7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7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7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7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7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7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7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7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7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7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7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7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7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7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7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7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7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7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7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7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7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7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7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7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7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7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7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7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7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7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7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7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7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7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7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7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7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7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7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7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7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7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7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7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7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7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7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7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7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7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7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7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7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7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7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7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7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7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7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7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7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7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7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7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7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7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7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7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7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7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7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7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7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7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7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7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7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7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7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7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7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7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7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7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7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7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7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7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7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7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7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7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7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7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7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7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7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7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7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7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7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7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7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7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7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7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7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7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7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7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7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7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7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7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7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7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7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7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7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7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7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7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7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7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7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7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7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7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7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587" name="Google Shape;587;p73"/>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1001"/>
        <p:cNvGrpSpPr/>
        <p:nvPr/>
      </p:nvGrpSpPr>
      <p:grpSpPr>
        <a:xfrm>
          <a:off x="0" y="0"/>
          <a:ext cx="0" cy="0"/>
          <a:chOff x="0" y="0"/>
          <a:chExt cx="0" cy="0"/>
        </a:xfrm>
      </p:grpSpPr>
      <p:sp>
        <p:nvSpPr>
          <p:cNvPr id="1002" name="Google Shape;1002;p101"/>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3" name="Google Shape;1003;p101"/>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1004" name="Google Shape;1004;p1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1005" name="Google Shape;1005;p1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1006" name="Google Shape;1006;p101"/>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101"/>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101"/>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09" name="Google Shape;1009;p101"/>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1010" name="Google Shape;1010;p101"/>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1011" name="Google Shape;1011;p101"/>
          <p:cNvGrpSpPr/>
          <p:nvPr/>
        </p:nvGrpSpPr>
        <p:grpSpPr>
          <a:xfrm>
            <a:off x="5825945" y="3085919"/>
            <a:ext cx="1376700" cy="330600"/>
            <a:chOff x="5457350" y="2701375"/>
            <a:chExt cx="1376700" cy="330600"/>
          </a:xfrm>
        </p:grpSpPr>
        <p:sp>
          <p:nvSpPr>
            <p:cNvPr id="1012" name="Google Shape;1012;p101"/>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1013" name="Google Shape;1013;p101"/>
            <p:cNvGrpSpPr/>
            <p:nvPr/>
          </p:nvGrpSpPr>
          <p:grpSpPr>
            <a:xfrm>
              <a:off x="5541202" y="2774463"/>
              <a:ext cx="183000" cy="183000"/>
              <a:chOff x="5541202" y="2774463"/>
              <a:chExt cx="183000" cy="183000"/>
            </a:xfrm>
          </p:grpSpPr>
          <p:sp>
            <p:nvSpPr>
              <p:cNvPr id="1014" name="Google Shape;1014;p101"/>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101"/>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1016" name="Google Shape;1016;p101"/>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7" name="Google Shape;1017;p101"/>
          <p:cNvGrpSpPr/>
          <p:nvPr/>
        </p:nvGrpSpPr>
        <p:grpSpPr>
          <a:xfrm>
            <a:off x="2446251" y="4626183"/>
            <a:ext cx="845188" cy="162953"/>
            <a:chOff x="3701600" y="2570125"/>
            <a:chExt cx="1503625" cy="289900"/>
          </a:xfrm>
        </p:grpSpPr>
        <p:sp>
          <p:nvSpPr>
            <p:cNvPr id="1018" name="Google Shape;101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 name="Google Shape;1030;p101"/>
          <p:cNvGrpSpPr/>
          <p:nvPr/>
        </p:nvGrpSpPr>
        <p:grpSpPr>
          <a:xfrm>
            <a:off x="5267232" y="4595310"/>
            <a:ext cx="908377" cy="201300"/>
            <a:chOff x="5577025" y="2564875"/>
            <a:chExt cx="1764525" cy="390950"/>
          </a:xfrm>
        </p:grpSpPr>
        <p:sp>
          <p:nvSpPr>
            <p:cNvPr id="1031" name="Google Shape;1031;p101"/>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101"/>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101"/>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101"/>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101"/>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101"/>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101"/>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101"/>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101"/>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101"/>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101"/>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101"/>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101"/>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101"/>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101"/>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101"/>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 name="Google Shape;1047;p101"/>
          <p:cNvGrpSpPr/>
          <p:nvPr/>
        </p:nvGrpSpPr>
        <p:grpSpPr>
          <a:xfrm>
            <a:off x="3882459" y="4590170"/>
            <a:ext cx="682107" cy="266863"/>
            <a:chOff x="238125" y="2500825"/>
            <a:chExt cx="1678825" cy="656650"/>
          </a:xfrm>
        </p:grpSpPr>
        <p:sp>
          <p:nvSpPr>
            <p:cNvPr id="1048" name="Google Shape;1048;p101"/>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101"/>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101"/>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101"/>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101"/>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101"/>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101"/>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101"/>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101"/>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101"/>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101"/>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101"/>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101"/>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101"/>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101"/>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101"/>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101"/>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101"/>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101"/>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 name="Google Shape;1067;p101"/>
          <p:cNvGrpSpPr/>
          <p:nvPr/>
        </p:nvGrpSpPr>
        <p:grpSpPr>
          <a:xfrm>
            <a:off x="6779579" y="4626183"/>
            <a:ext cx="845188" cy="162953"/>
            <a:chOff x="3701600" y="2570125"/>
            <a:chExt cx="1503625" cy="289900"/>
          </a:xfrm>
        </p:grpSpPr>
        <p:sp>
          <p:nvSpPr>
            <p:cNvPr id="1068" name="Google Shape;1068;p101"/>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101"/>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101"/>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101"/>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101"/>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101"/>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101"/>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101"/>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101"/>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101"/>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101"/>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101"/>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0" name="Google Shape;1080;p101"/>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00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101"/>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1082" name="Google Shape;1082;p101"/>
          <p:cNvGrpSpPr/>
          <p:nvPr/>
        </p:nvGrpSpPr>
        <p:grpSpPr>
          <a:xfrm>
            <a:off x="6292189" y="1426141"/>
            <a:ext cx="1425849" cy="1425202"/>
            <a:chOff x="1189450" y="238125"/>
            <a:chExt cx="5177375" cy="5175025"/>
          </a:xfrm>
        </p:grpSpPr>
        <p:sp>
          <p:nvSpPr>
            <p:cNvPr id="1083" name="Google Shape;1083;p1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1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1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1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1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1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1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1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1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1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1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1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1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1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1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1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1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1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1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1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1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1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1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1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1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1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1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1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1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1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1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1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1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1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1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1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1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1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1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1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1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1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1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1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1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1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1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1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1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1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1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1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1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1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1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1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1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1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1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1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1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1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1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1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1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1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1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1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1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1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1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1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1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1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1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1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1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1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1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1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1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1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1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1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1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1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1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1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1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1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1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1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1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1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1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1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1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1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1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1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1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1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1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1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1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1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1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1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1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1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1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1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1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1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1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1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1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1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1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1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1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1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1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1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1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1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1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1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1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1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1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1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1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1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1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1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1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1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1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1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1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1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1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1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1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1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1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1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1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1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1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1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1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1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1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1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1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1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1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1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1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1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1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1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1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1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1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1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1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1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1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1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1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1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1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1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1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1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1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1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1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1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1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1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1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1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1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1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1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1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1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1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1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1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1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1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1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1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1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1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1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1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1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1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1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1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1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1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1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1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1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1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1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1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1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1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1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1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1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1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1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1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1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1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1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1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1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1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1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1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1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1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1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1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1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1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1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1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1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1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1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1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1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1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1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1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1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1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1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1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1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1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1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1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1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1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1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1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1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1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1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1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1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1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1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1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1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1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1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1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1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1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1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1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1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1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1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1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1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1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1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1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1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1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1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1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1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1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1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1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1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1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1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1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1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1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1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1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1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1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1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1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1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1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1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1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1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1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1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1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1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1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1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1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1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1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1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1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1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1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1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1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1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1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1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1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1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1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1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1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1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1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1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1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1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1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1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1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1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1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1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1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1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1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1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1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1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1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1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1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1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1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1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1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1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1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1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1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1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1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1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1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1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1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1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1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1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1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1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1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1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1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1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1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1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1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1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1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1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1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1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1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1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1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1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1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1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1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1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1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1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1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1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1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1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1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1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1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1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1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1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1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1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1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1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1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1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1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1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1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1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1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1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1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1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1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1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1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1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1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1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1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1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1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1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1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1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1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1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1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1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1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1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1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1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1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1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1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1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1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1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1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1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1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1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1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1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1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1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1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1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1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1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1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1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1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1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1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1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1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1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1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1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1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1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1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1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1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1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1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1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1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1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1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1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1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1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1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1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1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1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1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1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1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1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1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1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1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1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1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1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1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1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1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1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1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1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1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1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1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1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1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1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1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1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1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1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1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1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1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1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1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1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1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1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1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1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1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1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1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1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1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1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1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1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1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1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1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1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1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1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1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1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1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1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1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1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1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1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1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1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1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1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1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1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1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1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1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1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1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1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1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1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1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1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1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1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1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1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1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1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1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1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1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1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1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1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1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51" name="Google Shape;1651;p101"/>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652" name="Google Shape;1652;p1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Alt title w/shapes &amp; imgs">
  <p:cSld name="Alt title w/shapes &amp; imgs">
    <p:bg>
      <p:bgPr>
        <a:solidFill>
          <a:schemeClr val="dk1"/>
        </a:solidFill>
        <a:effectLst/>
      </p:bgPr>
    </p:bg>
    <p:spTree>
      <p:nvGrpSpPr>
        <p:cNvPr id="1" name="Shape 7671"/>
        <p:cNvGrpSpPr/>
        <p:nvPr/>
      </p:nvGrpSpPr>
      <p:grpSpPr>
        <a:xfrm>
          <a:off x="0" y="0"/>
          <a:ext cx="0" cy="0"/>
          <a:chOff x="0" y="0"/>
          <a:chExt cx="0" cy="0"/>
        </a:xfrm>
      </p:grpSpPr>
      <p:sp>
        <p:nvSpPr>
          <p:cNvPr id="7672" name="Google Shape;7672;p20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673" name="Google Shape;7673;p200"/>
          <p:cNvPicPr preferRelativeResize="0"/>
          <p:nvPr/>
        </p:nvPicPr>
        <p:blipFill rotWithShape="1">
          <a:blip r:embed="rId2">
            <a:alphaModFix/>
          </a:blip>
          <a:srcRect t="18090" r="4251" b="18089"/>
          <a:stretch/>
        </p:blipFill>
        <p:spPr>
          <a:xfrm>
            <a:off x="6292663" y="0"/>
            <a:ext cx="1425900" cy="1425900"/>
          </a:xfrm>
          <a:prstGeom prst="ellipse">
            <a:avLst/>
          </a:prstGeom>
          <a:noFill/>
          <a:ln>
            <a:noFill/>
          </a:ln>
        </p:spPr>
      </p:pic>
      <p:sp>
        <p:nvSpPr>
          <p:cNvPr id="7674" name="Google Shape;7674;p20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7675" name="Google Shape;7675;p20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7676" name="Google Shape;7676;p20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20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20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7679" name="Google Shape;7679;p200"/>
          <p:cNvPicPr preferRelativeResize="0"/>
          <p:nvPr/>
        </p:nvPicPr>
        <p:blipFill rotWithShape="1">
          <a:blip r:embed="rId3">
            <a:alphaModFix/>
          </a:blip>
          <a:srcRect l="33473" t="11983" r="24193" b="24544"/>
          <a:stretch/>
        </p:blipFill>
        <p:spPr>
          <a:xfrm>
            <a:off x="7718500" y="1425500"/>
            <a:ext cx="1425777" cy="1425899"/>
          </a:xfrm>
          <a:prstGeom prst="rect">
            <a:avLst/>
          </a:prstGeom>
          <a:noFill/>
          <a:ln>
            <a:noFill/>
          </a:ln>
        </p:spPr>
      </p:pic>
      <p:pic>
        <p:nvPicPr>
          <p:cNvPr id="7680" name="Google Shape;7680;p200"/>
          <p:cNvPicPr preferRelativeResize="0"/>
          <p:nvPr/>
        </p:nvPicPr>
        <p:blipFill rotWithShape="1">
          <a:blip r:embed="rId4">
            <a:alphaModFix/>
          </a:blip>
          <a:srcRect/>
          <a:stretch/>
        </p:blipFill>
        <p:spPr>
          <a:xfrm>
            <a:off x="6292200" y="2727425"/>
            <a:ext cx="2851799" cy="1549825"/>
          </a:xfrm>
          <a:prstGeom prst="rect">
            <a:avLst/>
          </a:prstGeom>
          <a:noFill/>
          <a:ln>
            <a:noFill/>
          </a:ln>
        </p:spPr>
      </p:pic>
      <p:grpSp>
        <p:nvGrpSpPr>
          <p:cNvPr id="7681" name="Google Shape;7681;p200"/>
          <p:cNvGrpSpPr/>
          <p:nvPr/>
        </p:nvGrpSpPr>
        <p:grpSpPr>
          <a:xfrm>
            <a:off x="5825945" y="3085919"/>
            <a:ext cx="1376700" cy="330600"/>
            <a:chOff x="5457350" y="2701375"/>
            <a:chExt cx="1376700" cy="330600"/>
          </a:xfrm>
        </p:grpSpPr>
        <p:sp>
          <p:nvSpPr>
            <p:cNvPr id="7682" name="Google Shape;7682;p20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7683" name="Google Shape;7683;p200"/>
            <p:cNvGrpSpPr/>
            <p:nvPr/>
          </p:nvGrpSpPr>
          <p:grpSpPr>
            <a:xfrm>
              <a:off x="5541202" y="2774463"/>
              <a:ext cx="183000" cy="183000"/>
              <a:chOff x="5541202" y="2774463"/>
              <a:chExt cx="183000" cy="183000"/>
            </a:xfrm>
          </p:grpSpPr>
          <p:sp>
            <p:nvSpPr>
              <p:cNvPr id="7684" name="Google Shape;7684;p20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20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86" name="Google Shape;7686;p20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87" name="Google Shape;7687;p200"/>
          <p:cNvGrpSpPr/>
          <p:nvPr/>
        </p:nvGrpSpPr>
        <p:grpSpPr>
          <a:xfrm>
            <a:off x="2446251" y="4626183"/>
            <a:ext cx="845188" cy="162953"/>
            <a:chOff x="3701600" y="2570125"/>
            <a:chExt cx="1503625" cy="289900"/>
          </a:xfrm>
        </p:grpSpPr>
        <p:sp>
          <p:nvSpPr>
            <p:cNvPr id="7688" name="Google Shape;7688;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0" name="Google Shape;7700;p200"/>
          <p:cNvGrpSpPr/>
          <p:nvPr/>
        </p:nvGrpSpPr>
        <p:grpSpPr>
          <a:xfrm>
            <a:off x="5267232" y="4595310"/>
            <a:ext cx="908377" cy="201300"/>
            <a:chOff x="5577025" y="2564875"/>
            <a:chExt cx="1764525" cy="390950"/>
          </a:xfrm>
        </p:grpSpPr>
        <p:sp>
          <p:nvSpPr>
            <p:cNvPr id="7701" name="Google Shape;7701;p20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20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20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4" name="Google Shape;7704;p20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20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20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20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20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20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20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20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20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20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20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20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20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7" name="Google Shape;7717;p200"/>
          <p:cNvGrpSpPr/>
          <p:nvPr/>
        </p:nvGrpSpPr>
        <p:grpSpPr>
          <a:xfrm>
            <a:off x="3882459" y="4590170"/>
            <a:ext cx="682107" cy="266863"/>
            <a:chOff x="238125" y="2500825"/>
            <a:chExt cx="1678825" cy="656650"/>
          </a:xfrm>
        </p:grpSpPr>
        <p:sp>
          <p:nvSpPr>
            <p:cNvPr id="7718" name="Google Shape;7718;p20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9" name="Google Shape;7719;p20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20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20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20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20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20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20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20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20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20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20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20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20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20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20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20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20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20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37" name="Google Shape;7737;p200"/>
          <p:cNvGrpSpPr/>
          <p:nvPr/>
        </p:nvGrpSpPr>
        <p:grpSpPr>
          <a:xfrm>
            <a:off x="6779579" y="4626183"/>
            <a:ext cx="845188" cy="162953"/>
            <a:chOff x="3701600" y="2570125"/>
            <a:chExt cx="1503625" cy="289900"/>
          </a:xfrm>
        </p:grpSpPr>
        <p:sp>
          <p:nvSpPr>
            <p:cNvPr id="7738" name="Google Shape;7738;p20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20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20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20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20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20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20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20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20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20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20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20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50" name="Google Shape;7750;p20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1" name="Google Shape;7751;p20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7752" name="Google Shape;7752;p200"/>
          <p:cNvGrpSpPr/>
          <p:nvPr/>
        </p:nvGrpSpPr>
        <p:grpSpPr>
          <a:xfrm>
            <a:off x="6292189" y="1426141"/>
            <a:ext cx="1425849" cy="1425202"/>
            <a:chOff x="1189450" y="238125"/>
            <a:chExt cx="5177375" cy="5175025"/>
          </a:xfrm>
        </p:grpSpPr>
        <p:sp>
          <p:nvSpPr>
            <p:cNvPr id="7753" name="Google Shape;7753;p20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20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20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20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20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8" name="Google Shape;7758;p20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9" name="Google Shape;7759;p20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0" name="Google Shape;7760;p20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1" name="Google Shape;7761;p20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2" name="Google Shape;7762;p20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3" name="Google Shape;7763;p20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4" name="Google Shape;7764;p20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5" name="Google Shape;7765;p20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6" name="Google Shape;7766;p20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7" name="Google Shape;7767;p20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8" name="Google Shape;7768;p20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9" name="Google Shape;7769;p20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0" name="Google Shape;7770;p20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1" name="Google Shape;7771;p20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2" name="Google Shape;7772;p20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3" name="Google Shape;7773;p20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4" name="Google Shape;7774;p20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5" name="Google Shape;7775;p20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6" name="Google Shape;7776;p20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7" name="Google Shape;7777;p20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8" name="Google Shape;7778;p20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9" name="Google Shape;7779;p20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0" name="Google Shape;7780;p20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1" name="Google Shape;7781;p20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2" name="Google Shape;7782;p20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3" name="Google Shape;7783;p20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4" name="Google Shape;7784;p20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5" name="Google Shape;7785;p20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6" name="Google Shape;7786;p20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7" name="Google Shape;7787;p20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8" name="Google Shape;7788;p20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9" name="Google Shape;7789;p20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0" name="Google Shape;7790;p20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1" name="Google Shape;7791;p20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2" name="Google Shape;7792;p20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3" name="Google Shape;7793;p20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4" name="Google Shape;7794;p20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5" name="Google Shape;7795;p20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6" name="Google Shape;7796;p20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7" name="Google Shape;7797;p20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20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20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20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20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20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3" name="Google Shape;7803;p20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4" name="Google Shape;7804;p20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5" name="Google Shape;7805;p20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6" name="Google Shape;7806;p20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7" name="Google Shape;7807;p20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20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20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20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20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20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20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4" name="Google Shape;7814;p20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20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6" name="Google Shape;7816;p20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7" name="Google Shape;7817;p20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8" name="Google Shape;7818;p20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9" name="Google Shape;7819;p20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0" name="Google Shape;7820;p20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20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20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20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20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20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20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7" name="Google Shape;7827;p20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20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9" name="Google Shape;7829;p20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0" name="Google Shape;7830;p20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20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20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20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20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5" name="Google Shape;7835;p20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6" name="Google Shape;7836;p20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7" name="Google Shape;7837;p20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8" name="Google Shape;7838;p20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9" name="Google Shape;7839;p20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0" name="Google Shape;7840;p20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1" name="Google Shape;7841;p20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2" name="Google Shape;7842;p20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3" name="Google Shape;7843;p20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4" name="Google Shape;7844;p20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20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20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7" name="Google Shape;7847;p20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8" name="Google Shape;7848;p20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9" name="Google Shape;7849;p20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0" name="Google Shape;7850;p20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20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20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3" name="Google Shape;7853;p20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4" name="Google Shape;7854;p20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20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6" name="Google Shape;7856;p20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7" name="Google Shape;7857;p20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8" name="Google Shape;7858;p20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20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20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1" name="Google Shape;7861;p20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2" name="Google Shape;7862;p20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20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4" name="Google Shape;7864;p20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5" name="Google Shape;7865;p20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6" name="Google Shape;7866;p20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20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20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9" name="Google Shape;7869;p20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0" name="Google Shape;7870;p20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20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2" name="Google Shape;7872;p20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3" name="Google Shape;7873;p20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4" name="Google Shape;7874;p20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5" name="Google Shape;7875;p20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20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20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8" name="Google Shape;7878;p20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9" name="Google Shape;7879;p20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20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1" name="Google Shape;7881;p20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2" name="Google Shape;7882;p20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3" name="Google Shape;7883;p20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20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20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6" name="Google Shape;7886;p20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7" name="Google Shape;7887;p20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20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9" name="Google Shape;7889;p20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0" name="Google Shape;7890;p20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1" name="Google Shape;7891;p20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20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20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4" name="Google Shape;7894;p20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5" name="Google Shape;7895;p20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20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7" name="Google Shape;7897;p20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8" name="Google Shape;7898;p20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9" name="Google Shape;7899;p20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0" name="Google Shape;7900;p20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1" name="Google Shape;7901;p20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2" name="Google Shape;7902;p20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3" name="Google Shape;7903;p20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4" name="Google Shape;7904;p20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5" name="Google Shape;7905;p20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6" name="Google Shape;7906;p20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7" name="Google Shape;7907;p20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8" name="Google Shape;7908;p20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9" name="Google Shape;7909;p20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0" name="Google Shape;7910;p20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1" name="Google Shape;7911;p20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2" name="Google Shape;7912;p20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20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20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20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20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20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20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20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20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20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20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20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20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20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20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20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20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20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20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20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2" name="Google Shape;7932;p20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3" name="Google Shape;7933;p20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4" name="Google Shape;7934;p20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5" name="Google Shape;7935;p20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20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20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20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20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20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20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20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20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20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20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20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20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20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20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20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20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20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20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20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20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20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20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20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9" name="Google Shape;7959;p20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0" name="Google Shape;7960;p20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20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20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20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4" name="Google Shape;7964;p20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20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20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20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8" name="Google Shape;7968;p20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9" name="Google Shape;7969;p20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0" name="Google Shape;7970;p20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1" name="Google Shape;7971;p20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2" name="Google Shape;7972;p20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20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20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20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20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7" name="Google Shape;7977;p20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8" name="Google Shape;7978;p20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20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20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20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20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3" name="Google Shape;7983;p20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4" name="Google Shape;7984;p20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20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20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20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20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9" name="Google Shape;7989;p20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0" name="Google Shape;7990;p20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20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20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20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20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5" name="Google Shape;7995;p20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6" name="Google Shape;7996;p20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20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20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20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20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1" name="Google Shape;8001;p20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2" name="Google Shape;8002;p20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20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20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20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20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7" name="Google Shape;8007;p20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8" name="Google Shape;8008;p20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9" name="Google Shape;8009;p20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20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1" name="Google Shape;8011;p20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2" name="Google Shape;8012;p20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20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4" name="Google Shape;8014;p20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5" name="Google Shape;8015;p20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6" name="Google Shape;8016;p20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7" name="Google Shape;8017;p20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8" name="Google Shape;8018;p20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9" name="Google Shape;8019;p20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0" name="Google Shape;8020;p20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1" name="Google Shape;8021;p20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2" name="Google Shape;8022;p20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20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20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20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20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20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20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9" name="Google Shape;8029;p20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0" name="Google Shape;8030;p20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1" name="Google Shape;8031;p20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2" name="Google Shape;8032;p20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3" name="Google Shape;8033;p20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4" name="Google Shape;8034;p20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5" name="Google Shape;8035;p20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6" name="Google Shape;8036;p20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7" name="Google Shape;8037;p20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8" name="Google Shape;8038;p20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9" name="Google Shape;8039;p20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0" name="Google Shape;8040;p20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1" name="Google Shape;8041;p20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2" name="Google Shape;8042;p20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3" name="Google Shape;8043;p20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4" name="Google Shape;8044;p20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5" name="Google Shape;8045;p20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6" name="Google Shape;8046;p20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7" name="Google Shape;8047;p20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8" name="Google Shape;8048;p20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9" name="Google Shape;8049;p20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0" name="Google Shape;8050;p20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1" name="Google Shape;8051;p20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2" name="Google Shape;8052;p20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3" name="Google Shape;8053;p20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4" name="Google Shape;8054;p20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5" name="Google Shape;8055;p20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6" name="Google Shape;8056;p20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7" name="Google Shape;8057;p20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8" name="Google Shape;8058;p20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9" name="Google Shape;8059;p20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0" name="Google Shape;8060;p20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1" name="Google Shape;8061;p20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2" name="Google Shape;8062;p20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3" name="Google Shape;8063;p20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4" name="Google Shape;8064;p20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5" name="Google Shape;8065;p20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6" name="Google Shape;8066;p20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7" name="Google Shape;8067;p20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8" name="Google Shape;8068;p20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9" name="Google Shape;8069;p20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0" name="Google Shape;8070;p20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1" name="Google Shape;8071;p20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2" name="Google Shape;8072;p20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3" name="Google Shape;8073;p20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4" name="Google Shape;8074;p20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5" name="Google Shape;8075;p20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6" name="Google Shape;8076;p20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7" name="Google Shape;8077;p20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8" name="Google Shape;8078;p20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9" name="Google Shape;8079;p20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0" name="Google Shape;8080;p20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1" name="Google Shape;8081;p20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2" name="Google Shape;8082;p20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20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20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20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20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20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8" name="Google Shape;8088;p20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9" name="Google Shape;8089;p20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0" name="Google Shape;8090;p20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1" name="Google Shape;8091;p20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2" name="Google Shape;8092;p20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3" name="Google Shape;8093;p20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4" name="Google Shape;8094;p20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5" name="Google Shape;8095;p20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6" name="Google Shape;8096;p20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7" name="Google Shape;8097;p20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8" name="Google Shape;8098;p20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9" name="Google Shape;8099;p20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0" name="Google Shape;8100;p20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1" name="Google Shape;8101;p20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2" name="Google Shape;8102;p20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3" name="Google Shape;8103;p20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4" name="Google Shape;8104;p20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5" name="Google Shape;8105;p20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20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20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20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9" name="Google Shape;8109;p20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0" name="Google Shape;8110;p20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20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20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20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4" name="Google Shape;8114;p20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5" name="Google Shape;8115;p20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6" name="Google Shape;8116;p20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20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8" name="Google Shape;8118;p20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9" name="Google Shape;8119;p20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0" name="Google Shape;8120;p20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20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2" name="Google Shape;8122;p20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3" name="Google Shape;8123;p20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4" name="Google Shape;8124;p20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20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6" name="Google Shape;8126;p20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7" name="Google Shape;8127;p20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20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9" name="Google Shape;8129;p20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20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1" name="Google Shape;8131;p20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2" name="Google Shape;8132;p20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20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20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20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6" name="Google Shape;8136;p20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7" name="Google Shape;8137;p20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20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20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20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20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2" name="Google Shape;8142;p20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3" name="Google Shape;8143;p20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20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20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6" name="Google Shape;8146;p20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7" name="Google Shape;8147;p20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8" name="Google Shape;8148;p20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9" name="Google Shape;8149;p20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0" name="Google Shape;8150;p20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1" name="Google Shape;8151;p20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2" name="Google Shape;8152;p20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3" name="Google Shape;8153;p20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4" name="Google Shape;8154;p20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5" name="Google Shape;8155;p20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6" name="Google Shape;8156;p20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7" name="Google Shape;8157;p20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8" name="Google Shape;8158;p20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9" name="Google Shape;8159;p20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0" name="Google Shape;8160;p20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1" name="Google Shape;8161;p20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2" name="Google Shape;8162;p20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3" name="Google Shape;8163;p20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4" name="Google Shape;8164;p20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5" name="Google Shape;8165;p20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6" name="Google Shape;8166;p20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7" name="Google Shape;8167;p20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8" name="Google Shape;8168;p20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20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20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20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20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20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20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5" name="Google Shape;8175;p20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6" name="Google Shape;8176;p20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20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20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20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20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20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20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3" name="Google Shape;8183;p20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4" name="Google Shape;8184;p20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20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20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20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8" name="Google Shape;8188;p20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9" name="Google Shape;8189;p20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20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20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20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3" name="Google Shape;8193;p20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4" name="Google Shape;8194;p20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20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20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20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8" name="Google Shape;8198;p20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9" name="Google Shape;8199;p20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20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20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20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3" name="Google Shape;8203;p20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4" name="Google Shape;8204;p20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20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20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20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8" name="Google Shape;8208;p20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20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20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20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2" name="Google Shape;8212;p20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3" name="Google Shape;8213;p20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20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20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20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7" name="Google Shape;8217;p20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8" name="Google Shape;8218;p20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20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20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20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2" name="Google Shape;8222;p20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3" name="Google Shape;8223;p20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20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20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20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20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20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20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20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1" name="Google Shape;8231;p20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2" name="Google Shape;8232;p20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3" name="Google Shape;8233;p20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20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20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6" name="Google Shape;8236;p20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7" name="Google Shape;8237;p20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20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20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0" name="Google Shape;8240;p20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1" name="Google Shape;8241;p20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20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20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20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20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20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7" name="Google Shape;8247;p20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8" name="Google Shape;8248;p20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9" name="Google Shape;8249;p20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20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1" name="Google Shape;8251;p20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2" name="Google Shape;8252;p20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20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4" name="Google Shape;8254;p20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5" name="Google Shape;8255;p20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20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7" name="Google Shape;8257;p20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8" name="Google Shape;8258;p20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20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0" name="Google Shape;8260;p20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1" name="Google Shape;8261;p20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2" name="Google Shape;8262;p20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3" name="Google Shape;8263;p20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4" name="Google Shape;8264;p20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5" name="Google Shape;8265;p20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6" name="Google Shape;8266;p20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7" name="Google Shape;8267;p20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8" name="Google Shape;8268;p20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9" name="Google Shape;8269;p20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0" name="Google Shape;8270;p20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1" name="Google Shape;8271;p20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2" name="Google Shape;8272;p20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3" name="Google Shape;8273;p20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4" name="Google Shape;8274;p20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5" name="Google Shape;8275;p20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6" name="Google Shape;8276;p20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7" name="Google Shape;8277;p20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8" name="Google Shape;8278;p20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9" name="Google Shape;8279;p20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20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1" name="Google Shape;8281;p20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2" name="Google Shape;8282;p20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20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20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20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20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20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20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20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20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1" name="Google Shape;8291;p20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2" name="Google Shape;8292;p20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3" name="Google Shape;8293;p20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4" name="Google Shape;8294;p20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20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6" name="Google Shape;8296;p20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7" name="Google Shape;8297;p20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20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9" name="Google Shape;8299;p20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0" name="Google Shape;8300;p20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20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2" name="Google Shape;8302;p20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3" name="Google Shape;8303;p20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20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20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20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7" name="Google Shape;8307;p20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8" name="Google Shape;8308;p20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20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20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20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20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20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4" name="Google Shape;8314;p20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5" name="Google Shape;8315;p20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20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20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20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20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20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21" name="Google Shape;8321;p20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22" name="Google Shape;8322;p20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Alt title w/shapes &amp; imgs 1">
  <p:cSld name="Alt title w/shapes &amp; imgs 1">
    <p:bg>
      <p:bgPr>
        <a:solidFill>
          <a:schemeClr val="dk1"/>
        </a:solidFill>
        <a:effectLst/>
      </p:bgPr>
    </p:bg>
    <p:spTree>
      <p:nvGrpSpPr>
        <p:cNvPr id="1" name="Shape 8323"/>
        <p:cNvGrpSpPr/>
        <p:nvPr/>
      </p:nvGrpSpPr>
      <p:grpSpPr>
        <a:xfrm>
          <a:off x="0" y="0"/>
          <a:ext cx="0" cy="0"/>
          <a:chOff x="0" y="0"/>
          <a:chExt cx="0" cy="0"/>
        </a:xfrm>
      </p:grpSpPr>
      <p:sp>
        <p:nvSpPr>
          <p:cNvPr id="8324" name="Google Shape;8324;p201"/>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25" name="Google Shape;8325;p201"/>
          <p:cNvPicPr preferRelativeResize="0"/>
          <p:nvPr/>
        </p:nvPicPr>
        <p:blipFill rotWithShape="1">
          <a:blip r:embed="rId2">
            <a:alphaModFix/>
          </a:blip>
          <a:srcRect t="18090" r="4251" b="18089"/>
          <a:stretch/>
        </p:blipFill>
        <p:spPr>
          <a:xfrm>
            <a:off x="5715122" y="8"/>
            <a:ext cx="1714800" cy="1714800"/>
          </a:xfrm>
          <a:prstGeom prst="ellipse">
            <a:avLst/>
          </a:prstGeom>
          <a:noFill/>
          <a:ln>
            <a:noFill/>
          </a:ln>
        </p:spPr>
      </p:pic>
      <p:sp>
        <p:nvSpPr>
          <p:cNvPr id="8326" name="Google Shape;8326;p201"/>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8327" name="Google Shape;8327;p201"/>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8328" name="Google Shape;8328;p201"/>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9" name="Google Shape;8329;p201"/>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8330" name="Google Shape;8330;p201"/>
          <p:cNvPicPr preferRelativeResize="0"/>
          <p:nvPr/>
        </p:nvPicPr>
        <p:blipFill rotWithShape="1">
          <a:blip r:embed="rId3">
            <a:alphaModFix/>
          </a:blip>
          <a:srcRect l="33473" t="11983" r="24193" b="24544"/>
          <a:stretch/>
        </p:blipFill>
        <p:spPr>
          <a:xfrm>
            <a:off x="7429711" y="1714197"/>
            <a:ext cx="1714514" cy="1714668"/>
          </a:xfrm>
          <a:prstGeom prst="rect">
            <a:avLst/>
          </a:prstGeom>
          <a:noFill/>
          <a:ln>
            <a:noFill/>
          </a:ln>
        </p:spPr>
      </p:pic>
      <p:pic>
        <p:nvPicPr>
          <p:cNvPr id="8331" name="Google Shape;8331;p201"/>
          <p:cNvPicPr preferRelativeResize="0"/>
          <p:nvPr/>
        </p:nvPicPr>
        <p:blipFill rotWithShape="1">
          <a:blip r:embed="rId4">
            <a:alphaModFix/>
          </a:blip>
          <a:srcRect/>
          <a:stretch/>
        </p:blipFill>
        <p:spPr>
          <a:xfrm>
            <a:off x="5714566" y="3279784"/>
            <a:ext cx="3429325" cy="1863691"/>
          </a:xfrm>
          <a:prstGeom prst="rect">
            <a:avLst/>
          </a:prstGeom>
          <a:noFill/>
          <a:ln>
            <a:noFill/>
          </a:ln>
        </p:spPr>
      </p:pic>
      <p:grpSp>
        <p:nvGrpSpPr>
          <p:cNvPr id="8332" name="Google Shape;8332;p201"/>
          <p:cNvGrpSpPr/>
          <p:nvPr/>
        </p:nvGrpSpPr>
        <p:grpSpPr>
          <a:xfrm>
            <a:off x="5714586" y="1714973"/>
            <a:ext cx="1714747" cy="1713968"/>
            <a:chOff x="1189450" y="238125"/>
            <a:chExt cx="5177375" cy="5175025"/>
          </a:xfrm>
        </p:grpSpPr>
        <p:sp>
          <p:nvSpPr>
            <p:cNvPr id="8333" name="Google Shape;8333;p201"/>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201"/>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201"/>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201"/>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201"/>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201"/>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201"/>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201"/>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201"/>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201"/>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3" name="Google Shape;8343;p201"/>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4" name="Google Shape;8344;p201"/>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201"/>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201"/>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201"/>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201"/>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201"/>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201"/>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201"/>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2" name="Google Shape;8352;p201"/>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3" name="Google Shape;8353;p201"/>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201"/>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5" name="Google Shape;8355;p201"/>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6" name="Google Shape;8356;p201"/>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201"/>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8" name="Google Shape;8358;p201"/>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9" name="Google Shape;8359;p201"/>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201"/>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1" name="Google Shape;8361;p201"/>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2" name="Google Shape;8362;p201"/>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201"/>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4" name="Google Shape;8364;p201"/>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5" name="Google Shape;8365;p201"/>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201"/>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7" name="Google Shape;8367;p201"/>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8" name="Google Shape;8368;p201"/>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201"/>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201"/>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201"/>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201"/>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201"/>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201"/>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201"/>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201"/>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201"/>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201"/>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201"/>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0" name="Google Shape;8380;p201"/>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1" name="Google Shape;8381;p201"/>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2" name="Google Shape;8382;p201"/>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201"/>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201"/>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201"/>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201"/>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201"/>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201"/>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201"/>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201"/>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201"/>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201"/>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201"/>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201"/>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201"/>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201"/>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201"/>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201"/>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201"/>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201"/>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201"/>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201"/>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201"/>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201"/>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201"/>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201"/>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201"/>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201"/>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9" name="Google Shape;8409;p201"/>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0" name="Google Shape;8410;p201"/>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201"/>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201"/>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201"/>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201"/>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5" name="Google Shape;8415;p201"/>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6" name="Google Shape;8416;p201"/>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7" name="Google Shape;8417;p201"/>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8" name="Google Shape;8418;p201"/>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9" name="Google Shape;8419;p201"/>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0" name="Google Shape;8420;p201"/>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1" name="Google Shape;8421;p201"/>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2" name="Google Shape;8422;p201"/>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3" name="Google Shape;8423;p201"/>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4" name="Google Shape;8424;p201"/>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5" name="Google Shape;8425;p201"/>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6" name="Google Shape;8426;p201"/>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7" name="Google Shape;8427;p201"/>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8" name="Google Shape;8428;p201"/>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9" name="Google Shape;8429;p201"/>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0" name="Google Shape;8430;p201"/>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1" name="Google Shape;8431;p201"/>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201"/>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201"/>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4" name="Google Shape;8434;p201"/>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5" name="Google Shape;8435;p201"/>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201"/>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201"/>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8" name="Google Shape;8438;p201"/>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9" name="Google Shape;8439;p201"/>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201"/>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1" name="Google Shape;8441;p201"/>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2" name="Google Shape;8442;p201"/>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3" name="Google Shape;8443;p201"/>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201"/>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5" name="Google Shape;8445;p201"/>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6" name="Google Shape;8446;p201"/>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201"/>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8" name="Google Shape;8448;p201"/>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9" name="Google Shape;8449;p201"/>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201"/>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1" name="Google Shape;8451;p201"/>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2" name="Google Shape;8452;p201"/>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201"/>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4" name="Google Shape;8454;p201"/>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5" name="Google Shape;8455;p201"/>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6" name="Google Shape;8456;p201"/>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201"/>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201"/>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201"/>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201"/>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201"/>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2" name="Google Shape;8462;p201"/>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3" name="Google Shape;8463;p201"/>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4" name="Google Shape;8464;p201"/>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5" name="Google Shape;8465;p201"/>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6" name="Google Shape;8466;p201"/>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7" name="Google Shape;8467;p201"/>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8" name="Google Shape;8468;p201"/>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201"/>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201"/>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201"/>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201"/>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201"/>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201"/>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201"/>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201"/>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201"/>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8" name="Google Shape;8478;p201"/>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9" name="Google Shape;8479;p201"/>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201"/>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201"/>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201"/>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201"/>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201"/>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201"/>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201"/>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201"/>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201"/>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9" name="Google Shape;8489;p201"/>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0" name="Google Shape;8490;p201"/>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201"/>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201"/>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201"/>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201"/>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201"/>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201"/>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201"/>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201"/>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201"/>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0" name="Google Shape;8500;p201"/>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1" name="Google Shape;8501;p201"/>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201"/>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201"/>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201"/>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201"/>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201"/>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201"/>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201"/>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201"/>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201"/>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1" name="Google Shape;8511;p201"/>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2" name="Google Shape;8512;p201"/>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201"/>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201"/>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201"/>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201"/>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201"/>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201"/>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201"/>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201"/>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201"/>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2" name="Google Shape;8522;p201"/>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3" name="Google Shape;8523;p201"/>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201"/>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201"/>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201"/>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201"/>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201"/>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201"/>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201"/>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201"/>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201"/>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3" name="Google Shape;8533;p201"/>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4" name="Google Shape;8534;p201"/>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201"/>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201"/>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201"/>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201"/>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201"/>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201"/>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201"/>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201"/>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201"/>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4" name="Google Shape;8544;p201"/>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5" name="Google Shape;8545;p201"/>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201"/>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201"/>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201"/>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201"/>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201"/>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201"/>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201"/>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201"/>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201"/>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5" name="Google Shape;8555;p201"/>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6" name="Google Shape;8556;p201"/>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201"/>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201"/>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201"/>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201"/>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201"/>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201"/>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201"/>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201"/>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201"/>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6" name="Google Shape;8566;p201"/>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7" name="Google Shape;8567;p201"/>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201"/>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201"/>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201"/>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201"/>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201"/>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201"/>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201"/>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201"/>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201"/>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7" name="Google Shape;8577;p201"/>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8" name="Google Shape;8578;p201"/>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9" name="Google Shape;8579;p201"/>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201"/>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201"/>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201"/>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201"/>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4" name="Google Shape;8584;p201"/>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5" name="Google Shape;8585;p201"/>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201"/>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201"/>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201"/>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201"/>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0" name="Google Shape;8590;p201"/>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1" name="Google Shape;8591;p201"/>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201"/>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201"/>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201"/>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201"/>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6" name="Google Shape;8596;p201"/>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7" name="Google Shape;8597;p201"/>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201"/>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201"/>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201"/>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201"/>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2" name="Google Shape;8602;p201"/>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3" name="Google Shape;8603;p201"/>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201"/>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201"/>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201"/>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201"/>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201"/>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201"/>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201"/>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201"/>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201"/>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201"/>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201"/>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201"/>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201"/>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201"/>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201"/>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201"/>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201"/>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1" name="Google Shape;8621;p201"/>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2" name="Google Shape;8622;p201"/>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201"/>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4" name="Google Shape;8624;p201"/>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5" name="Google Shape;8625;p201"/>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201"/>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7" name="Google Shape;8627;p201"/>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8" name="Google Shape;8628;p201"/>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201"/>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201"/>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201"/>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201"/>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201"/>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201"/>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201"/>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6" name="Google Shape;8636;p201"/>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7" name="Google Shape;8637;p201"/>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201"/>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201"/>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201"/>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201"/>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2" name="Google Shape;8642;p201"/>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3" name="Google Shape;8643;p201"/>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201"/>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201"/>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201"/>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201"/>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8" name="Google Shape;8648;p201"/>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9" name="Google Shape;8649;p201"/>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0" name="Google Shape;8650;p201"/>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201"/>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2" name="Google Shape;8652;p201"/>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3" name="Google Shape;8653;p201"/>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201"/>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5" name="Google Shape;8655;p201"/>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6" name="Google Shape;8656;p201"/>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201"/>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8" name="Google Shape;8658;p201"/>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9" name="Google Shape;8659;p201"/>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201"/>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1" name="Google Shape;8661;p201"/>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2" name="Google Shape;8662;p201"/>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201"/>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4" name="Google Shape;8664;p201"/>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5" name="Google Shape;8665;p201"/>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6" name="Google Shape;8666;p201"/>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7" name="Google Shape;8667;p201"/>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8" name="Google Shape;8668;p201"/>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9" name="Google Shape;8669;p201"/>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0" name="Google Shape;8670;p201"/>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1" name="Google Shape;8671;p201"/>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2" name="Google Shape;8672;p201"/>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3" name="Google Shape;8673;p201"/>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4" name="Google Shape;8674;p201"/>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5" name="Google Shape;8675;p201"/>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6" name="Google Shape;8676;p201"/>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7" name="Google Shape;8677;p201"/>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201"/>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201"/>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201"/>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201"/>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201"/>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201"/>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201"/>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201"/>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201"/>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201"/>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201"/>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201"/>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0" name="Google Shape;8690;p201"/>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1" name="Google Shape;8691;p201"/>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2" name="Google Shape;8692;p201"/>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3" name="Google Shape;8693;p201"/>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4" name="Google Shape;8694;p201"/>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5" name="Google Shape;8695;p201"/>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6" name="Google Shape;8696;p201"/>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7" name="Google Shape;8697;p201"/>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8" name="Google Shape;8698;p201"/>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9" name="Google Shape;8699;p201"/>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0" name="Google Shape;8700;p201"/>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201"/>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201"/>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201"/>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4" name="Google Shape;8704;p201"/>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5" name="Google Shape;8705;p201"/>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6" name="Google Shape;8706;p201"/>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201"/>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201"/>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201"/>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201"/>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201"/>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201"/>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3" name="Google Shape;8713;p201"/>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4" name="Google Shape;8714;p201"/>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201"/>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201"/>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201"/>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201"/>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201"/>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201"/>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1" name="Google Shape;8721;p201"/>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2" name="Google Shape;8722;p201"/>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201"/>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201"/>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201"/>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201"/>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201"/>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201"/>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9" name="Google Shape;8729;p201"/>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0" name="Google Shape;8730;p201"/>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201"/>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201"/>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201"/>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201"/>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201"/>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201"/>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7" name="Google Shape;8737;p201"/>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8" name="Google Shape;8738;p201"/>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201"/>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201"/>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201"/>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201"/>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201"/>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201"/>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5" name="Google Shape;8745;p201"/>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6" name="Google Shape;8746;p201"/>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7" name="Google Shape;8747;p201"/>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8" name="Google Shape;8748;p201"/>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9" name="Google Shape;8749;p201"/>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201"/>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201"/>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201"/>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201"/>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201"/>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201"/>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6" name="Google Shape;8756;p201"/>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7" name="Google Shape;8757;p201"/>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201"/>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201"/>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201"/>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201"/>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201"/>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201"/>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4" name="Google Shape;8764;p201"/>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5" name="Google Shape;8765;p201"/>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201"/>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201"/>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201"/>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9" name="Google Shape;8769;p201"/>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0" name="Google Shape;8770;p201"/>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1" name="Google Shape;8771;p201"/>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2" name="Google Shape;8772;p201"/>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3" name="Google Shape;8773;p201"/>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4" name="Google Shape;8774;p201"/>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5" name="Google Shape;8775;p201"/>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201"/>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201"/>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201"/>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201"/>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201"/>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201"/>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201"/>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3" name="Google Shape;8783;p201"/>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4" name="Google Shape;8784;p201"/>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5" name="Google Shape;8785;p201"/>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6" name="Google Shape;8786;p201"/>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201"/>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8" name="Google Shape;8788;p201"/>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9" name="Google Shape;8789;p201"/>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0" name="Google Shape;8790;p201"/>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1" name="Google Shape;8791;p201"/>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2" name="Google Shape;8792;p201"/>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3" name="Google Shape;8793;p201"/>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201"/>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5" name="Google Shape;8795;p201"/>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6" name="Google Shape;8796;p201"/>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7" name="Google Shape;8797;p201"/>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8" name="Google Shape;8798;p201"/>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9" name="Google Shape;8799;p201"/>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0" name="Google Shape;8800;p201"/>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201"/>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2" name="Google Shape;8802;p201"/>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3" name="Google Shape;8803;p201"/>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4" name="Google Shape;8804;p201"/>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5" name="Google Shape;8805;p201"/>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6" name="Google Shape;8806;p201"/>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7" name="Google Shape;8807;p201"/>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201"/>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9" name="Google Shape;8809;p201"/>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0" name="Google Shape;8810;p201"/>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1" name="Google Shape;8811;p201"/>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2" name="Google Shape;8812;p201"/>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3" name="Google Shape;8813;p201"/>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4" name="Google Shape;8814;p201"/>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5" name="Google Shape;8815;p201"/>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6" name="Google Shape;8816;p201"/>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7" name="Google Shape;8817;p201"/>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8" name="Google Shape;8818;p201"/>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9" name="Google Shape;8819;p201"/>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0" name="Google Shape;8820;p201"/>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1" name="Google Shape;8821;p201"/>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2" name="Google Shape;8822;p201"/>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3" name="Google Shape;8823;p201"/>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4" name="Google Shape;8824;p201"/>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5" name="Google Shape;8825;p201"/>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6" name="Google Shape;8826;p201"/>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7" name="Google Shape;8827;p201"/>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8" name="Google Shape;8828;p201"/>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9" name="Google Shape;8829;p201"/>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0" name="Google Shape;8830;p201"/>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1" name="Google Shape;8831;p201"/>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2" name="Google Shape;8832;p201"/>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3" name="Google Shape;8833;p201"/>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4" name="Google Shape;8834;p201"/>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5" name="Google Shape;8835;p201"/>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6" name="Google Shape;8836;p201"/>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7" name="Google Shape;8837;p201"/>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8" name="Google Shape;8838;p201"/>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9" name="Google Shape;8839;p201"/>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0" name="Google Shape;8840;p201"/>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201"/>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201"/>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201"/>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201"/>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5" name="Google Shape;8845;p201"/>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6" name="Google Shape;8846;p201"/>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7" name="Google Shape;8847;p201"/>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201"/>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201"/>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0" name="Google Shape;8850;p201"/>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1" name="Google Shape;8851;p201"/>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201"/>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201"/>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201"/>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5" name="Google Shape;8855;p201"/>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6" name="Google Shape;8856;p201"/>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201"/>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201"/>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201"/>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0" name="Google Shape;8860;p201"/>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1" name="Google Shape;8861;p201"/>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201"/>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201"/>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201"/>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201"/>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6" name="Google Shape;8866;p201"/>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7" name="Google Shape;8867;p201"/>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8" name="Google Shape;8868;p201"/>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201"/>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201"/>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1" name="Google Shape;8871;p201"/>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2" name="Google Shape;8872;p201"/>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3" name="Google Shape;8873;p201"/>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201"/>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201"/>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201"/>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7" name="Google Shape;8877;p201"/>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8" name="Google Shape;8878;p201"/>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201"/>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0" name="Google Shape;8880;p201"/>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1" name="Google Shape;8881;p201"/>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201"/>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3" name="Google Shape;8883;p201"/>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4" name="Google Shape;8884;p201"/>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201"/>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201"/>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201"/>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201"/>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201"/>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0" name="Google Shape;8890;p201"/>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1" name="Google Shape;8891;p201"/>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201"/>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201"/>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201"/>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201"/>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201"/>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201"/>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201"/>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201"/>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201"/>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8901" name="Google Shape;8901;p201"/>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8902"/>
        <p:cNvGrpSpPr/>
        <p:nvPr/>
      </p:nvGrpSpPr>
      <p:grpSpPr>
        <a:xfrm>
          <a:off x="0" y="0"/>
          <a:ext cx="0" cy="0"/>
          <a:chOff x="0" y="0"/>
          <a:chExt cx="0" cy="0"/>
        </a:xfrm>
      </p:grpSpPr>
      <p:sp>
        <p:nvSpPr>
          <p:cNvPr id="8903" name="Google Shape;8903;p202"/>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04" name="Google Shape;8904;p2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05" name="Google Shape;8905;p2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8906"/>
        <p:cNvGrpSpPr/>
        <p:nvPr/>
      </p:nvGrpSpPr>
      <p:grpSpPr>
        <a:xfrm>
          <a:off x="0" y="0"/>
          <a:ext cx="0" cy="0"/>
          <a:chOff x="0" y="0"/>
          <a:chExt cx="0" cy="0"/>
        </a:xfrm>
      </p:grpSpPr>
      <p:grpSp>
        <p:nvGrpSpPr>
          <p:cNvPr id="8907" name="Google Shape;8907;p203"/>
          <p:cNvGrpSpPr/>
          <p:nvPr/>
        </p:nvGrpSpPr>
        <p:grpSpPr>
          <a:xfrm>
            <a:off x="2693441" y="10"/>
            <a:ext cx="3757132" cy="5143716"/>
            <a:chOff x="1895100" y="238125"/>
            <a:chExt cx="3826000" cy="5238000"/>
          </a:xfrm>
        </p:grpSpPr>
        <p:sp>
          <p:nvSpPr>
            <p:cNvPr id="8908" name="Google Shape;8908;p203"/>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9" name="Google Shape;8909;p203"/>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10" name="Google Shape;8910;p203"/>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8911" name="Google Shape;8911;p2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2" name="Google Shape;8912;p2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8913"/>
        <p:cNvGrpSpPr/>
        <p:nvPr/>
      </p:nvGrpSpPr>
      <p:grpSpPr>
        <a:xfrm>
          <a:off x="0" y="0"/>
          <a:ext cx="0" cy="0"/>
          <a:chOff x="0" y="0"/>
          <a:chExt cx="0" cy="0"/>
        </a:xfrm>
      </p:grpSpPr>
      <p:sp>
        <p:nvSpPr>
          <p:cNvPr id="8914" name="Google Shape;8914;p2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915" name="Google Shape;8915;p204"/>
          <p:cNvGrpSpPr/>
          <p:nvPr/>
        </p:nvGrpSpPr>
        <p:grpSpPr>
          <a:xfrm>
            <a:off x="8041173" y="4778596"/>
            <a:ext cx="598277" cy="170409"/>
            <a:chOff x="238125" y="1822850"/>
            <a:chExt cx="7080200" cy="2016675"/>
          </a:xfrm>
        </p:grpSpPr>
        <p:sp>
          <p:nvSpPr>
            <p:cNvPr id="8916" name="Google Shape;8916;p20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20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20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20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20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1" name="Google Shape;8921;p20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2" name="Google Shape;8922;p20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23" name="Google Shape;8923;p20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924" name="Google Shape;8924;p20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25" name="Google Shape;8925;p20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20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8927" name="Google Shape;8927;p20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8928"/>
        <p:cNvGrpSpPr/>
        <p:nvPr/>
      </p:nvGrpSpPr>
      <p:grpSpPr>
        <a:xfrm>
          <a:off x="0" y="0"/>
          <a:ext cx="0" cy="0"/>
          <a:chOff x="0" y="0"/>
          <a:chExt cx="0" cy="0"/>
        </a:xfrm>
      </p:grpSpPr>
      <p:grpSp>
        <p:nvGrpSpPr>
          <p:cNvPr id="8929" name="Google Shape;8929;p205"/>
          <p:cNvGrpSpPr/>
          <p:nvPr/>
        </p:nvGrpSpPr>
        <p:grpSpPr>
          <a:xfrm>
            <a:off x="1936602" y="6"/>
            <a:ext cx="3697033" cy="5143642"/>
            <a:chOff x="1926275" y="238125"/>
            <a:chExt cx="3765950" cy="5239525"/>
          </a:xfrm>
        </p:grpSpPr>
        <p:sp>
          <p:nvSpPr>
            <p:cNvPr id="8930" name="Google Shape;8930;p20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20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2" name="Google Shape;8932;p20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3" name="Google Shape;8933;p20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20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5" name="Google Shape;8935;p20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6" name="Google Shape;8936;p20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20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20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20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0" name="Google Shape;8940;p20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1" name="Google Shape;8941;p20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20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3" name="Google Shape;8943;p20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4" name="Google Shape;8944;p20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20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20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20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20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20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20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20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20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20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20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20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20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20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20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20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20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20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2" name="Google Shape;8962;p20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3" name="Google Shape;8963;p20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20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20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20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20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20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9" name="Google Shape;8969;p20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0" name="Google Shape;8970;p20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1" name="Google Shape;8971;p20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20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20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20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20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20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7" name="Google Shape;8977;p20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8" name="Google Shape;8978;p20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20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20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20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20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20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4" name="Google Shape;8984;p20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5" name="Google Shape;8985;p20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20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20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8" name="Google Shape;8988;p20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9" name="Google Shape;8989;p20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90" name="Google Shape;8990;p205"/>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8991" name="Google Shape;8991;p2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92" name="Google Shape;8992;p205"/>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8993" name="Google Shape;8993;p205"/>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94" name="Google Shape;8994;p205"/>
          <p:cNvGrpSpPr/>
          <p:nvPr/>
        </p:nvGrpSpPr>
        <p:grpSpPr>
          <a:xfrm>
            <a:off x="8041173" y="4778596"/>
            <a:ext cx="598277" cy="170409"/>
            <a:chOff x="238125" y="1822850"/>
            <a:chExt cx="7080200" cy="2016675"/>
          </a:xfrm>
        </p:grpSpPr>
        <p:sp>
          <p:nvSpPr>
            <p:cNvPr id="8995" name="Google Shape;8995;p2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6" name="Google Shape;8996;p2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7" name="Google Shape;8997;p2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8" name="Google Shape;8998;p2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2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2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1" name="Google Shape;9001;p2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02" name="Google Shape;9002;p205"/>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03" name="Google Shape;9003;p2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9004"/>
        <p:cNvGrpSpPr/>
        <p:nvPr/>
      </p:nvGrpSpPr>
      <p:grpSpPr>
        <a:xfrm>
          <a:off x="0" y="0"/>
          <a:ext cx="0" cy="0"/>
          <a:chOff x="0" y="0"/>
          <a:chExt cx="0" cy="0"/>
        </a:xfrm>
      </p:grpSpPr>
      <p:sp>
        <p:nvSpPr>
          <p:cNvPr id="9005" name="Google Shape;9005;p206"/>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9006" name="Google Shape;9006;p2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07" name="Google Shape;9007;p206"/>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9008" name="Google Shape;9008;p206"/>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009" name="Google Shape;9009;p206"/>
          <p:cNvGrpSpPr/>
          <p:nvPr/>
        </p:nvGrpSpPr>
        <p:grpSpPr>
          <a:xfrm>
            <a:off x="8041173" y="4778596"/>
            <a:ext cx="598277" cy="170409"/>
            <a:chOff x="238125" y="1822850"/>
            <a:chExt cx="7080200" cy="2016675"/>
          </a:xfrm>
        </p:grpSpPr>
        <p:sp>
          <p:nvSpPr>
            <p:cNvPr id="9010" name="Google Shape;9010;p20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20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20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20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20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20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20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17" name="Google Shape;9017;p206"/>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9018" name="Google Shape;9018;p2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9019"/>
        <p:cNvGrpSpPr/>
        <p:nvPr/>
      </p:nvGrpSpPr>
      <p:grpSpPr>
        <a:xfrm>
          <a:off x="0" y="0"/>
          <a:ext cx="0" cy="0"/>
          <a:chOff x="0" y="0"/>
          <a:chExt cx="0" cy="0"/>
        </a:xfrm>
      </p:grpSpPr>
      <p:sp>
        <p:nvSpPr>
          <p:cNvPr id="9020" name="Google Shape;9020;p207"/>
          <p:cNvSpPr txBox="1">
            <a:spLocks noGrp="1"/>
          </p:cNvSpPr>
          <p:nvPr>
            <p:ph type="title"/>
          </p:nvPr>
        </p:nvSpPr>
        <p:spPr>
          <a:xfrm>
            <a:off x="4564775"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21" name="Google Shape;9021;p207"/>
          <p:cNvSpPr txBox="1">
            <a:spLocks noGrp="1"/>
          </p:cNvSpPr>
          <p:nvPr>
            <p:ph type="body" idx="1"/>
          </p:nvPr>
        </p:nvSpPr>
        <p:spPr>
          <a:xfrm>
            <a:off x="4564775"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9022" name="Google Shape;9022;p2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023" name="Google Shape;9023;p207"/>
          <p:cNvSpPr/>
          <p:nvPr/>
        </p:nvSpPr>
        <p:spPr>
          <a:xfrm>
            <a:off x="4715515"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207"/>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9025" name="Google Shape;9025;p207"/>
          <p:cNvGrpSpPr/>
          <p:nvPr/>
        </p:nvGrpSpPr>
        <p:grpSpPr>
          <a:xfrm>
            <a:off x="8041173" y="4778596"/>
            <a:ext cx="598277" cy="170409"/>
            <a:chOff x="238125" y="1822850"/>
            <a:chExt cx="7080200" cy="2016675"/>
          </a:xfrm>
        </p:grpSpPr>
        <p:sp>
          <p:nvSpPr>
            <p:cNvPr id="9026" name="Google Shape;9026;p2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2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2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2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2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2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2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9033"/>
        <p:cNvGrpSpPr/>
        <p:nvPr/>
      </p:nvGrpSpPr>
      <p:grpSpPr>
        <a:xfrm>
          <a:off x="0" y="0"/>
          <a:ext cx="0" cy="0"/>
          <a:chOff x="0" y="0"/>
          <a:chExt cx="0" cy="0"/>
        </a:xfrm>
      </p:grpSpPr>
      <p:sp>
        <p:nvSpPr>
          <p:cNvPr id="9034" name="Google Shape;9034;p208"/>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035" name="Google Shape;9035;p20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036" name="Google Shape;9036;p208"/>
          <p:cNvGrpSpPr/>
          <p:nvPr/>
        </p:nvGrpSpPr>
        <p:grpSpPr>
          <a:xfrm>
            <a:off x="8041173" y="4778596"/>
            <a:ext cx="598277" cy="170409"/>
            <a:chOff x="238125" y="1822850"/>
            <a:chExt cx="7080200" cy="2016675"/>
          </a:xfrm>
        </p:grpSpPr>
        <p:sp>
          <p:nvSpPr>
            <p:cNvPr id="9037" name="Google Shape;9037;p20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20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20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20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20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20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20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44" name="Google Shape;9044;p208"/>
          <p:cNvSpPr/>
          <p:nvPr/>
        </p:nvSpPr>
        <p:spPr>
          <a:xfrm>
            <a:off x="0" y="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5" name="Google Shape;9045;p208"/>
          <p:cNvSpPr/>
          <p:nvPr/>
        </p:nvSpPr>
        <p:spPr>
          <a:xfrm>
            <a:off x="1714500" y="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208"/>
          <p:cNvSpPr/>
          <p:nvPr/>
        </p:nvSpPr>
        <p:spPr>
          <a:xfrm>
            <a:off x="1714500" y="1714500"/>
            <a:ext cx="1714500" cy="34290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9047" name="Google Shape;9047;p208"/>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9048" name="Google Shape;9048;p208"/>
          <p:cNvPicPr preferRelativeResize="0"/>
          <p:nvPr/>
        </p:nvPicPr>
        <p:blipFill rotWithShape="1">
          <a:blip r:embed="rId3">
            <a:alphaModFix/>
          </a:blip>
          <a:srcRect/>
          <a:stretch/>
        </p:blipFill>
        <p:spPr>
          <a:xfrm>
            <a:off x="1714496" y="1707185"/>
            <a:ext cx="1714499" cy="3436315"/>
          </a:xfrm>
          <a:prstGeom prst="rect">
            <a:avLst/>
          </a:prstGeom>
          <a:noFill/>
          <a:ln>
            <a:noFill/>
          </a:ln>
        </p:spPr>
      </p:pic>
      <p:sp>
        <p:nvSpPr>
          <p:cNvPr id="9049" name="Google Shape;9049;p208"/>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050" name="Google Shape;9050;p208"/>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9051" name="Google Shape;9051;p208"/>
          <p:cNvGrpSpPr/>
          <p:nvPr/>
        </p:nvGrpSpPr>
        <p:grpSpPr>
          <a:xfrm>
            <a:off x="-118" y="1714760"/>
            <a:ext cx="1714747" cy="1713968"/>
            <a:chOff x="1189450" y="238125"/>
            <a:chExt cx="5177375" cy="5175025"/>
          </a:xfrm>
        </p:grpSpPr>
        <p:sp>
          <p:nvSpPr>
            <p:cNvPr id="9052" name="Google Shape;9052;p20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3" name="Google Shape;9053;p20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20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5" name="Google Shape;9055;p20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6" name="Google Shape;9056;p20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20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8" name="Google Shape;9058;p20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9" name="Google Shape;9059;p20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0" name="Google Shape;9060;p20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20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20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20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20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20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20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7" name="Google Shape;9067;p20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8" name="Google Shape;9068;p20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20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0" name="Google Shape;9070;p20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1" name="Google Shape;9071;p20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2" name="Google Shape;9072;p20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20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4" name="Google Shape;9074;p20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5" name="Google Shape;9075;p20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20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20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20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20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0" name="Google Shape;9080;p20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1" name="Google Shape;9081;p20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20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20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20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20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6" name="Google Shape;9086;p20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7" name="Google Shape;9087;p20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8" name="Google Shape;9088;p20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20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20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20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20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3" name="Google Shape;9093;p20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4" name="Google Shape;9094;p20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20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20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20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20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9" name="Google Shape;9099;p20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0" name="Google Shape;9100;p20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20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20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20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20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5" name="Google Shape;9105;p20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6" name="Google Shape;9106;p20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20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20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9" name="Google Shape;9109;p20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0" name="Google Shape;9110;p20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20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20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20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4" name="Google Shape;9114;p20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5" name="Google Shape;9115;p20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20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20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20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9" name="Google Shape;9119;p20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0" name="Google Shape;9120;p20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20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20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3" name="Google Shape;9123;p20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4" name="Google Shape;9124;p20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20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6" name="Google Shape;9126;p20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7" name="Google Shape;9127;p20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8" name="Google Shape;9128;p20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20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20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20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20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20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4" name="Google Shape;9134;p20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5" name="Google Shape;9135;p20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20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7" name="Google Shape;9137;p20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8" name="Google Shape;9138;p20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20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20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20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20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20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4" name="Google Shape;9144;p20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5" name="Google Shape;9145;p20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20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7" name="Google Shape;9147;p20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8" name="Google Shape;9148;p20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20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20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20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20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20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20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20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20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20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8" name="Google Shape;9158;p20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9" name="Google Shape;9159;p20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20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20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20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3" name="Google Shape;9163;p20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4" name="Google Shape;9164;p20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20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20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20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20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20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20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20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20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20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20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20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6" name="Google Shape;9176;p20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7" name="Google Shape;9177;p20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8" name="Google Shape;9178;p20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20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20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20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20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20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20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5" name="Google Shape;9185;p20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6" name="Google Shape;9186;p20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20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20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20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20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20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20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20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4" name="Google Shape;9194;p20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5" name="Google Shape;9195;p20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20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20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20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9" name="Google Shape;9199;p20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0" name="Google Shape;9200;p20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20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20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20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4" name="Google Shape;9204;p20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5" name="Google Shape;9205;p20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20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20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20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20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0" name="Google Shape;9210;p20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1" name="Google Shape;9211;p20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2" name="Google Shape;9212;p20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3" name="Google Shape;9213;p20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4" name="Google Shape;9214;p20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5" name="Google Shape;9215;p20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6" name="Google Shape;9216;p20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7" name="Google Shape;9217;p20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20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20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20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20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2" name="Google Shape;9222;p20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3" name="Google Shape;9223;p20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20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20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20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7" name="Google Shape;9227;p20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8" name="Google Shape;9228;p20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20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20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20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20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20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20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5" name="Google Shape;9235;p20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6" name="Google Shape;9236;p20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20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8" name="Google Shape;9238;p20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9" name="Google Shape;9239;p20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20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1" name="Google Shape;9241;p20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2" name="Google Shape;9242;p20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20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4" name="Google Shape;9244;p20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5" name="Google Shape;9245;p20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6" name="Google Shape;9246;p20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20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20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20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0" name="Google Shape;9250;p20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20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2" name="Google Shape;9252;p20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3" name="Google Shape;9253;p20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20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20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20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7" name="Google Shape;9257;p20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8" name="Google Shape;9258;p20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20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20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20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2" name="Google Shape;9262;p20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3" name="Google Shape;9263;p20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20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20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20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20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20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20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20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20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20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3" name="Google Shape;9273;p20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4" name="Google Shape;9274;p20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20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20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20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20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20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20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20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20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3" name="Google Shape;9283;p20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4" name="Google Shape;9284;p20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5" name="Google Shape;9285;p20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20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20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8" name="Google Shape;9288;p20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9" name="Google Shape;9289;p20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20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20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20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20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20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20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6" name="Google Shape;9296;p20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7" name="Google Shape;9297;p20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20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20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20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1" name="Google Shape;9301;p20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2" name="Google Shape;9302;p20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3" name="Google Shape;9303;p20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20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5" name="Google Shape;9305;p20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6" name="Google Shape;9306;p20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20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20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20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20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20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2" name="Google Shape;9312;p20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3" name="Google Shape;9313;p20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20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5" name="Google Shape;9315;p20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6" name="Google Shape;9316;p20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20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8" name="Google Shape;9318;p20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9" name="Google Shape;9319;p20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20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20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2" name="Google Shape;9322;p20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3" name="Google Shape;9323;p20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20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20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20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7" name="Google Shape;9327;p20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8" name="Google Shape;9328;p20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20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0" name="Google Shape;9330;p20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1" name="Google Shape;9331;p20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20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20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20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20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6" name="Google Shape;9336;p20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7" name="Google Shape;9337;p20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20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20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20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20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20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20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20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5" name="Google Shape;9345;p20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6" name="Google Shape;9346;p20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20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20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20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20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20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20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20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20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20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20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7" name="Google Shape;9357;p20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8" name="Google Shape;9358;p20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20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20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20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20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3" name="Google Shape;9363;p20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4" name="Google Shape;9364;p20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20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6" name="Google Shape;9366;p20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7" name="Google Shape;9367;p20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20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9" name="Google Shape;9369;p20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0" name="Google Shape;9370;p20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20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20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20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4" name="Google Shape;9374;p20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5" name="Google Shape;9375;p20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20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7" name="Google Shape;9377;p20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8" name="Google Shape;9378;p20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20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20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1" name="Google Shape;9381;p20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2" name="Google Shape;9382;p20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20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20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5" name="Google Shape;9385;p20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6" name="Google Shape;9386;p20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20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8" name="Google Shape;9388;p20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20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20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1" name="Google Shape;9391;p20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2" name="Google Shape;9392;p20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20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20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20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20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20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20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20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20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20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2" name="Google Shape;9402;p20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3" name="Google Shape;9403;p20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20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20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20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7" name="Google Shape;9407;p20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8" name="Google Shape;9408;p20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20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0" name="Google Shape;9410;p20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1" name="Google Shape;9411;p20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2" name="Google Shape;9412;p20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20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20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5" name="Google Shape;9415;p20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6" name="Google Shape;9416;p20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20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20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20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20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20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20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20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20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5" name="Google Shape;9425;p20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6" name="Google Shape;9426;p20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20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20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20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0" name="Google Shape;9430;p20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1" name="Google Shape;9431;p20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2" name="Google Shape;9432;p20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20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20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5" name="Google Shape;9435;p20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6" name="Google Shape;9436;p20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20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8" name="Google Shape;9438;p20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9" name="Google Shape;9439;p20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20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20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20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20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4" name="Google Shape;9444;p20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5" name="Google Shape;9445;p20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20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20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20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9" name="Google Shape;9449;p20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0" name="Google Shape;9450;p20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20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2" name="Google Shape;9452;p20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20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4" name="Google Shape;9454;p20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5" name="Google Shape;9455;p20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20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20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8" name="Google Shape;9458;p20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9" name="Google Shape;9459;p20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20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20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20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20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4" name="Google Shape;9464;p20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5" name="Google Shape;9465;p20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20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7" name="Google Shape;9467;p20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8" name="Google Shape;9468;p20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9" name="Google Shape;9469;p20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20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20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20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20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4" name="Google Shape;9474;p20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5" name="Google Shape;9475;p20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20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20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20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20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20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20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20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20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20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20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20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7" name="Google Shape;9487;p20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8" name="Google Shape;9488;p20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9" name="Google Shape;9489;p20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20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20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2" name="Google Shape;9492;p20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20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4" name="Google Shape;9494;p20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5" name="Google Shape;9495;p20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20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20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8" name="Google Shape;9498;p20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9" name="Google Shape;9499;p20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0" name="Google Shape;9500;p20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20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20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3" name="Google Shape;9503;p20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4" name="Google Shape;9504;p20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20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20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20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8" name="Google Shape;9508;p20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9" name="Google Shape;9509;p20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0" name="Google Shape;9510;p20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20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20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20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20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20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20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20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20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20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0" name="Google Shape;9520;p20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1" name="Google Shape;9521;p20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20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20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20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20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6" name="Google Shape;9526;p20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7" name="Google Shape;9527;p20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20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9" name="Google Shape;9529;p20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0" name="Google Shape;9530;p20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20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20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20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20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20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20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20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20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20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20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20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20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3" name="Google Shape;9543;p20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4" name="Google Shape;9544;p20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5" name="Google Shape;9545;p20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20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20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20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20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20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20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20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20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20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20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20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7" name="Google Shape;9557;p20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8" name="Google Shape;9558;p20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20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0" name="Google Shape;9560;p20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1" name="Google Shape;9561;p20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20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20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4" name="Google Shape;9564;p20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5" name="Google Shape;9565;p20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20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20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20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9" name="Google Shape;9569;p20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0" name="Google Shape;9570;p20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20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20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3" name="Google Shape;9573;p20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4" name="Google Shape;9574;p20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5" name="Google Shape;9575;p20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20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7" name="Google Shape;9577;p20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8" name="Google Shape;9578;p20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20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20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1" name="Google Shape;9581;p20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2" name="Google Shape;9582;p20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20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20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20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20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20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8" name="Google Shape;9588;p20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20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0" name="Google Shape;9590;p20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1" name="Google Shape;9591;p20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20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20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4" name="Google Shape;9594;p20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5" name="Google Shape;9595;p20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20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20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8" name="Google Shape;9598;p20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9" name="Google Shape;9599;p20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20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1" name="Google Shape;9601;p20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2" name="Google Shape;9602;p20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20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4" name="Google Shape;9604;p20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5" name="Google Shape;9605;p20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20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20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20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9" name="Google Shape;9609;p20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0" name="Google Shape;9610;p20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1" name="Google Shape;9611;p20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20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3" name="Google Shape;9613;p20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4" name="Google Shape;9614;p20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20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20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20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8" name="Google Shape;9618;p20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9" name="Google Shape;9619;p20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20" name="Google Shape;9620;p208"/>
          <p:cNvSpPr txBox="1"/>
          <p:nvPr/>
        </p:nvSpPr>
        <p:spPr>
          <a:xfrm>
            <a:off x="4094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9621"/>
        <p:cNvGrpSpPr/>
        <p:nvPr/>
      </p:nvGrpSpPr>
      <p:grpSpPr>
        <a:xfrm>
          <a:off x="0" y="0"/>
          <a:ext cx="0" cy="0"/>
          <a:chOff x="0" y="0"/>
          <a:chExt cx="0" cy="0"/>
        </a:xfrm>
      </p:grpSpPr>
      <p:sp>
        <p:nvSpPr>
          <p:cNvPr id="9622" name="Google Shape;9622;p209"/>
          <p:cNvSpPr/>
          <p:nvPr/>
        </p:nvSpPr>
        <p:spPr>
          <a:xfrm>
            <a:off x="5715000" y="0"/>
            <a:ext cx="1714500" cy="34290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3" name="Google Shape;9623;p209"/>
          <p:cNvSpPr/>
          <p:nvPr/>
        </p:nvSpPr>
        <p:spPr>
          <a:xfrm>
            <a:off x="5715000" y="3429000"/>
            <a:ext cx="1714500" cy="17145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209"/>
          <p:cNvSpPr/>
          <p:nvPr/>
        </p:nvSpPr>
        <p:spPr>
          <a:xfrm>
            <a:off x="7429500" y="3429000"/>
            <a:ext cx="1714500" cy="1714500"/>
          </a:xfrm>
          <a:prstGeom prst="rect">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5" name="Google Shape;9625;p209"/>
          <p:cNvSpPr txBox="1">
            <a:spLocks noGrp="1"/>
          </p:cNvSpPr>
          <p:nvPr>
            <p:ph type="title"/>
          </p:nvPr>
        </p:nvSpPr>
        <p:spPr>
          <a:xfrm>
            <a:off x="609452"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626" name="Google Shape;9626;p2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9627" name="Google Shape;9627;p209"/>
          <p:cNvSpPr/>
          <p:nvPr/>
        </p:nvSpPr>
        <p:spPr>
          <a:xfrm>
            <a:off x="7429500" y="0"/>
            <a:ext cx="1714500" cy="17145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209"/>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9629" name="Google Shape;9629;p209"/>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9630" name="Google Shape;9630;p209"/>
          <p:cNvPicPr preferRelativeResize="0"/>
          <p:nvPr/>
        </p:nvPicPr>
        <p:blipFill rotWithShape="1">
          <a:blip r:embed="rId3">
            <a:alphaModFix/>
          </a:blip>
          <a:srcRect t="49" b="59"/>
          <a:stretch/>
        </p:blipFill>
        <p:spPr>
          <a:xfrm>
            <a:off x="5714925" y="-350"/>
            <a:ext cx="1714650" cy="3429002"/>
          </a:xfrm>
          <a:prstGeom prst="rect">
            <a:avLst/>
          </a:prstGeom>
          <a:noFill/>
          <a:ln>
            <a:noFill/>
          </a:ln>
        </p:spPr>
      </p:pic>
      <p:pic>
        <p:nvPicPr>
          <p:cNvPr id="9631" name="Google Shape;9631;p209"/>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9632" name="Google Shape;9632;p209"/>
          <p:cNvGrpSpPr/>
          <p:nvPr/>
        </p:nvGrpSpPr>
        <p:grpSpPr>
          <a:xfrm>
            <a:off x="8041173" y="4778596"/>
            <a:ext cx="598277" cy="170409"/>
            <a:chOff x="238125" y="1822850"/>
            <a:chExt cx="7080200" cy="2016675"/>
          </a:xfrm>
        </p:grpSpPr>
        <p:sp>
          <p:nvSpPr>
            <p:cNvPr id="9633" name="Google Shape;9633;p20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20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5" name="Google Shape;9635;p20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6" name="Google Shape;9636;p20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20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8" name="Google Shape;9638;p20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9" name="Google Shape;9639;p20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40" name="Google Shape;9640;p209"/>
          <p:cNvGrpSpPr/>
          <p:nvPr/>
        </p:nvGrpSpPr>
        <p:grpSpPr>
          <a:xfrm>
            <a:off x="7429557" y="273"/>
            <a:ext cx="1714747" cy="1713968"/>
            <a:chOff x="1189450" y="238125"/>
            <a:chExt cx="5177375" cy="5175025"/>
          </a:xfrm>
        </p:grpSpPr>
        <p:sp>
          <p:nvSpPr>
            <p:cNvPr id="9641" name="Google Shape;9641;p209"/>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2" name="Google Shape;9642;p209"/>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3" name="Google Shape;9643;p209"/>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4" name="Google Shape;9644;p209"/>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5" name="Google Shape;9645;p209"/>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6" name="Google Shape;9646;p209"/>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7" name="Google Shape;9647;p209"/>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8" name="Google Shape;9648;p209"/>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209"/>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209"/>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209"/>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209"/>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209"/>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209"/>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209"/>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209"/>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209"/>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209"/>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209"/>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209"/>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1" name="Google Shape;9661;p209"/>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2" name="Google Shape;9662;p209"/>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209"/>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209"/>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209"/>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209"/>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7" name="Google Shape;9667;p209"/>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8" name="Google Shape;9668;p209"/>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209"/>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209"/>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209"/>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209"/>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209"/>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209"/>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209"/>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209"/>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209"/>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209"/>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209"/>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209"/>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209"/>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209"/>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209"/>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209"/>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5" name="Google Shape;9685;p209"/>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6" name="Google Shape;9686;p209"/>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209"/>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209"/>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209"/>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0" name="Google Shape;9690;p209"/>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1" name="Google Shape;9691;p209"/>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209"/>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209"/>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209"/>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209"/>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209"/>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209"/>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209"/>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209"/>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209"/>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209"/>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209"/>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209"/>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209"/>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209"/>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209"/>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209"/>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8" name="Google Shape;9708;p209"/>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9" name="Google Shape;9709;p209"/>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209"/>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209"/>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209"/>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209"/>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4" name="Google Shape;9714;p209"/>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5" name="Google Shape;9715;p209"/>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209"/>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209"/>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209"/>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209"/>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209"/>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209"/>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2" name="Google Shape;9722;p209"/>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3" name="Google Shape;9723;p209"/>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209"/>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209"/>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209"/>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209"/>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209"/>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9" name="Google Shape;9729;p209"/>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0" name="Google Shape;9730;p209"/>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209"/>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209"/>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209"/>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209"/>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209"/>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209"/>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209"/>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209"/>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9" name="Google Shape;9739;p209"/>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0" name="Google Shape;9740;p209"/>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209"/>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209"/>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209"/>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209"/>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5" name="Google Shape;9745;p209"/>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6" name="Google Shape;9746;p209"/>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209"/>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209"/>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209"/>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209"/>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209"/>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209"/>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209"/>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209"/>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209"/>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209"/>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209"/>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209"/>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209"/>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209"/>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209"/>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209"/>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3" name="Google Shape;9763;p209"/>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4" name="Google Shape;9764;p209"/>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209"/>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209"/>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209"/>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209"/>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9" name="Google Shape;9769;p209"/>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0" name="Google Shape;9770;p209"/>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209"/>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209"/>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209"/>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4" name="Google Shape;9774;p209"/>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5" name="Google Shape;9775;p209"/>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209"/>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209"/>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209"/>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9" name="Google Shape;9779;p209"/>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0" name="Google Shape;9780;p209"/>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209"/>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209"/>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209"/>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4" name="Google Shape;9784;p209"/>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5" name="Google Shape;9785;p209"/>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209"/>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209"/>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209"/>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209"/>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209"/>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209"/>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209"/>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209"/>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209"/>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209"/>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209"/>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209"/>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209"/>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209"/>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209"/>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209"/>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2" name="Google Shape;9802;p209"/>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3" name="Google Shape;9803;p209"/>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209"/>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5" name="Google Shape;9805;p209"/>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6" name="Google Shape;9806;p209"/>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209"/>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8" name="Google Shape;9808;p209"/>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9" name="Google Shape;9809;p209"/>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0" name="Google Shape;9810;p209"/>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209"/>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209"/>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209"/>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4" name="Google Shape;9814;p209"/>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5" name="Google Shape;9815;p209"/>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209"/>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209"/>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209"/>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209"/>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209"/>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209"/>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209"/>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209"/>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209"/>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209"/>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209"/>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209"/>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8" name="Google Shape;9828;p209"/>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9" name="Google Shape;9829;p209"/>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209"/>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209"/>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209"/>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3" name="Google Shape;9833;p209"/>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4" name="Google Shape;9834;p209"/>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5" name="Google Shape;9835;p209"/>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209"/>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209"/>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209"/>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209"/>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209"/>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209"/>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209"/>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209"/>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209"/>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209"/>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209"/>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209"/>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209"/>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209"/>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209"/>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209"/>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2" name="Google Shape;9852;p209"/>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3" name="Google Shape;9853;p209"/>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209"/>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209"/>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6" name="Google Shape;9856;p209"/>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7" name="Google Shape;9857;p209"/>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209"/>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209"/>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0" name="Google Shape;9860;p209"/>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1" name="Google Shape;9861;p209"/>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2" name="Google Shape;9862;p209"/>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209"/>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209"/>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209"/>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6" name="Google Shape;9866;p209"/>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7" name="Google Shape;9867;p209"/>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209"/>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9" name="Google Shape;9869;p209"/>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0" name="Google Shape;9870;p209"/>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209"/>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209"/>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209"/>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209"/>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209"/>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209"/>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209"/>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209"/>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9" name="Google Shape;9879;p209"/>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0" name="Google Shape;9880;p209"/>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1" name="Google Shape;9881;p209"/>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209"/>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209"/>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209"/>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209"/>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6" name="Google Shape;9886;p209"/>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7" name="Google Shape;9887;p209"/>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209"/>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209"/>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209"/>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209"/>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209"/>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209"/>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4" name="Google Shape;9894;p209"/>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5" name="Google Shape;9895;p209"/>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209"/>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209"/>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209"/>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209"/>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209"/>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209"/>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209"/>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209"/>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209"/>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209"/>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209"/>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209"/>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8" name="Google Shape;9908;p209"/>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9" name="Google Shape;9909;p209"/>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0" name="Google Shape;9910;p209"/>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209"/>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209"/>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3" name="Google Shape;9913;p209"/>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4" name="Google Shape;9914;p209"/>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209"/>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209"/>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209"/>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209"/>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209"/>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0" name="Google Shape;9920;p209"/>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1" name="Google Shape;9921;p209"/>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209"/>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209"/>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4" name="Google Shape;9924;p209"/>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5" name="Google Shape;9925;p209"/>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209"/>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209"/>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209"/>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209"/>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209"/>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1" name="Google Shape;9931;p209"/>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2" name="Google Shape;9932;p209"/>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209"/>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4" name="Google Shape;9934;p209"/>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5" name="Google Shape;9935;p209"/>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209"/>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209"/>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209"/>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9" name="Google Shape;9939;p209"/>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0" name="Google Shape;9940;p209"/>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209"/>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2" name="Google Shape;9942;p209"/>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3" name="Google Shape;9943;p209"/>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209"/>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209"/>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209"/>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209"/>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209"/>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209"/>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0" name="Google Shape;9950;p209"/>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1" name="Google Shape;9951;p209"/>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209"/>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209"/>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4" name="Google Shape;9954;p209"/>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5" name="Google Shape;9955;p209"/>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209"/>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209"/>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209"/>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209"/>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209"/>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209"/>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209"/>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209"/>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4" name="Google Shape;9964;p209"/>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5" name="Google Shape;9965;p209"/>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209"/>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209"/>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209"/>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209"/>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209"/>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209"/>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209"/>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3" name="Google Shape;9973;p209"/>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4" name="Google Shape;9974;p209"/>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209"/>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209"/>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209"/>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209"/>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209"/>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209"/>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209"/>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209"/>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209"/>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209"/>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209"/>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209"/>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209"/>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209"/>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209"/>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0" name="Google Shape;9990;p209"/>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1" name="Google Shape;9991;p209"/>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209"/>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209"/>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209"/>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209"/>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6" name="Google Shape;9996;p209"/>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7" name="Google Shape;9997;p209"/>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209"/>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209"/>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209"/>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209"/>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209"/>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209"/>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209"/>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209"/>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209"/>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209"/>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209"/>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209"/>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209"/>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209"/>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209"/>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209"/>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209"/>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209"/>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209"/>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7" name="Google Shape;10017;p209"/>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8" name="Google Shape;10018;p209"/>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209"/>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209"/>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209"/>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209"/>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3" name="Google Shape;10023;p209"/>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4" name="Google Shape;10024;p209"/>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209"/>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209"/>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209"/>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209"/>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209"/>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209"/>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209"/>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209"/>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209"/>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209"/>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5" name="Google Shape;10035;p209"/>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6" name="Google Shape;10036;p209"/>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209"/>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209"/>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209"/>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209"/>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209"/>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209"/>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209"/>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209"/>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209"/>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209"/>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209"/>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8" name="Google Shape;10048;p209"/>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9" name="Google Shape;10049;p209"/>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209"/>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209"/>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2" name="Google Shape;10052;p209"/>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3" name="Google Shape;10053;p209"/>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209"/>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209"/>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209"/>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209"/>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209"/>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209"/>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209"/>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1" name="Google Shape;10061;p209"/>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2" name="Google Shape;10062;p209"/>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209"/>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209"/>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209"/>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6" name="Google Shape;10066;p209"/>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7" name="Google Shape;10067;p209"/>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8" name="Google Shape;10068;p209"/>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209"/>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209"/>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209"/>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209"/>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209"/>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209"/>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209"/>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6" name="Google Shape;10076;p209"/>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7" name="Google Shape;10077;p209"/>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209"/>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209"/>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0" name="Google Shape;10080;p209"/>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1" name="Google Shape;10081;p209"/>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209"/>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3" name="Google Shape;10083;p209"/>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4" name="Google Shape;10084;p209"/>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209"/>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209"/>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209"/>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209"/>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9" name="Google Shape;10089;p209"/>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0" name="Google Shape;10090;p209"/>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209"/>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209"/>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3" name="Google Shape;10093;p209"/>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4" name="Google Shape;10094;p209"/>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209"/>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209"/>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209"/>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209"/>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209"/>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209"/>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1" name="Google Shape;10101;p209"/>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2" name="Google Shape;10102;p209"/>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209"/>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209"/>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209"/>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6" name="Google Shape;10106;p209"/>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7" name="Google Shape;10107;p209"/>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209"/>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209"/>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209"/>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209"/>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209"/>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209"/>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209"/>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5" name="Google Shape;10115;p209"/>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6" name="Google Shape;10116;p209"/>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209"/>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209"/>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209"/>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209"/>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209"/>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209"/>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209"/>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209"/>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5" name="Google Shape;10125;p209"/>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6" name="Google Shape;10126;p209"/>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209"/>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209"/>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209"/>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209"/>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209"/>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2" name="Google Shape;10132;p209"/>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3" name="Google Shape;10133;p209"/>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209"/>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209"/>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209"/>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209"/>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8" name="Google Shape;10138;p209"/>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9" name="Google Shape;10139;p209"/>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209"/>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209"/>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209"/>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3" name="Google Shape;10143;p209"/>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4" name="Google Shape;10144;p209"/>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209"/>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209"/>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209"/>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209"/>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9" name="Google Shape;10149;p209"/>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0" name="Google Shape;10150;p209"/>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209"/>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209"/>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209"/>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209"/>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5" name="Google Shape;10155;p209"/>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6" name="Google Shape;10156;p209"/>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7" name="Google Shape;10157;p209"/>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8" name="Google Shape;10158;p209"/>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209"/>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209"/>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1" name="Google Shape;10161;p209"/>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2" name="Google Shape;10162;p209"/>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209"/>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209"/>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209"/>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209"/>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209"/>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209"/>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209"/>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209"/>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209"/>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2" name="Google Shape;10172;p209"/>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3" name="Google Shape;10173;p209"/>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209"/>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209"/>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209"/>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209"/>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209"/>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209"/>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209"/>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209"/>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209"/>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209"/>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209"/>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209"/>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6" name="Google Shape;10186;p209"/>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7" name="Google Shape;10187;p209"/>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209"/>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209"/>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209"/>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209"/>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209"/>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3" name="Google Shape;10193;p209"/>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4" name="Google Shape;10194;p209"/>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209"/>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209"/>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209"/>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209"/>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209"/>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0" name="Google Shape;10200;p209"/>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1" name="Google Shape;10201;p209"/>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209"/>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209"/>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209"/>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5" name="Google Shape;10205;p209"/>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6" name="Google Shape;10206;p209"/>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209"/>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209"/>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09" name="Google Shape;10209;p209"/>
          <p:cNvSpPr txBox="1"/>
          <p:nvPr/>
        </p:nvSpPr>
        <p:spPr>
          <a:xfrm>
            <a:off x="6094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1653"/>
        <p:cNvGrpSpPr/>
        <p:nvPr/>
      </p:nvGrpSpPr>
      <p:grpSpPr>
        <a:xfrm>
          <a:off x="0" y="0"/>
          <a:ext cx="0" cy="0"/>
          <a:chOff x="0" y="0"/>
          <a:chExt cx="0" cy="0"/>
        </a:xfrm>
      </p:grpSpPr>
      <p:sp>
        <p:nvSpPr>
          <p:cNvPr id="1654" name="Google Shape;1654;p10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655" name="Google Shape;1655;p102"/>
          <p:cNvGrpSpPr/>
          <p:nvPr/>
        </p:nvGrpSpPr>
        <p:grpSpPr>
          <a:xfrm>
            <a:off x="8041173" y="4778596"/>
            <a:ext cx="598277" cy="170409"/>
            <a:chOff x="238125" y="1822850"/>
            <a:chExt cx="7080200" cy="2016675"/>
          </a:xfrm>
        </p:grpSpPr>
        <p:sp>
          <p:nvSpPr>
            <p:cNvPr id="1656" name="Google Shape;1656;p10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10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10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10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10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10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10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663" name="Google Shape;1663;p10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664" name="Google Shape;1664;p10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665" name="Google Shape;1665;p10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10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1667" name="Google Shape;1667;p10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10210"/>
        <p:cNvGrpSpPr/>
        <p:nvPr/>
      </p:nvGrpSpPr>
      <p:grpSpPr>
        <a:xfrm>
          <a:off x="0" y="0"/>
          <a:ext cx="0" cy="0"/>
          <a:chOff x="0" y="0"/>
          <a:chExt cx="0" cy="0"/>
        </a:xfrm>
      </p:grpSpPr>
      <p:pic>
        <p:nvPicPr>
          <p:cNvPr id="10211" name="Google Shape;10211;p210"/>
          <p:cNvPicPr preferRelativeResize="0"/>
          <p:nvPr/>
        </p:nvPicPr>
        <p:blipFill rotWithShape="1">
          <a:blip r:embed="rId2">
            <a:alphaModFix/>
          </a:blip>
          <a:srcRect/>
          <a:stretch/>
        </p:blipFill>
        <p:spPr>
          <a:xfrm>
            <a:off x="8041517" y="4778600"/>
            <a:ext cx="597594" cy="170400"/>
          </a:xfrm>
          <a:prstGeom prst="rect">
            <a:avLst/>
          </a:prstGeom>
          <a:noFill/>
          <a:ln>
            <a:noFill/>
          </a:ln>
        </p:spPr>
      </p:pic>
      <p:sp>
        <p:nvSpPr>
          <p:cNvPr id="10212" name="Google Shape;10212;p210"/>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210"/>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14" name="Google Shape;10214;p210"/>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15" name="Google Shape;10215;p2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16" name="Google Shape;10216;p210"/>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7" name="Google Shape;10217;p210"/>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218" name="Google Shape;10218;p2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10219"/>
        <p:cNvGrpSpPr/>
        <p:nvPr/>
      </p:nvGrpSpPr>
      <p:grpSpPr>
        <a:xfrm>
          <a:off x="0" y="0"/>
          <a:ext cx="0" cy="0"/>
          <a:chOff x="0" y="0"/>
          <a:chExt cx="0" cy="0"/>
        </a:xfrm>
      </p:grpSpPr>
      <p:grpSp>
        <p:nvGrpSpPr>
          <p:cNvPr id="10220" name="Google Shape;10220;p211"/>
          <p:cNvGrpSpPr/>
          <p:nvPr/>
        </p:nvGrpSpPr>
        <p:grpSpPr>
          <a:xfrm>
            <a:off x="2726703" y="6"/>
            <a:ext cx="3697033" cy="5143642"/>
            <a:chOff x="1926275" y="238125"/>
            <a:chExt cx="3765950" cy="5239525"/>
          </a:xfrm>
        </p:grpSpPr>
        <p:sp>
          <p:nvSpPr>
            <p:cNvPr id="10221" name="Google Shape;10221;p2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2" name="Google Shape;10222;p2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3" name="Google Shape;10223;p2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2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5" name="Google Shape;10225;p2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6" name="Google Shape;10226;p2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2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2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2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2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1" name="Google Shape;10231;p2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2" name="Google Shape;10232;p2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2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2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5" name="Google Shape;10235;p2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6" name="Google Shape;10236;p2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7" name="Google Shape;10237;p2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2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9" name="Google Shape;10239;p2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0" name="Google Shape;10240;p2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2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2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2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4" name="Google Shape;10244;p2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5" name="Google Shape;10245;p2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2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2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2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2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2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2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2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2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2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2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6" name="Google Shape;10256;p2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7" name="Google Shape;10257;p2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2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2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2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1" name="Google Shape;10261;p2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2" name="Google Shape;10262;p2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2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2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2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2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2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2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2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2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1" name="Google Shape;10271;p2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2" name="Google Shape;10272;p2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2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2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2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2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2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2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2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0" name="Google Shape;10280;p2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81" name="Google Shape;10281;p21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82" name="Google Shape;10282;p211"/>
          <p:cNvGrpSpPr/>
          <p:nvPr/>
        </p:nvGrpSpPr>
        <p:grpSpPr>
          <a:xfrm>
            <a:off x="2686261" y="2"/>
            <a:ext cx="2103910" cy="5143716"/>
            <a:chOff x="2726150" y="238125"/>
            <a:chExt cx="2142475" cy="5238000"/>
          </a:xfrm>
        </p:grpSpPr>
        <p:sp>
          <p:nvSpPr>
            <p:cNvPr id="10283" name="Google Shape;10283;p21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4" name="Google Shape;10284;p21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21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86" name="Google Shape;10286;p21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287" name="Google Shape;10287;p21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288" name="Google Shape;10288;p2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289" name="Google Shape;10289;p21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211"/>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0291" name="Google Shape;10291;p2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292" name="Google Shape;10292;p21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10293"/>
        <p:cNvGrpSpPr/>
        <p:nvPr/>
      </p:nvGrpSpPr>
      <p:grpSpPr>
        <a:xfrm>
          <a:off x="0" y="0"/>
          <a:ext cx="0" cy="0"/>
          <a:chOff x="0" y="0"/>
          <a:chExt cx="0" cy="0"/>
        </a:xfrm>
      </p:grpSpPr>
      <p:sp>
        <p:nvSpPr>
          <p:cNvPr id="10294" name="Google Shape;10294;p212"/>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95" name="Google Shape;10295;p212"/>
          <p:cNvGrpSpPr/>
          <p:nvPr/>
        </p:nvGrpSpPr>
        <p:grpSpPr>
          <a:xfrm>
            <a:off x="2686261" y="2"/>
            <a:ext cx="2103910" cy="5143716"/>
            <a:chOff x="2726150" y="238125"/>
            <a:chExt cx="2142475" cy="5238000"/>
          </a:xfrm>
        </p:grpSpPr>
        <p:sp>
          <p:nvSpPr>
            <p:cNvPr id="10296" name="Google Shape;10296;p212"/>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212"/>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212"/>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470"/>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99" name="Google Shape;10299;p212"/>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0" name="Google Shape;10300;p212"/>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0301" name="Google Shape;10301;p2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02" name="Google Shape;10302;p212"/>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212"/>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0304" name="Google Shape;10304;p212"/>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529"/>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0305" name="Google Shape;10305;p212"/>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0306"/>
        <p:cNvGrpSpPr/>
        <p:nvPr/>
      </p:nvGrpSpPr>
      <p:grpSpPr>
        <a:xfrm>
          <a:off x="0" y="0"/>
          <a:ext cx="0" cy="0"/>
          <a:chOff x="0" y="0"/>
          <a:chExt cx="0" cy="0"/>
        </a:xfrm>
      </p:grpSpPr>
      <p:sp>
        <p:nvSpPr>
          <p:cNvPr id="10307" name="Google Shape;10307;p21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08" name="Google Shape;10308;p213"/>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09" name="Google Shape;10309;p213"/>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0310" name="Google Shape;10310;p21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311" name="Google Shape;10311;p213"/>
          <p:cNvGrpSpPr/>
          <p:nvPr/>
        </p:nvGrpSpPr>
        <p:grpSpPr>
          <a:xfrm>
            <a:off x="8041173" y="4778596"/>
            <a:ext cx="598277" cy="170409"/>
            <a:chOff x="238125" y="1822850"/>
            <a:chExt cx="7080200" cy="2016675"/>
          </a:xfrm>
        </p:grpSpPr>
        <p:sp>
          <p:nvSpPr>
            <p:cNvPr id="10312" name="Google Shape;10312;p2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2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2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2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6" name="Google Shape;10316;p2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7" name="Google Shape;10317;p2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2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19" name="Google Shape;10319;p21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10320"/>
        <p:cNvGrpSpPr/>
        <p:nvPr/>
      </p:nvGrpSpPr>
      <p:grpSpPr>
        <a:xfrm>
          <a:off x="0" y="0"/>
          <a:ext cx="0" cy="0"/>
          <a:chOff x="0" y="0"/>
          <a:chExt cx="0" cy="0"/>
        </a:xfrm>
      </p:grpSpPr>
      <p:sp>
        <p:nvSpPr>
          <p:cNvPr id="10321" name="Google Shape;10321;p214"/>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2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0323" name="Google Shape;10323;p2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4" name="Google Shape;10324;p2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10325"/>
        <p:cNvGrpSpPr/>
        <p:nvPr/>
      </p:nvGrpSpPr>
      <p:grpSpPr>
        <a:xfrm>
          <a:off x="0" y="0"/>
          <a:ext cx="0" cy="0"/>
          <a:chOff x="0" y="0"/>
          <a:chExt cx="0" cy="0"/>
        </a:xfrm>
      </p:grpSpPr>
      <p:sp>
        <p:nvSpPr>
          <p:cNvPr id="10326" name="Google Shape;10326;p21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0327" name="Google Shape;10327;p21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28" name="Google Shape;10328;p21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0329" name="Google Shape;10329;p215"/>
          <p:cNvGrpSpPr/>
          <p:nvPr/>
        </p:nvGrpSpPr>
        <p:grpSpPr>
          <a:xfrm>
            <a:off x="8041173" y="4778596"/>
            <a:ext cx="598277" cy="170409"/>
            <a:chOff x="238125" y="1822850"/>
            <a:chExt cx="7080200" cy="2016675"/>
          </a:xfrm>
        </p:grpSpPr>
        <p:sp>
          <p:nvSpPr>
            <p:cNvPr id="10330" name="Google Shape;10330;p2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2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2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2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2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5" name="Google Shape;10335;p2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6" name="Google Shape;10336;p2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37" name="Google Shape;10337;p21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10338"/>
        <p:cNvGrpSpPr/>
        <p:nvPr/>
      </p:nvGrpSpPr>
      <p:grpSpPr>
        <a:xfrm>
          <a:off x="0" y="0"/>
          <a:ext cx="0" cy="0"/>
          <a:chOff x="0" y="0"/>
          <a:chExt cx="0" cy="0"/>
        </a:xfrm>
      </p:grpSpPr>
      <p:sp>
        <p:nvSpPr>
          <p:cNvPr id="10339" name="Google Shape;10339;p21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0340" name="Google Shape;10340;p2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10341"/>
        <p:cNvGrpSpPr/>
        <p:nvPr/>
      </p:nvGrpSpPr>
      <p:grpSpPr>
        <a:xfrm>
          <a:off x="0" y="0"/>
          <a:ext cx="0" cy="0"/>
          <a:chOff x="0" y="0"/>
          <a:chExt cx="0" cy="0"/>
        </a:xfrm>
      </p:grpSpPr>
      <p:sp>
        <p:nvSpPr>
          <p:cNvPr id="10342" name="Google Shape;10342;p217"/>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217"/>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10344" name="Google Shape;10344;p217"/>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10345" name="Google Shape;10345;p217"/>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10346" name="Google Shape;10346;p2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47" name="Google Shape;10347;p21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48" name="Google Shape;10348;p21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10349"/>
        <p:cNvGrpSpPr/>
        <p:nvPr/>
      </p:nvGrpSpPr>
      <p:grpSpPr>
        <a:xfrm>
          <a:off x="0" y="0"/>
          <a:ext cx="0" cy="0"/>
          <a:chOff x="0" y="0"/>
          <a:chExt cx="0" cy="0"/>
        </a:xfrm>
      </p:grpSpPr>
      <p:sp>
        <p:nvSpPr>
          <p:cNvPr id="10350" name="Google Shape;10350;p2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351" name="Google Shape;10351;p218"/>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10352" name="Google Shape;10352;p21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353" name="Google Shape;10353;p21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10354"/>
        <p:cNvGrpSpPr/>
        <p:nvPr/>
      </p:nvGrpSpPr>
      <p:grpSpPr>
        <a:xfrm>
          <a:off x="0" y="0"/>
          <a:ext cx="0" cy="0"/>
          <a:chOff x="0" y="0"/>
          <a:chExt cx="0" cy="0"/>
        </a:xfrm>
      </p:grpSpPr>
      <p:grpSp>
        <p:nvGrpSpPr>
          <p:cNvPr id="10355" name="Google Shape;10355;p219"/>
          <p:cNvGrpSpPr/>
          <p:nvPr/>
        </p:nvGrpSpPr>
        <p:grpSpPr>
          <a:xfrm>
            <a:off x="3689202" y="6"/>
            <a:ext cx="3697033" cy="5143642"/>
            <a:chOff x="1926275" y="238125"/>
            <a:chExt cx="3765950" cy="5239525"/>
          </a:xfrm>
        </p:grpSpPr>
        <p:sp>
          <p:nvSpPr>
            <p:cNvPr id="10356" name="Google Shape;10356;p21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7" name="Google Shape;10357;p21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21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21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21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21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21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3" name="Google Shape;10363;p21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4" name="Google Shape;10364;p21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21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6" name="Google Shape;10366;p21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7" name="Google Shape;10367;p21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8" name="Google Shape;10368;p21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21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21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21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21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21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4" name="Google Shape;10374;p21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5" name="Google Shape;10375;p21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21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21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21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21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21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21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21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21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21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21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21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21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21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21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21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21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21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3" name="Google Shape;10393;p21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4" name="Google Shape;10394;p21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5" name="Google Shape;10395;p21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21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7" name="Google Shape;10397;p21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8" name="Google Shape;10398;p21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21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21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21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2" name="Google Shape;10402;p21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3" name="Google Shape;10403;p21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21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21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21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21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8" name="Google Shape;10408;p21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9" name="Google Shape;10409;p21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21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21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21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3" name="Google Shape;10413;p21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4" name="Google Shape;10414;p21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21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16" name="Google Shape;10416;p219"/>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7" name="Google Shape;10417;p21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3333"/>
              </a:srgbClr>
            </a:outerShdw>
          </a:effectLst>
        </p:spPr>
        <p:txBody>
          <a:bodyPr/>
          <a:lstStyle/>
          <a:p>
            <a:endParaRPr lang="en-US"/>
          </a:p>
        </p:txBody>
      </p:sp>
      <p:sp>
        <p:nvSpPr>
          <p:cNvPr id="10418" name="Google Shape;10418;p219"/>
          <p:cNvSpPr txBox="1"/>
          <p:nvPr/>
        </p:nvSpPr>
        <p:spPr>
          <a:xfrm>
            <a:off x="340275" y="951650"/>
            <a:ext cx="3804900" cy="854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2200"/>
              <a:buFont typeface="Arial"/>
              <a:buNone/>
            </a:pPr>
            <a:r>
              <a:rPr lang="en" sz="2200" b="0" i="0" u="none" strike="noStrike" cap="none">
                <a:solidFill>
                  <a:srgbClr val="FFFFFF"/>
                </a:solidFill>
                <a:latin typeface="Inter ExtraBold"/>
                <a:ea typeface="Inter ExtraBold"/>
                <a:cs typeface="Inter ExtraBold"/>
                <a:sym typeface="Inter ExtraBold"/>
              </a:rPr>
              <a:t>Simplify the business </a:t>
            </a:r>
            <a:br>
              <a:rPr lang="en" sz="2200" b="0" i="0" u="none" strike="noStrike" cap="none">
                <a:solidFill>
                  <a:srgbClr val="FFFFFF"/>
                </a:solidFill>
                <a:latin typeface="Inter ExtraBold"/>
                <a:ea typeface="Inter ExtraBold"/>
                <a:cs typeface="Inter ExtraBold"/>
                <a:sym typeface="Inter ExtraBold"/>
              </a:rPr>
            </a:br>
            <a:r>
              <a:rPr lang="en" sz="2200" b="0" i="0" u="none" strike="noStrike" cap="none">
                <a:solidFill>
                  <a:srgbClr val="FFFFFF"/>
                </a:solidFill>
                <a:latin typeface="Inter ExtraBold"/>
                <a:ea typeface="Inter ExtraBold"/>
                <a:cs typeface="Inter ExtraBold"/>
                <a:sym typeface="Inter ExtraBold"/>
              </a:rPr>
              <a:t>of running your business.</a:t>
            </a:r>
            <a:endParaRPr sz="2200" b="0" i="0" u="none" strike="noStrike" cap="none">
              <a:solidFill>
                <a:srgbClr val="FFFFFF"/>
              </a:solidFill>
              <a:latin typeface="Inter ExtraBold"/>
              <a:ea typeface="Inter ExtraBold"/>
              <a:cs typeface="Inter ExtraBold"/>
              <a:sym typeface="Inter ExtraBold"/>
            </a:endParaRPr>
          </a:p>
        </p:txBody>
      </p:sp>
      <p:sp>
        <p:nvSpPr>
          <p:cNvPr id="10419" name="Google Shape;10419;p219"/>
          <p:cNvSpPr txBox="1"/>
          <p:nvPr/>
        </p:nvSpPr>
        <p:spPr>
          <a:xfrm>
            <a:off x="7653845" y="4665341"/>
            <a:ext cx="1257300" cy="292500"/>
          </a:xfrm>
          <a:prstGeom prst="rect">
            <a:avLst/>
          </a:prstGeom>
          <a:noFill/>
          <a:ln>
            <a:noFill/>
          </a:ln>
        </p:spPr>
        <p:txBody>
          <a:bodyPr spcFirstLastPara="1" wrap="square" lIns="91425" tIns="91425" rIns="91425" bIns="91425"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10420" name="Google Shape;10420;p219"/>
          <p:cNvSpPr txBox="1"/>
          <p:nvPr/>
        </p:nvSpPr>
        <p:spPr>
          <a:xfrm>
            <a:off x="340275"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21" name="Google Shape;10421;p219"/>
          <p:cNvPicPr preferRelativeResize="0"/>
          <p:nvPr/>
        </p:nvPicPr>
        <p:blipFill rotWithShape="1">
          <a:blip r:embed="rId2">
            <a:alphaModFix/>
          </a:blip>
          <a:srcRect/>
          <a:stretch/>
        </p:blipFill>
        <p:spPr>
          <a:xfrm>
            <a:off x="7612258" y="4189886"/>
            <a:ext cx="1219225" cy="347665"/>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1668"/>
        <p:cNvGrpSpPr/>
        <p:nvPr/>
      </p:nvGrpSpPr>
      <p:grpSpPr>
        <a:xfrm>
          <a:off x="0" y="0"/>
          <a:ext cx="0" cy="0"/>
          <a:chOff x="0" y="0"/>
          <a:chExt cx="0" cy="0"/>
        </a:xfrm>
      </p:grpSpPr>
      <p:grpSp>
        <p:nvGrpSpPr>
          <p:cNvPr id="1669" name="Google Shape;1669;p103"/>
          <p:cNvGrpSpPr/>
          <p:nvPr/>
        </p:nvGrpSpPr>
        <p:grpSpPr>
          <a:xfrm>
            <a:off x="2726703" y="6"/>
            <a:ext cx="3697033" cy="5143642"/>
            <a:chOff x="1926275" y="238125"/>
            <a:chExt cx="3765950" cy="5239525"/>
          </a:xfrm>
        </p:grpSpPr>
        <p:sp>
          <p:nvSpPr>
            <p:cNvPr id="1670" name="Google Shape;1670;p103"/>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103"/>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103"/>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103"/>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103"/>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103"/>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103"/>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103"/>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103"/>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103"/>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103"/>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103"/>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103"/>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103"/>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103"/>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103"/>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103"/>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103"/>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103"/>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103"/>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103"/>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103"/>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103"/>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103"/>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103"/>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103"/>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103"/>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103"/>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103"/>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103"/>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103"/>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103"/>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103"/>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103"/>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103"/>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103"/>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103"/>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103"/>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103"/>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103"/>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103"/>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103"/>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103"/>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103"/>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103"/>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103"/>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103"/>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103"/>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103"/>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103"/>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103"/>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103"/>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103"/>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103"/>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103"/>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103"/>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103"/>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103"/>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103"/>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103"/>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0" name="Google Shape;1730;p10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31" name="Google Shape;1731;p103"/>
          <p:cNvGrpSpPr/>
          <p:nvPr/>
        </p:nvGrpSpPr>
        <p:grpSpPr>
          <a:xfrm>
            <a:off x="2686261" y="2"/>
            <a:ext cx="2103910" cy="5143716"/>
            <a:chOff x="2726150" y="238125"/>
            <a:chExt cx="2142475" cy="5238000"/>
          </a:xfrm>
        </p:grpSpPr>
        <p:sp>
          <p:nvSpPr>
            <p:cNvPr id="1732" name="Google Shape;1732;p10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10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10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35" name="Google Shape;1735;p10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36" name="Google Shape;1736;p10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37" name="Google Shape;1737;p10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38" name="Google Shape;1738;p10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103"/>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1740" name="Google Shape;1740;p10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741" name="Google Shape;1741;p10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10422"/>
        <p:cNvGrpSpPr/>
        <p:nvPr/>
      </p:nvGrpSpPr>
      <p:grpSpPr>
        <a:xfrm>
          <a:off x="0" y="0"/>
          <a:ext cx="0" cy="0"/>
          <a:chOff x="0" y="0"/>
          <a:chExt cx="0" cy="0"/>
        </a:xfrm>
      </p:grpSpPr>
      <p:grpSp>
        <p:nvGrpSpPr>
          <p:cNvPr id="10423" name="Google Shape;10423;p220"/>
          <p:cNvGrpSpPr/>
          <p:nvPr/>
        </p:nvGrpSpPr>
        <p:grpSpPr>
          <a:xfrm>
            <a:off x="3698727" y="6"/>
            <a:ext cx="3697033" cy="5143642"/>
            <a:chOff x="1926275" y="238125"/>
            <a:chExt cx="3765950" cy="5239525"/>
          </a:xfrm>
        </p:grpSpPr>
        <p:sp>
          <p:nvSpPr>
            <p:cNvPr id="10424" name="Google Shape;10424;p2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2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2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2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2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2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2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2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2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2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4" name="Google Shape;10434;p2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5" name="Google Shape;10435;p2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6" name="Google Shape;10436;p2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7" name="Google Shape;10437;p2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8" name="Google Shape;10438;p2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9" name="Google Shape;10439;p2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0" name="Google Shape;10440;p2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1" name="Google Shape;10441;p2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2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2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2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2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2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2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8" name="Google Shape;10448;p2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9" name="Google Shape;10449;p2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2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2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2" name="Google Shape;10452;p2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3" name="Google Shape;10453;p2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2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2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2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2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8" name="Google Shape;10458;p2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9" name="Google Shape;10459;p2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2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1" name="Google Shape;10461;p2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2" name="Google Shape;10462;p2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2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2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2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2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7" name="Google Shape;10467;p2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8" name="Google Shape;10468;p2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2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2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2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2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2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2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5" name="Google Shape;10475;p2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6" name="Google Shape;10476;p2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2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2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2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2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2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2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2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484" name="Google Shape;10484;p22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5" name="Google Shape;10485;p2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0486" name="Google Shape;10486;p22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10487" name="Google Shape;10487;p22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0488" name="Google Shape;10488;p22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10489"/>
        <p:cNvGrpSpPr/>
        <p:nvPr/>
      </p:nvGrpSpPr>
      <p:grpSpPr>
        <a:xfrm>
          <a:off x="0" y="0"/>
          <a:ext cx="0" cy="0"/>
          <a:chOff x="0" y="0"/>
          <a:chExt cx="0" cy="0"/>
        </a:xfrm>
      </p:grpSpPr>
      <p:grpSp>
        <p:nvGrpSpPr>
          <p:cNvPr id="10490" name="Google Shape;10490;p221"/>
          <p:cNvGrpSpPr/>
          <p:nvPr/>
        </p:nvGrpSpPr>
        <p:grpSpPr>
          <a:xfrm>
            <a:off x="3698727" y="6"/>
            <a:ext cx="3697033" cy="5143642"/>
            <a:chOff x="1926275" y="238125"/>
            <a:chExt cx="3765950" cy="5239525"/>
          </a:xfrm>
        </p:grpSpPr>
        <p:sp>
          <p:nvSpPr>
            <p:cNvPr id="10491" name="Google Shape;10491;p22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22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22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22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22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6" name="Google Shape;10496;p22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7" name="Google Shape;10497;p22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22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22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22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22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22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22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4" name="Google Shape;10504;p22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5" name="Google Shape;10505;p22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6" name="Google Shape;10506;p22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22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22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9" name="Google Shape;10509;p22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0" name="Google Shape;10510;p22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22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22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22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22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5" name="Google Shape;10515;p22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6" name="Google Shape;10516;p22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22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22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22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22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22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2" name="Google Shape;10522;p22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3" name="Google Shape;10523;p22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22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22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22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22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22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22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0" name="Google Shape;10530;p22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1" name="Google Shape;10531;p22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22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22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22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22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22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22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8" name="Google Shape;10538;p22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9" name="Google Shape;10539;p22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22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22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22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22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22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5" name="Google Shape;10545;p22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6" name="Google Shape;10546;p22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22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22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22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0" name="Google Shape;10550;p22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51" name="Google Shape;10551;p22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2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53" name="Google Shape;10553;p221"/>
          <p:cNvGrpSpPr/>
          <p:nvPr/>
        </p:nvGrpSpPr>
        <p:grpSpPr>
          <a:xfrm>
            <a:off x="1285921" y="2144122"/>
            <a:ext cx="2868897" cy="817157"/>
            <a:chOff x="238125" y="1822850"/>
            <a:chExt cx="7080200" cy="2016675"/>
          </a:xfrm>
        </p:grpSpPr>
        <p:sp>
          <p:nvSpPr>
            <p:cNvPr id="10554" name="Google Shape;10554;p2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5" name="Google Shape;10555;p2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6" name="Google Shape;10556;p2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2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2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2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2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61" name="Google Shape;10561;p22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10562" name="Google Shape;10562;p22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10563"/>
        <p:cNvGrpSpPr/>
        <p:nvPr/>
      </p:nvGrpSpPr>
      <p:grpSpPr>
        <a:xfrm>
          <a:off x="0" y="0"/>
          <a:ext cx="0" cy="0"/>
          <a:chOff x="0" y="0"/>
          <a:chExt cx="0" cy="0"/>
        </a:xfrm>
      </p:grpSpPr>
      <p:sp>
        <p:nvSpPr>
          <p:cNvPr id="10564" name="Google Shape;10564;p222"/>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2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0566" name="Google Shape;10566;p222"/>
          <p:cNvGrpSpPr/>
          <p:nvPr/>
        </p:nvGrpSpPr>
        <p:grpSpPr>
          <a:xfrm>
            <a:off x="1285921" y="2144122"/>
            <a:ext cx="2868897" cy="817157"/>
            <a:chOff x="238125" y="1822850"/>
            <a:chExt cx="7080200" cy="2016675"/>
          </a:xfrm>
        </p:grpSpPr>
        <p:sp>
          <p:nvSpPr>
            <p:cNvPr id="10567" name="Google Shape;10567;p2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2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9" name="Google Shape;10569;p2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0" name="Google Shape;10570;p2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2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2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2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74" name="Google Shape;10574;p222"/>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10575" name="Google Shape;10575;p22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Title and Content" type="obj">
  <p:cSld name="OBJECT">
    <p:spTree>
      <p:nvGrpSpPr>
        <p:cNvPr id="1" name="Shape 10582"/>
        <p:cNvGrpSpPr/>
        <p:nvPr/>
      </p:nvGrpSpPr>
      <p:grpSpPr>
        <a:xfrm>
          <a:off x="0" y="0"/>
          <a:ext cx="0" cy="0"/>
          <a:chOff x="0" y="0"/>
          <a:chExt cx="0" cy="0"/>
        </a:xfrm>
      </p:grpSpPr>
      <p:sp>
        <p:nvSpPr>
          <p:cNvPr id="10583" name="Google Shape;10583;p84"/>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4" name="Google Shape;10584;p84"/>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585" name="Google Shape;10585;p84"/>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6" name="Google Shape;10586;p84"/>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87" name="Google Shape;10587;p84"/>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588"/>
        <p:cNvGrpSpPr/>
        <p:nvPr/>
      </p:nvGrpSpPr>
      <p:grpSpPr>
        <a:xfrm>
          <a:off x="0" y="0"/>
          <a:ext cx="0" cy="0"/>
          <a:chOff x="0" y="0"/>
          <a:chExt cx="0" cy="0"/>
        </a:xfrm>
      </p:grpSpPr>
      <p:sp>
        <p:nvSpPr>
          <p:cNvPr id="10589" name="Google Shape;10589;p175"/>
          <p:cNvSpPr txBox="1">
            <a:spLocks noGrp="1"/>
          </p:cNvSpPr>
          <p:nvPr>
            <p:ph type="title"/>
          </p:nvPr>
        </p:nvSpPr>
        <p:spPr>
          <a:xfrm>
            <a:off x="623888" y="1282304"/>
            <a:ext cx="7886700" cy="2139553"/>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6000"/>
              <a:buFont typeface="Calibri"/>
              <a:buNone/>
              <a:defRPr sz="45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0" name="Google Shape;10590;p175"/>
          <p:cNvSpPr txBox="1">
            <a:spLocks noGrp="1"/>
          </p:cNvSpPr>
          <p:nvPr>
            <p:ph type="body" idx="1"/>
          </p:nvPr>
        </p:nvSpPr>
        <p:spPr>
          <a:xfrm>
            <a:off x="623888" y="3442098"/>
            <a:ext cx="7886700" cy="1125140"/>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rgbClr val="888888"/>
              </a:buClr>
              <a:buSzPts val="2400"/>
              <a:buNone/>
              <a:defRPr sz="1800">
                <a:solidFill>
                  <a:srgbClr val="888888"/>
                </a:solidFill>
              </a:defRPr>
            </a:lvl1pPr>
            <a:lvl2pPr marL="914400" lvl="1" indent="-228600" algn="l">
              <a:lnSpc>
                <a:spcPct val="90000"/>
              </a:lnSpc>
              <a:spcBef>
                <a:spcPts val="375"/>
              </a:spcBef>
              <a:spcAft>
                <a:spcPts val="0"/>
              </a:spcAft>
              <a:buClr>
                <a:srgbClr val="888888"/>
              </a:buClr>
              <a:buSzPts val="2000"/>
              <a:buNone/>
              <a:defRPr sz="1500">
                <a:solidFill>
                  <a:srgbClr val="888888"/>
                </a:solidFill>
              </a:defRPr>
            </a:lvl2pPr>
            <a:lvl3pPr marL="1371600" lvl="2" indent="-228600" algn="l">
              <a:lnSpc>
                <a:spcPct val="90000"/>
              </a:lnSpc>
              <a:spcBef>
                <a:spcPts val="375"/>
              </a:spcBef>
              <a:spcAft>
                <a:spcPts val="0"/>
              </a:spcAft>
              <a:buClr>
                <a:srgbClr val="888888"/>
              </a:buClr>
              <a:buSzPts val="1800"/>
              <a:buNone/>
              <a:defRPr sz="1350">
                <a:solidFill>
                  <a:srgbClr val="888888"/>
                </a:solidFill>
              </a:defRPr>
            </a:lvl3pPr>
            <a:lvl4pPr marL="1828800" lvl="3" indent="-228600" algn="l">
              <a:lnSpc>
                <a:spcPct val="90000"/>
              </a:lnSpc>
              <a:spcBef>
                <a:spcPts val="375"/>
              </a:spcBef>
              <a:spcAft>
                <a:spcPts val="0"/>
              </a:spcAft>
              <a:buClr>
                <a:srgbClr val="888888"/>
              </a:buClr>
              <a:buSzPts val="1600"/>
              <a:buNone/>
              <a:defRPr sz="1200">
                <a:solidFill>
                  <a:srgbClr val="888888"/>
                </a:solidFill>
              </a:defRPr>
            </a:lvl4pPr>
            <a:lvl5pPr marL="2286000" lvl="4" indent="-228600" algn="l">
              <a:lnSpc>
                <a:spcPct val="90000"/>
              </a:lnSpc>
              <a:spcBef>
                <a:spcPts val="375"/>
              </a:spcBef>
              <a:spcAft>
                <a:spcPts val="0"/>
              </a:spcAft>
              <a:buClr>
                <a:srgbClr val="888888"/>
              </a:buClr>
              <a:buSzPts val="1600"/>
              <a:buNone/>
              <a:defRPr sz="1200">
                <a:solidFill>
                  <a:srgbClr val="888888"/>
                </a:solidFill>
              </a:defRPr>
            </a:lvl5pPr>
            <a:lvl6pPr marL="2743200" lvl="5" indent="-228600" algn="l">
              <a:lnSpc>
                <a:spcPct val="90000"/>
              </a:lnSpc>
              <a:spcBef>
                <a:spcPts val="375"/>
              </a:spcBef>
              <a:spcAft>
                <a:spcPts val="0"/>
              </a:spcAft>
              <a:buClr>
                <a:srgbClr val="888888"/>
              </a:buClr>
              <a:buSzPts val="1600"/>
              <a:buNone/>
              <a:defRPr sz="1200">
                <a:solidFill>
                  <a:srgbClr val="888888"/>
                </a:solidFill>
              </a:defRPr>
            </a:lvl6pPr>
            <a:lvl7pPr marL="3200400" lvl="6" indent="-228600" algn="l">
              <a:lnSpc>
                <a:spcPct val="90000"/>
              </a:lnSpc>
              <a:spcBef>
                <a:spcPts val="375"/>
              </a:spcBef>
              <a:spcAft>
                <a:spcPts val="0"/>
              </a:spcAft>
              <a:buClr>
                <a:srgbClr val="888888"/>
              </a:buClr>
              <a:buSzPts val="1600"/>
              <a:buNone/>
              <a:defRPr sz="1200">
                <a:solidFill>
                  <a:srgbClr val="888888"/>
                </a:solidFill>
              </a:defRPr>
            </a:lvl7pPr>
            <a:lvl8pPr marL="3657600" lvl="7" indent="-228600" algn="l">
              <a:lnSpc>
                <a:spcPct val="90000"/>
              </a:lnSpc>
              <a:spcBef>
                <a:spcPts val="375"/>
              </a:spcBef>
              <a:spcAft>
                <a:spcPts val="0"/>
              </a:spcAft>
              <a:buClr>
                <a:srgbClr val="888888"/>
              </a:buClr>
              <a:buSzPts val="1600"/>
              <a:buNone/>
              <a:defRPr sz="1200">
                <a:solidFill>
                  <a:srgbClr val="888888"/>
                </a:solidFill>
              </a:defRPr>
            </a:lvl8pPr>
            <a:lvl9pPr marL="4114800" lvl="8" indent="-228600" algn="l">
              <a:lnSpc>
                <a:spcPct val="90000"/>
              </a:lnSpc>
              <a:spcBef>
                <a:spcPts val="375"/>
              </a:spcBef>
              <a:spcAft>
                <a:spcPts val="0"/>
              </a:spcAft>
              <a:buClr>
                <a:srgbClr val="888888"/>
              </a:buClr>
              <a:buSzPts val="1600"/>
              <a:buNone/>
              <a:defRPr sz="1200">
                <a:solidFill>
                  <a:srgbClr val="888888"/>
                </a:solidFill>
              </a:defRPr>
            </a:lvl9pPr>
          </a:lstStyle>
          <a:p>
            <a:endParaRPr/>
          </a:p>
        </p:txBody>
      </p:sp>
      <p:sp>
        <p:nvSpPr>
          <p:cNvPr id="10591" name="Google Shape;10591;p175"/>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2" name="Google Shape;10592;p175"/>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3" name="Google Shape;10593;p175"/>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Two Content" type="twoObj">
  <p:cSld name="TWO_OBJECTS">
    <p:spTree>
      <p:nvGrpSpPr>
        <p:cNvPr id="1" name="Shape 10594"/>
        <p:cNvGrpSpPr/>
        <p:nvPr/>
      </p:nvGrpSpPr>
      <p:grpSpPr>
        <a:xfrm>
          <a:off x="0" y="0"/>
          <a:ext cx="0" cy="0"/>
          <a:chOff x="0" y="0"/>
          <a:chExt cx="0" cy="0"/>
        </a:xfrm>
      </p:grpSpPr>
      <p:sp>
        <p:nvSpPr>
          <p:cNvPr id="10595" name="Google Shape;10595;p176"/>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6" name="Google Shape;10596;p176"/>
          <p:cNvSpPr txBox="1">
            <a:spLocks noGrp="1"/>
          </p:cNvSpPr>
          <p:nvPr>
            <p:ph type="body" idx="1"/>
          </p:nvPr>
        </p:nvSpPr>
        <p:spPr>
          <a:xfrm>
            <a:off x="6286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597" name="Google Shape;10597;p176"/>
          <p:cNvSpPr txBox="1">
            <a:spLocks noGrp="1"/>
          </p:cNvSpPr>
          <p:nvPr>
            <p:ph type="body" idx="2"/>
          </p:nvPr>
        </p:nvSpPr>
        <p:spPr>
          <a:xfrm>
            <a:off x="4629150" y="1369219"/>
            <a:ext cx="3886200" cy="3263504"/>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598" name="Google Shape;10598;p176"/>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599" name="Google Shape;10599;p176"/>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0" name="Google Shape;10600;p176"/>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Comparison" type="twoTxTwoObj">
  <p:cSld name="TWO_OBJECTS_WITH_TEXT">
    <p:spTree>
      <p:nvGrpSpPr>
        <p:cNvPr id="1" name="Shape 10601"/>
        <p:cNvGrpSpPr/>
        <p:nvPr/>
      </p:nvGrpSpPr>
      <p:grpSpPr>
        <a:xfrm>
          <a:off x="0" y="0"/>
          <a:ext cx="0" cy="0"/>
          <a:chOff x="0" y="0"/>
          <a:chExt cx="0" cy="0"/>
        </a:xfrm>
      </p:grpSpPr>
      <p:sp>
        <p:nvSpPr>
          <p:cNvPr id="10602" name="Google Shape;10602;p177"/>
          <p:cNvSpPr txBox="1">
            <a:spLocks noGrp="1"/>
          </p:cNvSpPr>
          <p:nvPr>
            <p:ph type="title"/>
          </p:nvPr>
        </p:nvSpPr>
        <p:spPr>
          <a:xfrm>
            <a:off x="629841"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3" name="Google Shape;10603;p177"/>
          <p:cNvSpPr txBox="1">
            <a:spLocks noGrp="1"/>
          </p:cNvSpPr>
          <p:nvPr>
            <p:ph type="body" idx="1"/>
          </p:nvPr>
        </p:nvSpPr>
        <p:spPr>
          <a:xfrm>
            <a:off x="629842" y="1260872"/>
            <a:ext cx="3868340"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604" name="Google Shape;10604;p177"/>
          <p:cNvSpPr txBox="1">
            <a:spLocks noGrp="1"/>
          </p:cNvSpPr>
          <p:nvPr>
            <p:ph type="body" idx="2"/>
          </p:nvPr>
        </p:nvSpPr>
        <p:spPr>
          <a:xfrm>
            <a:off x="629842" y="1878806"/>
            <a:ext cx="3868340"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605" name="Google Shape;10605;p177"/>
          <p:cNvSpPr txBox="1">
            <a:spLocks noGrp="1"/>
          </p:cNvSpPr>
          <p:nvPr>
            <p:ph type="body" idx="3"/>
          </p:nvPr>
        </p:nvSpPr>
        <p:spPr>
          <a:xfrm>
            <a:off x="4629150" y="1260872"/>
            <a:ext cx="3887391" cy="617934"/>
          </a:xfrm>
          <a:prstGeom prst="rect">
            <a:avLst/>
          </a:prstGeom>
          <a:noFill/>
          <a:ln>
            <a:noFill/>
          </a:ln>
        </p:spPr>
        <p:txBody>
          <a:bodyPr spcFirstLastPara="1" wrap="square" lIns="91425" tIns="45700" rIns="91425" bIns="45700" anchor="b" anchorCtr="0">
            <a:normAutofit/>
          </a:bodyPr>
          <a:lstStyle>
            <a:lvl1pPr marL="457200" lvl="0" indent="-228600" algn="l">
              <a:lnSpc>
                <a:spcPct val="90000"/>
              </a:lnSpc>
              <a:spcBef>
                <a:spcPts val="750"/>
              </a:spcBef>
              <a:spcAft>
                <a:spcPts val="0"/>
              </a:spcAft>
              <a:buClr>
                <a:schemeClr val="dk1"/>
              </a:buClr>
              <a:buSzPts val="2400"/>
              <a:buNone/>
              <a:defRPr sz="1800" b="1"/>
            </a:lvl1pPr>
            <a:lvl2pPr marL="914400" lvl="1" indent="-228600" algn="l">
              <a:lnSpc>
                <a:spcPct val="90000"/>
              </a:lnSpc>
              <a:spcBef>
                <a:spcPts val="375"/>
              </a:spcBef>
              <a:spcAft>
                <a:spcPts val="0"/>
              </a:spcAft>
              <a:buClr>
                <a:schemeClr val="dk1"/>
              </a:buClr>
              <a:buSzPts val="2000"/>
              <a:buNone/>
              <a:defRPr sz="1500" b="1"/>
            </a:lvl2pPr>
            <a:lvl3pPr marL="1371600" lvl="2" indent="-228600" algn="l">
              <a:lnSpc>
                <a:spcPct val="90000"/>
              </a:lnSpc>
              <a:spcBef>
                <a:spcPts val="375"/>
              </a:spcBef>
              <a:spcAft>
                <a:spcPts val="0"/>
              </a:spcAft>
              <a:buClr>
                <a:schemeClr val="dk1"/>
              </a:buClr>
              <a:buSzPts val="1800"/>
              <a:buNone/>
              <a:defRPr sz="1350" b="1"/>
            </a:lvl3pPr>
            <a:lvl4pPr marL="1828800" lvl="3" indent="-228600" algn="l">
              <a:lnSpc>
                <a:spcPct val="90000"/>
              </a:lnSpc>
              <a:spcBef>
                <a:spcPts val="375"/>
              </a:spcBef>
              <a:spcAft>
                <a:spcPts val="0"/>
              </a:spcAft>
              <a:buClr>
                <a:schemeClr val="dk1"/>
              </a:buClr>
              <a:buSzPts val="1600"/>
              <a:buNone/>
              <a:defRPr sz="1200" b="1"/>
            </a:lvl4pPr>
            <a:lvl5pPr marL="2286000" lvl="4" indent="-228600" algn="l">
              <a:lnSpc>
                <a:spcPct val="90000"/>
              </a:lnSpc>
              <a:spcBef>
                <a:spcPts val="375"/>
              </a:spcBef>
              <a:spcAft>
                <a:spcPts val="0"/>
              </a:spcAft>
              <a:buClr>
                <a:schemeClr val="dk1"/>
              </a:buClr>
              <a:buSzPts val="1600"/>
              <a:buNone/>
              <a:defRPr sz="1200" b="1"/>
            </a:lvl5pPr>
            <a:lvl6pPr marL="2743200" lvl="5" indent="-228600" algn="l">
              <a:lnSpc>
                <a:spcPct val="90000"/>
              </a:lnSpc>
              <a:spcBef>
                <a:spcPts val="375"/>
              </a:spcBef>
              <a:spcAft>
                <a:spcPts val="0"/>
              </a:spcAft>
              <a:buClr>
                <a:schemeClr val="dk1"/>
              </a:buClr>
              <a:buSzPts val="1600"/>
              <a:buNone/>
              <a:defRPr sz="1200" b="1"/>
            </a:lvl6pPr>
            <a:lvl7pPr marL="3200400" lvl="6" indent="-228600" algn="l">
              <a:lnSpc>
                <a:spcPct val="90000"/>
              </a:lnSpc>
              <a:spcBef>
                <a:spcPts val="375"/>
              </a:spcBef>
              <a:spcAft>
                <a:spcPts val="0"/>
              </a:spcAft>
              <a:buClr>
                <a:schemeClr val="dk1"/>
              </a:buClr>
              <a:buSzPts val="1600"/>
              <a:buNone/>
              <a:defRPr sz="1200" b="1"/>
            </a:lvl7pPr>
            <a:lvl8pPr marL="3657600" lvl="7" indent="-228600" algn="l">
              <a:lnSpc>
                <a:spcPct val="90000"/>
              </a:lnSpc>
              <a:spcBef>
                <a:spcPts val="375"/>
              </a:spcBef>
              <a:spcAft>
                <a:spcPts val="0"/>
              </a:spcAft>
              <a:buClr>
                <a:schemeClr val="dk1"/>
              </a:buClr>
              <a:buSzPts val="1600"/>
              <a:buNone/>
              <a:defRPr sz="1200" b="1"/>
            </a:lvl8pPr>
            <a:lvl9pPr marL="4114800" lvl="8" indent="-228600" algn="l">
              <a:lnSpc>
                <a:spcPct val="90000"/>
              </a:lnSpc>
              <a:spcBef>
                <a:spcPts val="375"/>
              </a:spcBef>
              <a:spcAft>
                <a:spcPts val="0"/>
              </a:spcAft>
              <a:buClr>
                <a:schemeClr val="dk1"/>
              </a:buClr>
              <a:buSzPts val="1600"/>
              <a:buNone/>
              <a:defRPr sz="1200" b="1"/>
            </a:lvl9pPr>
          </a:lstStyle>
          <a:p>
            <a:endParaRPr/>
          </a:p>
        </p:txBody>
      </p:sp>
      <p:sp>
        <p:nvSpPr>
          <p:cNvPr id="10606" name="Google Shape;10606;p177"/>
          <p:cNvSpPr txBox="1">
            <a:spLocks noGrp="1"/>
          </p:cNvSpPr>
          <p:nvPr>
            <p:ph type="body" idx="4"/>
          </p:nvPr>
        </p:nvSpPr>
        <p:spPr>
          <a:xfrm>
            <a:off x="4629150" y="1878806"/>
            <a:ext cx="3887391" cy="2763441"/>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607" name="Google Shape;10607;p177"/>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8" name="Google Shape;10608;p177"/>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09" name="Google Shape;10609;p177"/>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10610"/>
        <p:cNvGrpSpPr/>
        <p:nvPr/>
      </p:nvGrpSpPr>
      <p:grpSpPr>
        <a:xfrm>
          <a:off x="0" y="0"/>
          <a:ext cx="0" cy="0"/>
          <a:chOff x="0" y="0"/>
          <a:chExt cx="0" cy="0"/>
        </a:xfrm>
      </p:grpSpPr>
      <p:sp>
        <p:nvSpPr>
          <p:cNvPr id="10611" name="Google Shape;10611;p178"/>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2" name="Google Shape;10612;p178"/>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3" name="Google Shape;10613;p178"/>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4" name="Google Shape;10614;p178"/>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Blank" type="blank">
  <p:cSld name="BLANK">
    <p:spTree>
      <p:nvGrpSpPr>
        <p:cNvPr id="1" name="Shape 10615"/>
        <p:cNvGrpSpPr/>
        <p:nvPr/>
      </p:nvGrpSpPr>
      <p:grpSpPr>
        <a:xfrm>
          <a:off x="0" y="0"/>
          <a:ext cx="0" cy="0"/>
          <a:chOff x="0" y="0"/>
          <a:chExt cx="0" cy="0"/>
        </a:xfrm>
      </p:grpSpPr>
      <p:sp>
        <p:nvSpPr>
          <p:cNvPr id="10616" name="Google Shape;10616;p179"/>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7" name="Google Shape;10617;p179"/>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18" name="Google Shape;10618;p179"/>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Content with Caption" type="objTx">
  <p:cSld name="OBJECT_WITH_CAPTION_TEXT">
    <p:spTree>
      <p:nvGrpSpPr>
        <p:cNvPr id="1" name="Shape 10619"/>
        <p:cNvGrpSpPr/>
        <p:nvPr/>
      </p:nvGrpSpPr>
      <p:grpSpPr>
        <a:xfrm>
          <a:off x="0" y="0"/>
          <a:ext cx="0" cy="0"/>
          <a:chOff x="0" y="0"/>
          <a:chExt cx="0" cy="0"/>
        </a:xfrm>
      </p:grpSpPr>
      <p:sp>
        <p:nvSpPr>
          <p:cNvPr id="10620" name="Google Shape;10620;p180"/>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1" name="Google Shape;10621;p180"/>
          <p:cNvSpPr txBox="1">
            <a:spLocks noGrp="1"/>
          </p:cNvSpPr>
          <p:nvPr>
            <p:ph type="body" idx="1"/>
          </p:nvPr>
        </p:nvSpPr>
        <p:spPr>
          <a:xfrm>
            <a:off x="3887391" y="740569"/>
            <a:ext cx="4629150" cy="3655219"/>
          </a:xfrm>
          <a:prstGeom prst="rect">
            <a:avLst/>
          </a:prstGeom>
          <a:noFill/>
          <a:ln>
            <a:noFill/>
          </a:ln>
        </p:spPr>
        <p:txBody>
          <a:bodyPr spcFirstLastPara="1" wrap="square" lIns="91425" tIns="45700" rIns="91425" bIns="45700" anchor="t" anchorCtr="0">
            <a:normAutofit/>
          </a:bodyPr>
          <a:lstStyle>
            <a:lvl1pPr marL="457200" lvl="0" indent="-431800" algn="l">
              <a:lnSpc>
                <a:spcPct val="90000"/>
              </a:lnSpc>
              <a:spcBef>
                <a:spcPts val="750"/>
              </a:spcBef>
              <a:spcAft>
                <a:spcPts val="0"/>
              </a:spcAft>
              <a:buClr>
                <a:schemeClr val="dk1"/>
              </a:buClr>
              <a:buSzPts val="3200"/>
              <a:buChar char="•"/>
              <a:defRPr sz="2400"/>
            </a:lvl1pPr>
            <a:lvl2pPr marL="914400" lvl="1" indent="-406400" algn="l">
              <a:lnSpc>
                <a:spcPct val="90000"/>
              </a:lnSpc>
              <a:spcBef>
                <a:spcPts val="375"/>
              </a:spcBef>
              <a:spcAft>
                <a:spcPts val="0"/>
              </a:spcAft>
              <a:buClr>
                <a:schemeClr val="dk1"/>
              </a:buClr>
              <a:buSzPts val="2800"/>
              <a:buChar char="•"/>
              <a:defRPr sz="2100"/>
            </a:lvl2pPr>
            <a:lvl3pPr marL="1371600" lvl="2" indent="-381000" algn="l">
              <a:lnSpc>
                <a:spcPct val="90000"/>
              </a:lnSpc>
              <a:spcBef>
                <a:spcPts val="375"/>
              </a:spcBef>
              <a:spcAft>
                <a:spcPts val="0"/>
              </a:spcAft>
              <a:buClr>
                <a:schemeClr val="dk1"/>
              </a:buClr>
              <a:buSzPts val="2400"/>
              <a:buChar char="•"/>
              <a:defRPr sz="1800"/>
            </a:lvl3pPr>
            <a:lvl4pPr marL="1828800" lvl="3" indent="-355600" algn="l">
              <a:lnSpc>
                <a:spcPct val="90000"/>
              </a:lnSpc>
              <a:spcBef>
                <a:spcPts val="375"/>
              </a:spcBef>
              <a:spcAft>
                <a:spcPts val="0"/>
              </a:spcAft>
              <a:buClr>
                <a:schemeClr val="dk1"/>
              </a:buClr>
              <a:buSzPts val="2000"/>
              <a:buChar char="•"/>
              <a:defRPr sz="1500"/>
            </a:lvl4pPr>
            <a:lvl5pPr marL="2286000" lvl="4" indent="-355600" algn="l">
              <a:lnSpc>
                <a:spcPct val="90000"/>
              </a:lnSpc>
              <a:spcBef>
                <a:spcPts val="375"/>
              </a:spcBef>
              <a:spcAft>
                <a:spcPts val="0"/>
              </a:spcAft>
              <a:buClr>
                <a:schemeClr val="dk1"/>
              </a:buClr>
              <a:buSzPts val="2000"/>
              <a:buChar char="•"/>
              <a:defRPr sz="1500"/>
            </a:lvl5pPr>
            <a:lvl6pPr marL="2743200" lvl="5" indent="-355600" algn="l">
              <a:lnSpc>
                <a:spcPct val="90000"/>
              </a:lnSpc>
              <a:spcBef>
                <a:spcPts val="375"/>
              </a:spcBef>
              <a:spcAft>
                <a:spcPts val="0"/>
              </a:spcAft>
              <a:buClr>
                <a:schemeClr val="dk1"/>
              </a:buClr>
              <a:buSzPts val="2000"/>
              <a:buChar char="•"/>
              <a:defRPr sz="1500"/>
            </a:lvl6pPr>
            <a:lvl7pPr marL="3200400" lvl="6" indent="-355600" algn="l">
              <a:lnSpc>
                <a:spcPct val="90000"/>
              </a:lnSpc>
              <a:spcBef>
                <a:spcPts val="375"/>
              </a:spcBef>
              <a:spcAft>
                <a:spcPts val="0"/>
              </a:spcAft>
              <a:buClr>
                <a:schemeClr val="dk1"/>
              </a:buClr>
              <a:buSzPts val="2000"/>
              <a:buChar char="•"/>
              <a:defRPr sz="1500"/>
            </a:lvl7pPr>
            <a:lvl8pPr marL="3657600" lvl="7" indent="-355600" algn="l">
              <a:lnSpc>
                <a:spcPct val="90000"/>
              </a:lnSpc>
              <a:spcBef>
                <a:spcPts val="375"/>
              </a:spcBef>
              <a:spcAft>
                <a:spcPts val="0"/>
              </a:spcAft>
              <a:buClr>
                <a:schemeClr val="dk1"/>
              </a:buClr>
              <a:buSzPts val="2000"/>
              <a:buChar char="•"/>
              <a:defRPr sz="1500"/>
            </a:lvl8pPr>
            <a:lvl9pPr marL="4114800" lvl="8" indent="-355600" algn="l">
              <a:lnSpc>
                <a:spcPct val="90000"/>
              </a:lnSpc>
              <a:spcBef>
                <a:spcPts val="375"/>
              </a:spcBef>
              <a:spcAft>
                <a:spcPts val="0"/>
              </a:spcAft>
              <a:buClr>
                <a:schemeClr val="dk1"/>
              </a:buClr>
              <a:buSzPts val="2000"/>
              <a:buChar char="•"/>
              <a:defRPr sz="1500"/>
            </a:lvl9pPr>
          </a:lstStyle>
          <a:p>
            <a:endParaRPr/>
          </a:p>
        </p:txBody>
      </p:sp>
      <p:sp>
        <p:nvSpPr>
          <p:cNvPr id="10622" name="Google Shape;10622;p180"/>
          <p:cNvSpPr txBox="1">
            <a:spLocks noGrp="1"/>
          </p:cNvSpPr>
          <p:nvPr>
            <p:ph type="body" idx="2"/>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623" name="Google Shape;10623;p180"/>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4" name="Google Shape;10624;p180"/>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5" name="Google Shape;10625;p180"/>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1742"/>
        <p:cNvGrpSpPr/>
        <p:nvPr/>
      </p:nvGrpSpPr>
      <p:grpSpPr>
        <a:xfrm>
          <a:off x="0" y="0"/>
          <a:ext cx="0" cy="0"/>
          <a:chOff x="0" y="0"/>
          <a:chExt cx="0" cy="0"/>
        </a:xfrm>
      </p:grpSpPr>
      <p:sp>
        <p:nvSpPr>
          <p:cNvPr id="1743" name="Google Shape;1743;p104"/>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44" name="Google Shape;1744;p104"/>
          <p:cNvGrpSpPr/>
          <p:nvPr/>
        </p:nvGrpSpPr>
        <p:grpSpPr>
          <a:xfrm>
            <a:off x="2686261" y="2"/>
            <a:ext cx="2103910" cy="5143716"/>
            <a:chOff x="2726150" y="238125"/>
            <a:chExt cx="2142475" cy="5238000"/>
          </a:xfrm>
        </p:grpSpPr>
        <p:sp>
          <p:nvSpPr>
            <p:cNvPr id="1745" name="Google Shape;1745;p104"/>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104"/>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104"/>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48" name="Google Shape;1748;p104"/>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49" name="Google Shape;1749;p104"/>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1750" name="Google Shape;1750;p10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51" name="Google Shape;1751;p104"/>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104"/>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1753" name="Google Shape;1753;p104"/>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1754" name="Google Shape;1754;p10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Picture with Caption" type="picTx">
  <p:cSld name="PICTURE_WITH_CAPTION_TEXT">
    <p:spTree>
      <p:nvGrpSpPr>
        <p:cNvPr id="1" name="Shape 10626"/>
        <p:cNvGrpSpPr/>
        <p:nvPr/>
      </p:nvGrpSpPr>
      <p:grpSpPr>
        <a:xfrm>
          <a:off x="0" y="0"/>
          <a:ext cx="0" cy="0"/>
          <a:chOff x="0" y="0"/>
          <a:chExt cx="0" cy="0"/>
        </a:xfrm>
      </p:grpSpPr>
      <p:sp>
        <p:nvSpPr>
          <p:cNvPr id="10627" name="Google Shape;10627;p181"/>
          <p:cNvSpPr txBox="1">
            <a:spLocks noGrp="1"/>
          </p:cNvSpPr>
          <p:nvPr>
            <p:ph type="title"/>
          </p:nvPr>
        </p:nvSpPr>
        <p:spPr>
          <a:xfrm>
            <a:off x="629841" y="342900"/>
            <a:ext cx="2949178" cy="1200150"/>
          </a:xfrm>
          <a:prstGeom prst="rect">
            <a:avLst/>
          </a:prstGeom>
          <a:noFill/>
          <a:ln>
            <a:noFill/>
          </a:ln>
        </p:spPr>
        <p:txBody>
          <a:bodyPr spcFirstLastPara="1" wrap="square" lIns="91425" tIns="45700" rIns="91425" bIns="45700" anchor="b" anchorCtr="0">
            <a:normAutofit/>
          </a:bodyPr>
          <a:lstStyle>
            <a:lvl1pPr lvl="0" algn="l">
              <a:lnSpc>
                <a:spcPct val="90000"/>
              </a:lnSpc>
              <a:spcBef>
                <a:spcPts val="0"/>
              </a:spcBef>
              <a:spcAft>
                <a:spcPts val="0"/>
              </a:spcAft>
              <a:buClr>
                <a:schemeClr val="dk1"/>
              </a:buClr>
              <a:buSzPts val="3200"/>
              <a:buFont typeface="Calibri"/>
              <a:buNone/>
              <a:defRPr sz="2400"/>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28" name="Google Shape;10628;p181"/>
          <p:cNvSpPr>
            <a:spLocks noGrp="1"/>
          </p:cNvSpPr>
          <p:nvPr>
            <p:ph type="pic" idx="2"/>
          </p:nvPr>
        </p:nvSpPr>
        <p:spPr>
          <a:xfrm>
            <a:off x="3887391" y="740569"/>
            <a:ext cx="4629150" cy="3655219"/>
          </a:xfrm>
          <a:prstGeom prst="rect">
            <a:avLst/>
          </a:prstGeom>
          <a:noFill/>
          <a:ln>
            <a:noFill/>
          </a:ln>
        </p:spPr>
      </p:sp>
      <p:sp>
        <p:nvSpPr>
          <p:cNvPr id="10629" name="Google Shape;10629;p181"/>
          <p:cNvSpPr txBox="1">
            <a:spLocks noGrp="1"/>
          </p:cNvSpPr>
          <p:nvPr>
            <p:ph type="body" idx="1"/>
          </p:nvPr>
        </p:nvSpPr>
        <p:spPr>
          <a:xfrm>
            <a:off x="629841" y="1543050"/>
            <a:ext cx="2949178" cy="2858691"/>
          </a:xfrm>
          <a:prstGeom prst="rect">
            <a:avLst/>
          </a:prstGeom>
          <a:noFill/>
          <a:ln>
            <a:noFill/>
          </a:ln>
        </p:spPr>
        <p:txBody>
          <a:bodyPr spcFirstLastPara="1" wrap="square" lIns="91425" tIns="45700" rIns="91425" bIns="45700" anchor="t" anchorCtr="0">
            <a:normAutofit/>
          </a:bodyPr>
          <a:lstStyle>
            <a:lvl1pPr marL="457200" lvl="0" indent="-228600" algn="l">
              <a:lnSpc>
                <a:spcPct val="90000"/>
              </a:lnSpc>
              <a:spcBef>
                <a:spcPts val="750"/>
              </a:spcBef>
              <a:spcAft>
                <a:spcPts val="0"/>
              </a:spcAft>
              <a:buClr>
                <a:schemeClr val="dk1"/>
              </a:buClr>
              <a:buSzPts val="1600"/>
              <a:buNone/>
              <a:defRPr sz="1200"/>
            </a:lvl1pPr>
            <a:lvl2pPr marL="914400" lvl="1" indent="-228600" algn="l">
              <a:lnSpc>
                <a:spcPct val="90000"/>
              </a:lnSpc>
              <a:spcBef>
                <a:spcPts val="375"/>
              </a:spcBef>
              <a:spcAft>
                <a:spcPts val="0"/>
              </a:spcAft>
              <a:buClr>
                <a:schemeClr val="dk1"/>
              </a:buClr>
              <a:buSzPts val="1400"/>
              <a:buNone/>
              <a:defRPr sz="1050"/>
            </a:lvl2pPr>
            <a:lvl3pPr marL="1371600" lvl="2" indent="-228600" algn="l">
              <a:lnSpc>
                <a:spcPct val="90000"/>
              </a:lnSpc>
              <a:spcBef>
                <a:spcPts val="375"/>
              </a:spcBef>
              <a:spcAft>
                <a:spcPts val="0"/>
              </a:spcAft>
              <a:buClr>
                <a:schemeClr val="dk1"/>
              </a:buClr>
              <a:buSzPts val="1200"/>
              <a:buNone/>
              <a:defRPr sz="900"/>
            </a:lvl3pPr>
            <a:lvl4pPr marL="1828800" lvl="3" indent="-228600" algn="l">
              <a:lnSpc>
                <a:spcPct val="90000"/>
              </a:lnSpc>
              <a:spcBef>
                <a:spcPts val="375"/>
              </a:spcBef>
              <a:spcAft>
                <a:spcPts val="0"/>
              </a:spcAft>
              <a:buClr>
                <a:schemeClr val="dk1"/>
              </a:buClr>
              <a:buSzPts val="1000"/>
              <a:buNone/>
              <a:defRPr sz="750"/>
            </a:lvl4pPr>
            <a:lvl5pPr marL="2286000" lvl="4" indent="-228600" algn="l">
              <a:lnSpc>
                <a:spcPct val="90000"/>
              </a:lnSpc>
              <a:spcBef>
                <a:spcPts val="375"/>
              </a:spcBef>
              <a:spcAft>
                <a:spcPts val="0"/>
              </a:spcAft>
              <a:buClr>
                <a:schemeClr val="dk1"/>
              </a:buClr>
              <a:buSzPts val="1000"/>
              <a:buNone/>
              <a:defRPr sz="750"/>
            </a:lvl5pPr>
            <a:lvl6pPr marL="2743200" lvl="5" indent="-228600" algn="l">
              <a:lnSpc>
                <a:spcPct val="90000"/>
              </a:lnSpc>
              <a:spcBef>
                <a:spcPts val="375"/>
              </a:spcBef>
              <a:spcAft>
                <a:spcPts val="0"/>
              </a:spcAft>
              <a:buClr>
                <a:schemeClr val="dk1"/>
              </a:buClr>
              <a:buSzPts val="1000"/>
              <a:buNone/>
              <a:defRPr sz="750"/>
            </a:lvl6pPr>
            <a:lvl7pPr marL="3200400" lvl="6" indent="-228600" algn="l">
              <a:lnSpc>
                <a:spcPct val="90000"/>
              </a:lnSpc>
              <a:spcBef>
                <a:spcPts val="375"/>
              </a:spcBef>
              <a:spcAft>
                <a:spcPts val="0"/>
              </a:spcAft>
              <a:buClr>
                <a:schemeClr val="dk1"/>
              </a:buClr>
              <a:buSzPts val="1000"/>
              <a:buNone/>
              <a:defRPr sz="750"/>
            </a:lvl7pPr>
            <a:lvl8pPr marL="3657600" lvl="7" indent="-228600" algn="l">
              <a:lnSpc>
                <a:spcPct val="90000"/>
              </a:lnSpc>
              <a:spcBef>
                <a:spcPts val="375"/>
              </a:spcBef>
              <a:spcAft>
                <a:spcPts val="0"/>
              </a:spcAft>
              <a:buClr>
                <a:schemeClr val="dk1"/>
              </a:buClr>
              <a:buSzPts val="1000"/>
              <a:buNone/>
              <a:defRPr sz="750"/>
            </a:lvl8pPr>
            <a:lvl9pPr marL="4114800" lvl="8" indent="-228600" algn="l">
              <a:lnSpc>
                <a:spcPct val="90000"/>
              </a:lnSpc>
              <a:spcBef>
                <a:spcPts val="375"/>
              </a:spcBef>
              <a:spcAft>
                <a:spcPts val="0"/>
              </a:spcAft>
              <a:buClr>
                <a:schemeClr val="dk1"/>
              </a:buClr>
              <a:buSzPts val="1000"/>
              <a:buNone/>
              <a:defRPr sz="750"/>
            </a:lvl9pPr>
          </a:lstStyle>
          <a:p>
            <a:endParaRPr/>
          </a:p>
        </p:txBody>
      </p:sp>
      <p:sp>
        <p:nvSpPr>
          <p:cNvPr id="10630" name="Google Shape;10630;p181"/>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1" name="Google Shape;10631;p181"/>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2" name="Google Shape;10632;p181"/>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Title and Vertical Text" type="vertTx">
  <p:cSld name="VERTICAL_TEXT">
    <p:spTree>
      <p:nvGrpSpPr>
        <p:cNvPr id="1" name="Shape 10633"/>
        <p:cNvGrpSpPr/>
        <p:nvPr/>
      </p:nvGrpSpPr>
      <p:grpSpPr>
        <a:xfrm>
          <a:off x="0" y="0"/>
          <a:ext cx="0" cy="0"/>
          <a:chOff x="0" y="0"/>
          <a:chExt cx="0" cy="0"/>
        </a:xfrm>
      </p:grpSpPr>
      <p:sp>
        <p:nvSpPr>
          <p:cNvPr id="10634" name="Google Shape;10634;p182"/>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5" name="Google Shape;10635;p182"/>
          <p:cNvSpPr txBox="1">
            <a:spLocks noGrp="1"/>
          </p:cNvSpPr>
          <p:nvPr>
            <p:ph type="body" idx="1"/>
          </p:nvPr>
        </p:nvSpPr>
        <p:spPr>
          <a:xfrm rot="5400000">
            <a:off x="2940248" y="-942380"/>
            <a:ext cx="3263504" cy="7886700"/>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636" name="Google Shape;10636;p182"/>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7" name="Google Shape;10637;p182"/>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38" name="Google Shape;10638;p182"/>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Vertical Title and Text" type="vertTitleAndTx">
  <p:cSld name="VERTICAL_TITLE_AND_VERTICAL_TEXT">
    <p:spTree>
      <p:nvGrpSpPr>
        <p:cNvPr id="1" name="Shape 10639"/>
        <p:cNvGrpSpPr/>
        <p:nvPr/>
      </p:nvGrpSpPr>
      <p:grpSpPr>
        <a:xfrm>
          <a:off x="0" y="0"/>
          <a:ext cx="0" cy="0"/>
          <a:chOff x="0" y="0"/>
          <a:chExt cx="0" cy="0"/>
        </a:xfrm>
      </p:grpSpPr>
      <p:sp>
        <p:nvSpPr>
          <p:cNvPr id="10640" name="Google Shape;10640;p183"/>
          <p:cNvSpPr txBox="1">
            <a:spLocks noGrp="1"/>
          </p:cNvSpPr>
          <p:nvPr>
            <p:ph type="title"/>
          </p:nvPr>
        </p:nvSpPr>
        <p:spPr>
          <a:xfrm rot="5400000">
            <a:off x="5350073" y="1467446"/>
            <a:ext cx="4358879" cy="1971675"/>
          </a:xfrm>
          <a:prstGeom prst="rect">
            <a:avLst/>
          </a:prstGeom>
          <a:noFill/>
          <a:ln>
            <a:noFill/>
          </a:ln>
        </p:spPr>
        <p:txBody>
          <a:bodyPr spcFirstLastPara="1" wrap="square" lIns="91425" tIns="45700" rIns="91425" bIns="45700" anchor="ctr" anchorCtr="0">
            <a:normAutofit/>
          </a:bodyPr>
          <a:lstStyle>
            <a:lvl1pPr lvl="0" algn="l">
              <a:lnSpc>
                <a:spcPct val="90000"/>
              </a:lnSpc>
              <a:spcBef>
                <a:spcPts val="0"/>
              </a:spcBef>
              <a:spcAft>
                <a:spcPts val="0"/>
              </a:spcAft>
              <a:buClr>
                <a:schemeClr val="dk1"/>
              </a:buClr>
              <a:buSzPts val="18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41" name="Google Shape;10641;p183"/>
          <p:cNvSpPr txBox="1">
            <a:spLocks noGrp="1"/>
          </p:cNvSpPr>
          <p:nvPr>
            <p:ph type="body" idx="1"/>
          </p:nvPr>
        </p:nvSpPr>
        <p:spPr>
          <a:xfrm rot="5400000">
            <a:off x="1349573" y="-447080"/>
            <a:ext cx="4358879" cy="5800725"/>
          </a:xfrm>
          <a:prstGeom prst="rect">
            <a:avLst/>
          </a:prstGeom>
          <a:noFill/>
          <a:ln>
            <a:noFill/>
          </a:ln>
        </p:spPr>
        <p:txBody>
          <a:bodyPr spcFirstLastPara="1" wrap="square" lIns="91425" tIns="45700" rIns="91425" bIns="45700" anchor="t" anchorCtr="0">
            <a:normAutofit/>
          </a:bodyPr>
          <a:lstStyle>
            <a:lvl1pPr marL="457200" lvl="0" indent="-342900" algn="l">
              <a:lnSpc>
                <a:spcPct val="90000"/>
              </a:lnSpc>
              <a:spcBef>
                <a:spcPts val="750"/>
              </a:spcBef>
              <a:spcAft>
                <a:spcPts val="0"/>
              </a:spcAft>
              <a:buClr>
                <a:schemeClr val="dk1"/>
              </a:buClr>
              <a:buSzPts val="1800"/>
              <a:buChar char="•"/>
              <a:defRPr/>
            </a:lvl1pPr>
            <a:lvl2pPr marL="914400" lvl="1" indent="-342900" algn="l">
              <a:lnSpc>
                <a:spcPct val="90000"/>
              </a:lnSpc>
              <a:spcBef>
                <a:spcPts val="375"/>
              </a:spcBef>
              <a:spcAft>
                <a:spcPts val="0"/>
              </a:spcAft>
              <a:buClr>
                <a:schemeClr val="dk1"/>
              </a:buClr>
              <a:buSzPts val="1800"/>
              <a:buChar char="•"/>
              <a:defRPr/>
            </a:lvl2pPr>
            <a:lvl3pPr marL="1371600" lvl="2" indent="-342900" algn="l">
              <a:lnSpc>
                <a:spcPct val="90000"/>
              </a:lnSpc>
              <a:spcBef>
                <a:spcPts val="375"/>
              </a:spcBef>
              <a:spcAft>
                <a:spcPts val="0"/>
              </a:spcAft>
              <a:buClr>
                <a:schemeClr val="dk1"/>
              </a:buClr>
              <a:buSzPts val="1800"/>
              <a:buChar char="•"/>
              <a:defRPr/>
            </a:lvl3pPr>
            <a:lvl4pPr marL="1828800" lvl="3" indent="-342900" algn="l">
              <a:lnSpc>
                <a:spcPct val="90000"/>
              </a:lnSpc>
              <a:spcBef>
                <a:spcPts val="375"/>
              </a:spcBef>
              <a:spcAft>
                <a:spcPts val="0"/>
              </a:spcAft>
              <a:buClr>
                <a:schemeClr val="dk1"/>
              </a:buClr>
              <a:buSzPts val="1800"/>
              <a:buChar char="•"/>
              <a:defRPr/>
            </a:lvl4pPr>
            <a:lvl5pPr marL="2286000" lvl="4" indent="-342900" algn="l">
              <a:lnSpc>
                <a:spcPct val="90000"/>
              </a:lnSpc>
              <a:spcBef>
                <a:spcPts val="375"/>
              </a:spcBef>
              <a:spcAft>
                <a:spcPts val="0"/>
              </a:spcAft>
              <a:buClr>
                <a:schemeClr val="dk1"/>
              </a:buClr>
              <a:buSzPts val="1800"/>
              <a:buChar char="•"/>
              <a:defRPr/>
            </a:lvl5pPr>
            <a:lvl6pPr marL="2743200" lvl="5" indent="-342900" algn="l">
              <a:lnSpc>
                <a:spcPct val="90000"/>
              </a:lnSpc>
              <a:spcBef>
                <a:spcPts val="375"/>
              </a:spcBef>
              <a:spcAft>
                <a:spcPts val="0"/>
              </a:spcAft>
              <a:buClr>
                <a:schemeClr val="dk1"/>
              </a:buClr>
              <a:buSzPts val="1800"/>
              <a:buChar char="•"/>
              <a:defRPr/>
            </a:lvl6pPr>
            <a:lvl7pPr marL="3200400" lvl="6" indent="-342900" algn="l">
              <a:lnSpc>
                <a:spcPct val="90000"/>
              </a:lnSpc>
              <a:spcBef>
                <a:spcPts val="375"/>
              </a:spcBef>
              <a:spcAft>
                <a:spcPts val="0"/>
              </a:spcAft>
              <a:buClr>
                <a:schemeClr val="dk1"/>
              </a:buClr>
              <a:buSzPts val="1800"/>
              <a:buChar char="•"/>
              <a:defRPr/>
            </a:lvl7pPr>
            <a:lvl8pPr marL="3657600" lvl="7" indent="-342900" algn="l">
              <a:lnSpc>
                <a:spcPct val="90000"/>
              </a:lnSpc>
              <a:spcBef>
                <a:spcPts val="375"/>
              </a:spcBef>
              <a:spcAft>
                <a:spcPts val="0"/>
              </a:spcAft>
              <a:buClr>
                <a:schemeClr val="dk1"/>
              </a:buClr>
              <a:buSzPts val="1800"/>
              <a:buChar char="•"/>
              <a:defRPr/>
            </a:lvl8pPr>
            <a:lvl9pPr marL="4114800" lvl="8" indent="-342900" algn="l">
              <a:lnSpc>
                <a:spcPct val="90000"/>
              </a:lnSpc>
              <a:spcBef>
                <a:spcPts val="375"/>
              </a:spcBef>
              <a:spcAft>
                <a:spcPts val="0"/>
              </a:spcAft>
              <a:buClr>
                <a:schemeClr val="dk1"/>
              </a:buClr>
              <a:buSzPts val="1800"/>
              <a:buChar char="•"/>
              <a:defRPr/>
            </a:lvl9pPr>
          </a:lstStyle>
          <a:p>
            <a:endParaRPr/>
          </a:p>
        </p:txBody>
      </p:sp>
      <p:sp>
        <p:nvSpPr>
          <p:cNvPr id="10642" name="Google Shape;10642;p1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lvl="0" algn="l">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43" name="Google Shape;10643;p1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lvl="0" algn="ctr">
              <a:lnSpc>
                <a:spcPct val="100000"/>
              </a:lnSpc>
              <a:spcBef>
                <a:spcPts val="0"/>
              </a:spcBef>
              <a:spcAft>
                <a:spcPts val="0"/>
              </a:spcAft>
              <a:buSzPts val="1400"/>
              <a:buN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10644" name="Google Shape;10644;p1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755"/>
        <p:cNvGrpSpPr/>
        <p:nvPr/>
      </p:nvGrpSpPr>
      <p:grpSpPr>
        <a:xfrm>
          <a:off x="0" y="0"/>
          <a:ext cx="0" cy="0"/>
          <a:chOff x="0" y="0"/>
          <a:chExt cx="0" cy="0"/>
        </a:xfrm>
      </p:grpSpPr>
      <p:sp>
        <p:nvSpPr>
          <p:cNvPr id="1756" name="Google Shape;1756;p10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57" name="Google Shape;1757;p10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8" name="Google Shape;1758;p10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1759" name="Google Shape;1759;p10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760" name="Google Shape;1760;p105"/>
          <p:cNvGrpSpPr/>
          <p:nvPr/>
        </p:nvGrpSpPr>
        <p:grpSpPr>
          <a:xfrm>
            <a:off x="8041173" y="4778596"/>
            <a:ext cx="598277" cy="170409"/>
            <a:chOff x="238125" y="1822850"/>
            <a:chExt cx="7080200" cy="2016675"/>
          </a:xfrm>
        </p:grpSpPr>
        <p:sp>
          <p:nvSpPr>
            <p:cNvPr id="1761" name="Google Shape;1761;p10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10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10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10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10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10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10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68" name="Google Shape;1768;p10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1769"/>
        <p:cNvGrpSpPr/>
        <p:nvPr/>
      </p:nvGrpSpPr>
      <p:grpSpPr>
        <a:xfrm>
          <a:off x="0" y="0"/>
          <a:ext cx="0" cy="0"/>
          <a:chOff x="0" y="0"/>
          <a:chExt cx="0" cy="0"/>
        </a:xfrm>
      </p:grpSpPr>
      <p:sp>
        <p:nvSpPr>
          <p:cNvPr id="1770" name="Google Shape;1770;p106"/>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1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1772" name="Google Shape;1772;p1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3" name="Google Shape;1773;p1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774"/>
        <p:cNvGrpSpPr/>
        <p:nvPr/>
      </p:nvGrpSpPr>
      <p:grpSpPr>
        <a:xfrm>
          <a:off x="0" y="0"/>
          <a:ext cx="0" cy="0"/>
          <a:chOff x="0" y="0"/>
          <a:chExt cx="0" cy="0"/>
        </a:xfrm>
      </p:grpSpPr>
      <p:sp>
        <p:nvSpPr>
          <p:cNvPr id="1775" name="Google Shape;1775;p107"/>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1776" name="Google Shape;1776;p10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777" name="Google Shape;1777;p107"/>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1778" name="Google Shape;1778;p107"/>
          <p:cNvGrpSpPr/>
          <p:nvPr/>
        </p:nvGrpSpPr>
        <p:grpSpPr>
          <a:xfrm>
            <a:off x="8041173" y="4778596"/>
            <a:ext cx="598277" cy="170409"/>
            <a:chOff x="238125" y="1822850"/>
            <a:chExt cx="7080200" cy="2016675"/>
          </a:xfrm>
        </p:grpSpPr>
        <p:sp>
          <p:nvSpPr>
            <p:cNvPr id="1779" name="Google Shape;1779;p10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10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10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10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10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10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10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786" name="Google Shape;1786;p10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787"/>
        <p:cNvGrpSpPr/>
        <p:nvPr/>
      </p:nvGrpSpPr>
      <p:grpSpPr>
        <a:xfrm>
          <a:off x="0" y="0"/>
          <a:ext cx="0" cy="0"/>
          <a:chOff x="0" y="0"/>
          <a:chExt cx="0" cy="0"/>
        </a:xfrm>
      </p:grpSpPr>
      <p:sp>
        <p:nvSpPr>
          <p:cNvPr id="1788" name="Google Shape;1788;p10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1789" name="Google Shape;1789;p10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1790"/>
        <p:cNvGrpSpPr/>
        <p:nvPr/>
      </p:nvGrpSpPr>
      <p:grpSpPr>
        <a:xfrm>
          <a:off x="0" y="0"/>
          <a:ext cx="0" cy="0"/>
          <a:chOff x="0" y="0"/>
          <a:chExt cx="0" cy="0"/>
        </a:xfrm>
      </p:grpSpPr>
      <p:grpSp>
        <p:nvGrpSpPr>
          <p:cNvPr id="1791" name="Google Shape;1791;p110"/>
          <p:cNvGrpSpPr/>
          <p:nvPr/>
        </p:nvGrpSpPr>
        <p:grpSpPr>
          <a:xfrm>
            <a:off x="3698727" y="6"/>
            <a:ext cx="3697033" cy="5143642"/>
            <a:chOff x="1926275" y="238125"/>
            <a:chExt cx="3765950" cy="5239525"/>
          </a:xfrm>
        </p:grpSpPr>
        <p:sp>
          <p:nvSpPr>
            <p:cNvPr id="1792" name="Google Shape;1792;p11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11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11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11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11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11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11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11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11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11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11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11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11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11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11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11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11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11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11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11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11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11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11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11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11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11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11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11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11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11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11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11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11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11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11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11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11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11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11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11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11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11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11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11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11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11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11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11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11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11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11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11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11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11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11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11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11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11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11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11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52" name="Google Shape;1852;p110"/>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11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1854" name="Google Shape;1854;p110"/>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1855" name="Google Shape;1855;p11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1856" name="Google Shape;1856;p110"/>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1857"/>
        <p:cNvGrpSpPr/>
        <p:nvPr/>
      </p:nvGrpSpPr>
      <p:grpSpPr>
        <a:xfrm>
          <a:off x="0" y="0"/>
          <a:ext cx="0" cy="0"/>
          <a:chOff x="0" y="0"/>
          <a:chExt cx="0" cy="0"/>
        </a:xfrm>
      </p:grpSpPr>
      <p:sp>
        <p:nvSpPr>
          <p:cNvPr id="1858" name="Google Shape;1858;p1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1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1860" name="Google Shape;1860;p111"/>
          <p:cNvGrpSpPr/>
          <p:nvPr/>
        </p:nvGrpSpPr>
        <p:grpSpPr>
          <a:xfrm>
            <a:off x="1285921" y="2144122"/>
            <a:ext cx="2868897" cy="817157"/>
            <a:chOff x="238125" y="1822850"/>
            <a:chExt cx="7080200" cy="2016675"/>
          </a:xfrm>
        </p:grpSpPr>
        <p:sp>
          <p:nvSpPr>
            <p:cNvPr id="1861" name="Google Shape;1861;p1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1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1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1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1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1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1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868" name="Google Shape;1868;p1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1869" name="Google Shape;1869;p1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588"/>
        <p:cNvGrpSpPr/>
        <p:nvPr/>
      </p:nvGrpSpPr>
      <p:grpSpPr>
        <a:xfrm>
          <a:off x="0" y="0"/>
          <a:ext cx="0" cy="0"/>
          <a:chOff x="0" y="0"/>
          <a:chExt cx="0" cy="0"/>
        </a:xfrm>
      </p:grpSpPr>
      <p:grpSp>
        <p:nvGrpSpPr>
          <p:cNvPr id="589" name="Google Shape;589;p74"/>
          <p:cNvGrpSpPr/>
          <p:nvPr/>
        </p:nvGrpSpPr>
        <p:grpSpPr>
          <a:xfrm>
            <a:off x="2693441" y="10"/>
            <a:ext cx="3757132" cy="5143716"/>
            <a:chOff x="1895100" y="238125"/>
            <a:chExt cx="3826000" cy="5238000"/>
          </a:xfrm>
        </p:grpSpPr>
        <p:sp>
          <p:nvSpPr>
            <p:cNvPr id="590" name="Google Shape;590;p74"/>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74"/>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92" name="Google Shape;592;p74"/>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593" name="Google Shape;593;p7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94" name="Google Shape;594;p7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p:cSld name="BLANK_3">
    <p:spTree>
      <p:nvGrpSpPr>
        <p:cNvPr id="1" name="Shape 1870"/>
        <p:cNvGrpSpPr/>
        <p:nvPr/>
      </p:nvGrpSpPr>
      <p:grpSpPr>
        <a:xfrm>
          <a:off x="0" y="0"/>
          <a:ext cx="0" cy="0"/>
          <a:chOff x="0" y="0"/>
          <a:chExt cx="0" cy="0"/>
        </a:xfrm>
      </p:grpSpPr>
      <p:sp>
        <p:nvSpPr>
          <p:cNvPr id="1871" name="Google Shape;1871;g2887ec25bf8_0_337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078"/>
          </a:srgbClr>
        </a:solidFill>
        <a:effectLst/>
      </p:bgPr>
    </p:bg>
    <p:spTree>
      <p:nvGrpSpPr>
        <p:cNvPr id="1" name="Shape 1876"/>
        <p:cNvGrpSpPr/>
        <p:nvPr/>
      </p:nvGrpSpPr>
      <p:grpSpPr>
        <a:xfrm>
          <a:off x="0" y="0"/>
          <a:ext cx="0" cy="0"/>
          <a:chOff x="0" y="0"/>
          <a:chExt cx="0" cy="0"/>
        </a:xfrm>
      </p:grpSpPr>
      <p:sp>
        <p:nvSpPr>
          <p:cNvPr id="1877" name="Google Shape;1877;g280d82a52a6_0_2496"/>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878" name="Google Shape;1878;g280d82a52a6_0_2496"/>
          <p:cNvGrpSpPr/>
          <p:nvPr/>
        </p:nvGrpSpPr>
        <p:grpSpPr>
          <a:xfrm>
            <a:off x="6808167" y="782935"/>
            <a:ext cx="1845454" cy="1820070"/>
            <a:chOff x="5927502" y="551678"/>
            <a:chExt cx="2377550" cy="2344847"/>
          </a:xfrm>
        </p:grpSpPr>
        <p:grpSp>
          <p:nvGrpSpPr>
            <p:cNvPr id="1879" name="Google Shape;1879;g280d82a52a6_0_2496"/>
            <p:cNvGrpSpPr/>
            <p:nvPr/>
          </p:nvGrpSpPr>
          <p:grpSpPr>
            <a:xfrm>
              <a:off x="5927502" y="551678"/>
              <a:ext cx="2377550" cy="653782"/>
              <a:chOff x="2159414" y="3486447"/>
              <a:chExt cx="2606105" cy="720500"/>
            </a:xfrm>
          </p:grpSpPr>
          <p:grpSp>
            <p:nvGrpSpPr>
              <p:cNvPr id="1880" name="Google Shape;1880;g280d82a52a6_0_2496"/>
              <p:cNvGrpSpPr/>
              <p:nvPr/>
            </p:nvGrpSpPr>
            <p:grpSpPr>
              <a:xfrm>
                <a:off x="2159414" y="3486447"/>
                <a:ext cx="2606105" cy="49200"/>
                <a:chOff x="2159414" y="3486447"/>
                <a:chExt cx="2606105" cy="49200"/>
              </a:xfrm>
            </p:grpSpPr>
            <p:sp>
              <p:nvSpPr>
                <p:cNvPr id="1881" name="Google Shape;1881;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897" name="Google Shape;1897;g280d82a52a6_0_2496"/>
              <p:cNvGrpSpPr/>
              <p:nvPr/>
            </p:nvGrpSpPr>
            <p:grpSpPr>
              <a:xfrm>
                <a:off x="2159414" y="3652838"/>
                <a:ext cx="2606105" cy="49200"/>
                <a:chOff x="2159414" y="3486447"/>
                <a:chExt cx="2606105" cy="49200"/>
              </a:xfrm>
            </p:grpSpPr>
            <p:sp>
              <p:nvSpPr>
                <p:cNvPr id="1898" name="Google Shape;1898;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14" name="Google Shape;1914;g280d82a52a6_0_2496"/>
              <p:cNvGrpSpPr/>
              <p:nvPr/>
            </p:nvGrpSpPr>
            <p:grpSpPr>
              <a:xfrm>
                <a:off x="2159414" y="3819188"/>
                <a:ext cx="2606105" cy="49200"/>
                <a:chOff x="2159414" y="3486447"/>
                <a:chExt cx="2606105" cy="49200"/>
              </a:xfrm>
            </p:grpSpPr>
            <p:sp>
              <p:nvSpPr>
                <p:cNvPr id="1915" name="Google Shape;1915;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31" name="Google Shape;1931;g280d82a52a6_0_2496"/>
              <p:cNvGrpSpPr/>
              <p:nvPr/>
            </p:nvGrpSpPr>
            <p:grpSpPr>
              <a:xfrm>
                <a:off x="2159414" y="3983540"/>
                <a:ext cx="2606105" cy="49200"/>
                <a:chOff x="2159414" y="3486447"/>
                <a:chExt cx="2606105" cy="49200"/>
              </a:xfrm>
            </p:grpSpPr>
            <p:sp>
              <p:nvSpPr>
                <p:cNvPr id="1932" name="Google Shape;1932;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48" name="Google Shape;1948;g280d82a52a6_0_2496"/>
              <p:cNvGrpSpPr/>
              <p:nvPr/>
            </p:nvGrpSpPr>
            <p:grpSpPr>
              <a:xfrm>
                <a:off x="2159414" y="4157747"/>
                <a:ext cx="2606105" cy="49200"/>
                <a:chOff x="2159414" y="3486447"/>
                <a:chExt cx="2606105" cy="49200"/>
              </a:xfrm>
            </p:grpSpPr>
            <p:sp>
              <p:nvSpPr>
                <p:cNvPr id="1949" name="Google Shape;1949;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965" name="Google Shape;1965;g280d82a52a6_0_2496"/>
            <p:cNvGrpSpPr/>
            <p:nvPr/>
          </p:nvGrpSpPr>
          <p:grpSpPr>
            <a:xfrm>
              <a:off x="5927502" y="1318161"/>
              <a:ext cx="2377550" cy="653782"/>
              <a:chOff x="2159414" y="3486447"/>
              <a:chExt cx="2606105" cy="720500"/>
            </a:xfrm>
          </p:grpSpPr>
          <p:grpSp>
            <p:nvGrpSpPr>
              <p:cNvPr id="1966" name="Google Shape;1966;g280d82a52a6_0_2496"/>
              <p:cNvGrpSpPr/>
              <p:nvPr/>
            </p:nvGrpSpPr>
            <p:grpSpPr>
              <a:xfrm>
                <a:off x="2159414" y="3486447"/>
                <a:ext cx="2606105" cy="49200"/>
                <a:chOff x="2159414" y="3486447"/>
                <a:chExt cx="2606105" cy="49200"/>
              </a:xfrm>
            </p:grpSpPr>
            <p:sp>
              <p:nvSpPr>
                <p:cNvPr id="1967" name="Google Shape;1967;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983" name="Google Shape;1983;g280d82a52a6_0_2496"/>
              <p:cNvGrpSpPr/>
              <p:nvPr/>
            </p:nvGrpSpPr>
            <p:grpSpPr>
              <a:xfrm>
                <a:off x="2159414" y="3652838"/>
                <a:ext cx="2606105" cy="49200"/>
                <a:chOff x="2159414" y="3486447"/>
                <a:chExt cx="2606105" cy="49200"/>
              </a:xfrm>
            </p:grpSpPr>
            <p:sp>
              <p:nvSpPr>
                <p:cNvPr id="1984" name="Google Shape;1984;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00" name="Google Shape;2000;g280d82a52a6_0_2496"/>
              <p:cNvGrpSpPr/>
              <p:nvPr/>
            </p:nvGrpSpPr>
            <p:grpSpPr>
              <a:xfrm>
                <a:off x="2159414" y="3819188"/>
                <a:ext cx="2606105" cy="49200"/>
                <a:chOff x="2159414" y="3486447"/>
                <a:chExt cx="2606105" cy="49200"/>
              </a:xfrm>
            </p:grpSpPr>
            <p:sp>
              <p:nvSpPr>
                <p:cNvPr id="2001" name="Google Shape;2001;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17" name="Google Shape;2017;g280d82a52a6_0_2496"/>
              <p:cNvGrpSpPr/>
              <p:nvPr/>
            </p:nvGrpSpPr>
            <p:grpSpPr>
              <a:xfrm>
                <a:off x="2159414" y="3983540"/>
                <a:ext cx="2606105" cy="49200"/>
                <a:chOff x="2159414" y="3486447"/>
                <a:chExt cx="2606105" cy="49200"/>
              </a:xfrm>
            </p:grpSpPr>
            <p:sp>
              <p:nvSpPr>
                <p:cNvPr id="2018" name="Google Shape;2018;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34" name="Google Shape;2034;g280d82a52a6_0_2496"/>
              <p:cNvGrpSpPr/>
              <p:nvPr/>
            </p:nvGrpSpPr>
            <p:grpSpPr>
              <a:xfrm>
                <a:off x="2159414" y="4157747"/>
                <a:ext cx="2606105" cy="49200"/>
                <a:chOff x="2159414" y="3486447"/>
                <a:chExt cx="2606105" cy="49200"/>
              </a:xfrm>
            </p:grpSpPr>
            <p:sp>
              <p:nvSpPr>
                <p:cNvPr id="2035" name="Google Shape;2035;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2051" name="Google Shape;2051;g280d82a52a6_0_2496"/>
            <p:cNvGrpSpPr/>
            <p:nvPr/>
          </p:nvGrpSpPr>
          <p:grpSpPr>
            <a:xfrm>
              <a:off x="5927502" y="2084668"/>
              <a:ext cx="2377550" cy="44644"/>
              <a:chOff x="2159414" y="3486447"/>
              <a:chExt cx="2606105" cy="49200"/>
            </a:xfrm>
          </p:grpSpPr>
          <p:sp>
            <p:nvSpPr>
              <p:cNvPr id="2052" name="Google Shape;2052;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68" name="Google Shape;2068;g280d82a52a6_0_2496"/>
            <p:cNvGrpSpPr/>
            <p:nvPr/>
          </p:nvGrpSpPr>
          <p:grpSpPr>
            <a:xfrm>
              <a:off x="5927502" y="2235651"/>
              <a:ext cx="2377550" cy="44644"/>
              <a:chOff x="2159414" y="3486447"/>
              <a:chExt cx="2606105" cy="49200"/>
            </a:xfrm>
          </p:grpSpPr>
          <p:sp>
            <p:nvSpPr>
              <p:cNvPr id="2069" name="Google Shape;2069;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085" name="Google Shape;2085;g280d82a52a6_0_2496"/>
            <p:cNvGrpSpPr/>
            <p:nvPr/>
          </p:nvGrpSpPr>
          <p:grpSpPr>
            <a:xfrm>
              <a:off x="5927502" y="2386597"/>
              <a:ext cx="2377550" cy="44644"/>
              <a:chOff x="2159414" y="3486447"/>
              <a:chExt cx="2606105" cy="49200"/>
            </a:xfrm>
          </p:grpSpPr>
          <p:sp>
            <p:nvSpPr>
              <p:cNvPr id="2086" name="Google Shape;2086;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02" name="Google Shape;2102;g280d82a52a6_0_2496"/>
            <p:cNvGrpSpPr/>
            <p:nvPr/>
          </p:nvGrpSpPr>
          <p:grpSpPr>
            <a:xfrm>
              <a:off x="5927502" y="2535730"/>
              <a:ext cx="2377550" cy="44644"/>
              <a:chOff x="2159414" y="3486447"/>
              <a:chExt cx="2606105" cy="49200"/>
            </a:xfrm>
          </p:grpSpPr>
          <p:sp>
            <p:nvSpPr>
              <p:cNvPr id="2103" name="Google Shape;2103;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19" name="Google Shape;2119;g280d82a52a6_0_2496"/>
            <p:cNvGrpSpPr/>
            <p:nvPr/>
          </p:nvGrpSpPr>
          <p:grpSpPr>
            <a:xfrm>
              <a:off x="5927502" y="2693806"/>
              <a:ext cx="2377550" cy="44644"/>
              <a:chOff x="2159414" y="3486447"/>
              <a:chExt cx="2606105" cy="49200"/>
            </a:xfrm>
          </p:grpSpPr>
          <p:sp>
            <p:nvSpPr>
              <p:cNvPr id="2120" name="Google Shape;2120;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136" name="Google Shape;2136;g280d82a52a6_0_2496"/>
            <p:cNvGrpSpPr/>
            <p:nvPr/>
          </p:nvGrpSpPr>
          <p:grpSpPr>
            <a:xfrm>
              <a:off x="5927502" y="2851881"/>
              <a:ext cx="2377550" cy="44644"/>
              <a:chOff x="2159414" y="3486447"/>
              <a:chExt cx="2606105" cy="49200"/>
            </a:xfrm>
          </p:grpSpPr>
          <p:sp>
            <p:nvSpPr>
              <p:cNvPr id="2137" name="Google Shape;2137;g280d82a52a6_0_249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g280d82a52a6_0_249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g280d82a52a6_0_249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g280d82a52a6_0_249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g280d82a52a6_0_249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g280d82a52a6_0_249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g280d82a52a6_0_249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g280d82a52a6_0_249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g280d82a52a6_0_249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g280d82a52a6_0_249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g280d82a52a6_0_249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g280d82a52a6_0_249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g280d82a52a6_0_249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g280d82a52a6_0_249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g280d82a52a6_0_249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g280d82a52a6_0_249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153" name="Google Shape;2153;g280d82a52a6_0_249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154" name="Google Shape;2154;g280d82a52a6_0_249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5" name="Google Shape;2155;g280d82a52a6_0_249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2156" name="Google Shape;2156;g280d82a52a6_0_249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157" name="Google Shape;2157;g280d82a52a6_0_2496"/>
          <p:cNvGrpSpPr/>
          <p:nvPr/>
        </p:nvGrpSpPr>
        <p:grpSpPr>
          <a:xfrm>
            <a:off x="8041173" y="4778596"/>
            <a:ext cx="598277" cy="170409"/>
            <a:chOff x="238125" y="1822850"/>
            <a:chExt cx="7080200" cy="2016675"/>
          </a:xfrm>
        </p:grpSpPr>
        <p:sp>
          <p:nvSpPr>
            <p:cNvPr id="2158" name="Google Shape;2158;g280d82a52a6_0_249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g280d82a52a6_0_249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g280d82a52a6_0_249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g280d82a52a6_0_249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g280d82a52a6_0_249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g280d82a52a6_0_249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g280d82a52a6_0_249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65" name="Google Shape;2165;g280d82a52a6_0_249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2166"/>
        <p:cNvGrpSpPr/>
        <p:nvPr/>
      </p:nvGrpSpPr>
      <p:grpSpPr>
        <a:xfrm>
          <a:off x="0" y="0"/>
          <a:ext cx="0" cy="0"/>
          <a:chOff x="0" y="0"/>
          <a:chExt cx="0" cy="0"/>
        </a:xfrm>
      </p:grpSpPr>
      <p:sp>
        <p:nvSpPr>
          <p:cNvPr id="2167" name="Google Shape;2167;g280d82a52a6_0_1910"/>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168" name="Google Shape;2168;g280d82a52a6_0_1910"/>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2169" name="Google Shape;2169;g280d82a52a6_0_191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170" name="Google Shape;2170;g280d82a52a6_0_191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171" name="Google Shape;2171;g280d82a52a6_0_1910"/>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g280d82a52a6_0_1910"/>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173" name="Google Shape;2173;g280d82a52a6_0_1910"/>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2174" name="Google Shape;2174;g280d82a52a6_0_1910"/>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2175" name="Google Shape;2175;g280d82a52a6_0_1910"/>
          <p:cNvGrpSpPr/>
          <p:nvPr/>
        </p:nvGrpSpPr>
        <p:grpSpPr>
          <a:xfrm>
            <a:off x="5714586" y="1714973"/>
            <a:ext cx="1714747" cy="1713968"/>
            <a:chOff x="1189450" y="238125"/>
            <a:chExt cx="5177375" cy="5175025"/>
          </a:xfrm>
        </p:grpSpPr>
        <p:sp>
          <p:nvSpPr>
            <p:cNvPr id="2176" name="Google Shape;2176;g280d82a52a6_0_191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g280d82a52a6_0_191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g280d82a52a6_0_191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g280d82a52a6_0_191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g280d82a52a6_0_191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g280d82a52a6_0_191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g280d82a52a6_0_191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g280d82a52a6_0_191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g280d82a52a6_0_191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g280d82a52a6_0_191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g280d82a52a6_0_191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g280d82a52a6_0_191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g280d82a52a6_0_191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g280d82a52a6_0_191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g280d82a52a6_0_191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g280d82a52a6_0_191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g280d82a52a6_0_191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g280d82a52a6_0_191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g280d82a52a6_0_191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g280d82a52a6_0_191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g280d82a52a6_0_191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g280d82a52a6_0_191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g280d82a52a6_0_191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g280d82a52a6_0_191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g280d82a52a6_0_191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g280d82a52a6_0_191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g280d82a52a6_0_191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g280d82a52a6_0_191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g280d82a52a6_0_191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g280d82a52a6_0_191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g280d82a52a6_0_191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g280d82a52a6_0_191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g280d82a52a6_0_191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g280d82a52a6_0_191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g280d82a52a6_0_191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g280d82a52a6_0_191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g280d82a52a6_0_191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g280d82a52a6_0_191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g280d82a52a6_0_191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g280d82a52a6_0_191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g280d82a52a6_0_191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g280d82a52a6_0_191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g280d82a52a6_0_191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g280d82a52a6_0_191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g280d82a52a6_0_191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g280d82a52a6_0_191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g280d82a52a6_0_191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g280d82a52a6_0_191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g280d82a52a6_0_191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g280d82a52a6_0_191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g280d82a52a6_0_191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g280d82a52a6_0_191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g280d82a52a6_0_191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g280d82a52a6_0_191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g280d82a52a6_0_191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g280d82a52a6_0_191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g280d82a52a6_0_191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g280d82a52a6_0_191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g280d82a52a6_0_191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g280d82a52a6_0_191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g280d82a52a6_0_191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g280d82a52a6_0_191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g280d82a52a6_0_191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g280d82a52a6_0_191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g280d82a52a6_0_191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g280d82a52a6_0_191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g280d82a52a6_0_191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g280d82a52a6_0_191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g280d82a52a6_0_191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g280d82a52a6_0_191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g280d82a52a6_0_191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g280d82a52a6_0_191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g280d82a52a6_0_191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g280d82a52a6_0_191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g280d82a52a6_0_191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g280d82a52a6_0_191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g280d82a52a6_0_191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g280d82a52a6_0_191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g280d82a52a6_0_191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g280d82a52a6_0_191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g280d82a52a6_0_191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g280d82a52a6_0_191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g280d82a52a6_0_191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g280d82a52a6_0_191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g280d82a52a6_0_191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g280d82a52a6_0_191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g280d82a52a6_0_191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g280d82a52a6_0_191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g280d82a52a6_0_191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g280d82a52a6_0_191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g280d82a52a6_0_191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g280d82a52a6_0_191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g280d82a52a6_0_191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g280d82a52a6_0_191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g280d82a52a6_0_191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g280d82a52a6_0_191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g280d82a52a6_0_191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g280d82a52a6_0_191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g280d82a52a6_0_191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g280d82a52a6_0_191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g280d82a52a6_0_191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g280d82a52a6_0_191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g280d82a52a6_0_191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g280d82a52a6_0_191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g280d82a52a6_0_191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g280d82a52a6_0_191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g280d82a52a6_0_191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g280d82a52a6_0_191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g280d82a52a6_0_191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g280d82a52a6_0_191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g280d82a52a6_0_191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g280d82a52a6_0_191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g280d82a52a6_0_191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g280d82a52a6_0_191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g280d82a52a6_0_191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g280d82a52a6_0_191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g280d82a52a6_0_191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g280d82a52a6_0_191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g280d82a52a6_0_191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g280d82a52a6_0_191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g280d82a52a6_0_191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g280d82a52a6_0_191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g280d82a52a6_0_191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g280d82a52a6_0_191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g280d82a52a6_0_191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g280d82a52a6_0_191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g280d82a52a6_0_191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g280d82a52a6_0_191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g280d82a52a6_0_191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g280d82a52a6_0_191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g280d82a52a6_0_191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g280d82a52a6_0_191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g280d82a52a6_0_191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g280d82a52a6_0_191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g280d82a52a6_0_191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g280d82a52a6_0_191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g280d82a52a6_0_191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g280d82a52a6_0_191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g280d82a52a6_0_191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g280d82a52a6_0_191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g280d82a52a6_0_191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g280d82a52a6_0_191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g280d82a52a6_0_191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g280d82a52a6_0_191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g280d82a52a6_0_191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g280d82a52a6_0_191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g280d82a52a6_0_191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g280d82a52a6_0_191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g280d82a52a6_0_191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g280d82a52a6_0_191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g280d82a52a6_0_191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g280d82a52a6_0_191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g280d82a52a6_0_191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g280d82a52a6_0_191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g280d82a52a6_0_191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g280d82a52a6_0_191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g280d82a52a6_0_191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g280d82a52a6_0_191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g280d82a52a6_0_191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g280d82a52a6_0_191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g280d82a52a6_0_191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g280d82a52a6_0_191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g280d82a52a6_0_191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g280d82a52a6_0_191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g280d82a52a6_0_191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g280d82a52a6_0_191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g280d82a52a6_0_191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g280d82a52a6_0_191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g280d82a52a6_0_191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g280d82a52a6_0_191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g280d82a52a6_0_191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g280d82a52a6_0_191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g280d82a52a6_0_191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g280d82a52a6_0_191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g280d82a52a6_0_191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g280d82a52a6_0_191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g280d82a52a6_0_191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g280d82a52a6_0_191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g280d82a52a6_0_191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g280d82a52a6_0_191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g280d82a52a6_0_191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g280d82a52a6_0_191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g280d82a52a6_0_191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g280d82a52a6_0_191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g280d82a52a6_0_191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g280d82a52a6_0_191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g280d82a52a6_0_191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g280d82a52a6_0_191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g280d82a52a6_0_191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g280d82a52a6_0_191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g280d82a52a6_0_191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g280d82a52a6_0_191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g280d82a52a6_0_191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g280d82a52a6_0_191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g280d82a52a6_0_191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g280d82a52a6_0_191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g280d82a52a6_0_191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g280d82a52a6_0_191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g280d82a52a6_0_191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g280d82a52a6_0_191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g280d82a52a6_0_191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g280d82a52a6_0_191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g280d82a52a6_0_191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g280d82a52a6_0_191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g280d82a52a6_0_191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g280d82a52a6_0_191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g280d82a52a6_0_191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g280d82a52a6_0_191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g280d82a52a6_0_191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g280d82a52a6_0_191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g280d82a52a6_0_191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g280d82a52a6_0_191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g280d82a52a6_0_191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g280d82a52a6_0_191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g280d82a52a6_0_191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g280d82a52a6_0_191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g280d82a52a6_0_191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g280d82a52a6_0_191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g280d82a52a6_0_191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g280d82a52a6_0_191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g280d82a52a6_0_191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g280d82a52a6_0_191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g280d82a52a6_0_191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g280d82a52a6_0_191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g280d82a52a6_0_191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g280d82a52a6_0_191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g280d82a52a6_0_191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g280d82a52a6_0_191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g280d82a52a6_0_191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g280d82a52a6_0_191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g280d82a52a6_0_191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g280d82a52a6_0_191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g280d82a52a6_0_191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g280d82a52a6_0_191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g280d82a52a6_0_191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g280d82a52a6_0_191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g280d82a52a6_0_191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g280d82a52a6_0_191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g280d82a52a6_0_191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g280d82a52a6_0_191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g280d82a52a6_0_191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g280d82a52a6_0_191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g280d82a52a6_0_191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g280d82a52a6_0_191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g280d82a52a6_0_191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g280d82a52a6_0_191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g280d82a52a6_0_191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g280d82a52a6_0_191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g280d82a52a6_0_191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g280d82a52a6_0_191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g280d82a52a6_0_191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g280d82a52a6_0_191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g280d82a52a6_0_191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g280d82a52a6_0_191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g280d82a52a6_0_191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g280d82a52a6_0_191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g280d82a52a6_0_191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g280d82a52a6_0_191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g280d82a52a6_0_191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g280d82a52a6_0_191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g280d82a52a6_0_191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g280d82a52a6_0_191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g280d82a52a6_0_191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g280d82a52a6_0_191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g280d82a52a6_0_191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g280d82a52a6_0_191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g280d82a52a6_0_191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g280d82a52a6_0_191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g280d82a52a6_0_191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g280d82a52a6_0_191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g280d82a52a6_0_191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g280d82a52a6_0_191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g280d82a52a6_0_191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g280d82a52a6_0_191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g280d82a52a6_0_191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g280d82a52a6_0_191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g280d82a52a6_0_191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g280d82a52a6_0_191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g280d82a52a6_0_191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g280d82a52a6_0_191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g280d82a52a6_0_191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g280d82a52a6_0_191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g280d82a52a6_0_191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g280d82a52a6_0_191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g280d82a52a6_0_191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g280d82a52a6_0_191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g280d82a52a6_0_191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g280d82a52a6_0_191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g280d82a52a6_0_191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g280d82a52a6_0_191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g280d82a52a6_0_191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g280d82a52a6_0_191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g280d82a52a6_0_191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g280d82a52a6_0_191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g280d82a52a6_0_191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g280d82a52a6_0_191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g280d82a52a6_0_191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g280d82a52a6_0_191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g280d82a52a6_0_191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g280d82a52a6_0_191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g280d82a52a6_0_191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g280d82a52a6_0_191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g280d82a52a6_0_191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g280d82a52a6_0_191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g280d82a52a6_0_191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g280d82a52a6_0_191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g280d82a52a6_0_191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g280d82a52a6_0_191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g280d82a52a6_0_191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g280d82a52a6_0_191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g280d82a52a6_0_191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g280d82a52a6_0_191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g280d82a52a6_0_191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g280d82a52a6_0_191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g280d82a52a6_0_191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g280d82a52a6_0_191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g280d82a52a6_0_191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g280d82a52a6_0_191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g280d82a52a6_0_191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g280d82a52a6_0_191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g280d82a52a6_0_191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g280d82a52a6_0_191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g280d82a52a6_0_191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g280d82a52a6_0_191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g280d82a52a6_0_191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g280d82a52a6_0_191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g280d82a52a6_0_191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g280d82a52a6_0_191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g280d82a52a6_0_191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g280d82a52a6_0_191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g280d82a52a6_0_191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g280d82a52a6_0_191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g280d82a52a6_0_191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g280d82a52a6_0_191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g280d82a52a6_0_191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g280d82a52a6_0_191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g280d82a52a6_0_191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g280d82a52a6_0_191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g280d82a52a6_0_191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g280d82a52a6_0_191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g280d82a52a6_0_191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g280d82a52a6_0_191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g280d82a52a6_0_191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g280d82a52a6_0_191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g280d82a52a6_0_191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g280d82a52a6_0_191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g280d82a52a6_0_191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g280d82a52a6_0_191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g280d82a52a6_0_191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g280d82a52a6_0_191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g280d82a52a6_0_191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g280d82a52a6_0_191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g280d82a52a6_0_191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g280d82a52a6_0_191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g280d82a52a6_0_191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g280d82a52a6_0_191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g280d82a52a6_0_191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g280d82a52a6_0_191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g280d82a52a6_0_191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g280d82a52a6_0_191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g280d82a52a6_0_191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g280d82a52a6_0_191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g280d82a52a6_0_191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g280d82a52a6_0_191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g280d82a52a6_0_191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g280d82a52a6_0_191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g280d82a52a6_0_191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g280d82a52a6_0_191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g280d82a52a6_0_191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g280d82a52a6_0_191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g280d82a52a6_0_191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g280d82a52a6_0_191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g280d82a52a6_0_191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g280d82a52a6_0_191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g280d82a52a6_0_191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g280d82a52a6_0_191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g280d82a52a6_0_191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g280d82a52a6_0_191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g280d82a52a6_0_191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g280d82a52a6_0_191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g280d82a52a6_0_191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g280d82a52a6_0_191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g280d82a52a6_0_191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g280d82a52a6_0_191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g280d82a52a6_0_191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g280d82a52a6_0_191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g280d82a52a6_0_191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g280d82a52a6_0_191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g280d82a52a6_0_191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g280d82a52a6_0_191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g280d82a52a6_0_191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g280d82a52a6_0_191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g280d82a52a6_0_191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g280d82a52a6_0_191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g280d82a52a6_0_191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g280d82a52a6_0_191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g280d82a52a6_0_191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g280d82a52a6_0_191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g280d82a52a6_0_191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g280d82a52a6_0_191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g280d82a52a6_0_191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g280d82a52a6_0_191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g280d82a52a6_0_191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g280d82a52a6_0_191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g280d82a52a6_0_191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g280d82a52a6_0_191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g280d82a52a6_0_191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g280d82a52a6_0_191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g280d82a52a6_0_191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g280d82a52a6_0_191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g280d82a52a6_0_191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g280d82a52a6_0_191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g280d82a52a6_0_191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g280d82a52a6_0_191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g280d82a52a6_0_191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g280d82a52a6_0_191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g280d82a52a6_0_191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g280d82a52a6_0_191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g280d82a52a6_0_191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g280d82a52a6_0_191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g280d82a52a6_0_191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g280d82a52a6_0_191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g280d82a52a6_0_191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g280d82a52a6_0_191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g280d82a52a6_0_191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g280d82a52a6_0_191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g280d82a52a6_0_191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g280d82a52a6_0_191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g280d82a52a6_0_191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g280d82a52a6_0_191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g280d82a52a6_0_191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g280d82a52a6_0_191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g280d82a52a6_0_191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g280d82a52a6_0_191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g280d82a52a6_0_191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g280d82a52a6_0_191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g280d82a52a6_0_191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g280d82a52a6_0_191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g280d82a52a6_0_191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g280d82a52a6_0_191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g280d82a52a6_0_191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g280d82a52a6_0_191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g280d82a52a6_0_191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g280d82a52a6_0_191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g280d82a52a6_0_191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g280d82a52a6_0_191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g280d82a52a6_0_191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g280d82a52a6_0_191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g280d82a52a6_0_191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g280d82a52a6_0_191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g280d82a52a6_0_191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g280d82a52a6_0_191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g280d82a52a6_0_191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g280d82a52a6_0_191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g280d82a52a6_0_191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g280d82a52a6_0_191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g280d82a52a6_0_191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g280d82a52a6_0_191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g280d82a52a6_0_191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g280d82a52a6_0_191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g280d82a52a6_0_191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g280d82a52a6_0_191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g280d82a52a6_0_191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g280d82a52a6_0_191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g280d82a52a6_0_191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g280d82a52a6_0_191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g280d82a52a6_0_191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g280d82a52a6_0_191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g280d82a52a6_0_191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g280d82a52a6_0_191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g280d82a52a6_0_191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g280d82a52a6_0_191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g280d82a52a6_0_191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g280d82a52a6_0_191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g280d82a52a6_0_191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g280d82a52a6_0_191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g280d82a52a6_0_191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g280d82a52a6_0_191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g280d82a52a6_0_191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g280d82a52a6_0_191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g280d82a52a6_0_191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g280d82a52a6_0_191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g280d82a52a6_0_191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g280d82a52a6_0_191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g280d82a52a6_0_191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g280d82a52a6_0_191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g280d82a52a6_0_191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g280d82a52a6_0_191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g280d82a52a6_0_191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g280d82a52a6_0_191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g280d82a52a6_0_191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g280d82a52a6_0_191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g280d82a52a6_0_191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g280d82a52a6_0_191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g280d82a52a6_0_191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g280d82a52a6_0_191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g280d82a52a6_0_191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g280d82a52a6_0_191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g280d82a52a6_0_191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g280d82a52a6_0_191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g280d82a52a6_0_191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g280d82a52a6_0_191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g280d82a52a6_0_191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g280d82a52a6_0_191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g280d82a52a6_0_191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g280d82a52a6_0_191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g280d82a52a6_0_191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g280d82a52a6_0_191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g280d82a52a6_0_191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g280d82a52a6_0_191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g280d82a52a6_0_191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g280d82a52a6_0_191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g280d82a52a6_0_191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g280d82a52a6_0_191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g280d82a52a6_0_191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g280d82a52a6_0_191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g280d82a52a6_0_191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g280d82a52a6_0_191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g280d82a52a6_0_191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g280d82a52a6_0_191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g280d82a52a6_0_191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g280d82a52a6_0_191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g280d82a52a6_0_191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g280d82a52a6_0_191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g280d82a52a6_0_191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g280d82a52a6_0_191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g280d82a52a6_0_191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g280d82a52a6_0_191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g280d82a52a6_0_191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g280d82a52a6_0_191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g280d82a52a6_0_191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g280d82a52a6_0_191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g280d82a52a6_0_191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g280d82a52a6_0_191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g280d82a52a6_0_191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g280d82a52a6_0_191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g280d82a52a6_0_191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g280d82a52a6_0_191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g280d82a52a6_0_191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g280d82a52a6_0_191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g280d82a52a6_0_191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g280d82a52a6_0_191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g280d82a52a6_0_191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g280d82a52a6_0_191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g280d82a52a6_0_191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g280d82a52a6_0_191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g280d82a52a6_0_191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g280d82a52a6_0_191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g280d82a52a6_0_191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g280d82a52a6_0_191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g280d82a52a6_0_191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g280d82a52a6_0_191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g280d82a52a6_0_191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g280d82a52a6_0_191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g280d82a52a6_0_191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g280d82a52a6_0_191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g280d82a52a6_0_191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g280d82a52a6_0_191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g280d82a52a6_0_191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g280d82a52a6_0_191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g280d82a52a6_0_191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g280d82a52a6_0_191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g280d82a52a6_0_191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g280d82a52a6_0_191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g280d82a52a6_0_191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g280d82a52a6_0_191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g280d82a52a6_0_191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g280d82a52a6_0_191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2744" name="Google Shape;2744;g280d82a52a6_0_191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2745"/>
        <p:cNvGrpSpPr/>
        <p:nvPr/>
      </p:nvGrpSpPr>
      <p:grpSpPr>
        <a:xfrm>
          <a:off x="0" y="0"/>
          <a:ext cx="0" cy="0"/>
          <a:chOff x="0" y="0"/>
          <a:chExt cx="0" cy="0"/>
        </a:xfrm>
      </p:grpSpPr>
      <p:grpSp>
        <p:nvGrpSpPr>
          <p:cNvPr id="2746" name="Google Shape;2746;g280d82a52a6_0_2489"/>
          <p:cNvGrpSpPr/>
          <p:nvPr/>
        </p:nvGrpSpPr>
        <p:grpSpPr>
          <a:xfrm>
            <a:off x="2693441" y="10"/>
            <a:ext cx="3757132" cy="5143716"/>
            <a:chOff x="1895100" y="238125"/>
            <a:chExt cx="3826000" cy="5238000"/>
          </a:xfrm>
        </p:grpSpPr>
        <p:sp>
          <p:nvSpPr>
            <p:cNvPr id="2747" name="Google Shape;2747;g280d82a52a6_0_2489"/>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g280d82a52a6_0_2489"/>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49" name="Google Shape;2749;g280d82a52a6_0_2489"/>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2750" name="Google Shape;2750;g280d82a52a6_0_24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51" name="Google Shape;2751;g280d82a52a6_0_248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752"/>
        <p:cNvGrpSpPr/>
        <p:nvPr/>
      </p:nvGrpSpPr>
      <p:grpSpPr>
        <a:xfrm>
          <a:off x="0" y="0"/>
          <a:ext cx="0" cy="0"/>
          <a:chOff x="0" y="0"/>
          <a:chExt cx="0" cy="0"/>
        </a:xfrm>
      </p:grpSpPr>
      <p:sp>
        <p:nvSpPr>
          <p:cNvPr id="2753" name="Google Shape;2753;g280d82a52a6_0_27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2754" name="Google Shape;2754;g280d82a52a6_0_27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755" name="Google Shape;2755;g280d82a52a6_0_2786"/>
          <p:cNvGrpSpPr/>
          <p:nvPr/>
        </p:nvGrpSpPr>
        <p:grpSpPr>
          <a:xfrm>
            <a:off x="8041173" y="4778596"/>
            <a:ext cx="598277" cy="170409"/>
            <a:chOff x="238125" y="1822850"/>
            <a:chExt cx="7080200" cy="2016675"/>
          </a:xfrm>
        </p:grpSpPr>
        <p:sp>
          <p:nvSpPr>
            <p:cNvPr id="2756" name="Google Shape;2756;g280d82a52a6_0_27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g280d82a52a6_0_27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g280d82a52a6_0_27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g280d82a52a6_0_27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g280d82a52a6_0_27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g280d82a52a6_0_27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g280d82a52a6_0_27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763" name="Google Shape;2763;g280d82a52a6_0_27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2764"/>
        <p:cNvGrpSpPr/>
        <p:nvPr/>
      </p:nvGrpSpPr>
      <p:grpSpPr>
        <a:xfrm>
          <a:off x="0" y="0"/>
          <a:ext cx="0" cy="0"/>
          <a:chOff x="0" y="0"/>
          <a:chExt cx="0" cy="0"/>
        </a:xfrm>
      </p:grpSpPr>
      <p:sp>
        <p:nvSpPr>
          <p:cNvPr id="2765" name="Google Shape;2765;g280d82a52a6_0_2798"/>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g280d82a52a6_0_2798"/>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2767" name="Google Shape;2767;g280d82a52a6_0_2798"/>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2768" name="Google Shape;2768;g280d82a52a6_0_2798"/>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2769" name="Google Shape;2769;g280d82a52a6_0_279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0" name="Google Shape;2770;g280d82a52a6_0_279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1" name="Google Shape;2771;g280d82a52a6_0_2798"/>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2772"/>
        <p:cNvGrpSpPr/>
        <p:nvPr/>
      </p:nvGrpSpPr>
      <p:grpSpPr>
        <a:xfrm>
          <a:off x="0" y="0"/>
          <a:ext cx="0" cy="0"/>
          <a:chOff x="0" y="0"/>
          <a:chExt cx="0" cy="0"/>
        </a:xfrm>
      </p:grpSpPr>
      <p:sp>
        <p:nvSpPr>
          <p:cNvPr id="2773" name="Google Shape;2773;g280d82a52a6_0_28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2774" name="Google Shape;2774;g280d82a52a6_0_2806"/>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2775" name="Google Shape;2775;g280d82a52a6_0_280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2776" name="Google Shape;2776;g280d82a52a6_0_280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2777"/>
        <p:cNvGrpSpPr/>
        <p:nvPr/>
      </p:nvGrpSpPr>
      <p:grpSpPr>
        <a:xfrm>
          <a:off x="0" y="0"/>
          <a:ext cx="0" cy="0"/>
          <a:chOff x="0" y="0"/>
          <a:chExt cx="0" cy="0"/>
        </a:xfrm>
      </p:grpSpPr>
      <p:grpSp>
        <p:nvGrpSpPr>
          <p:cNvPr id="2778" name="Google Shape;2778;g280d82a52a6_0_2811"/>
          <p:cNvGrpSpPr/>
          <p:nvPr/>
        </p:nvGrpSpPr>
        <p:grpSpPr>
          <a:xfrm>
            <a:off x="3698727" y="6"/>
            <a:ext cx="3697033" cy="5143642"/>
            <a:chOff x="1926275" y="238125"/>
            <a:chExt cx="3765950" cy="5239525"/>
          </a:xfrm>
        </p:grpSpPr>
        <p:sp>
          <p:nvSpPr>
            <p:cNvPr id="2779" name="Google Shape;2779;g280d82a52a6_0_281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g280d82a52a6_0_281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g280d82a52a6_0_281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g280d82a52a6_0_281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g280d82a52a6_0_281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g280d82a52a6_0_281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g280d82a52a6_0_281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g280d82a52a6_0_281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g280d82a52a6_0_281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g280d82a52a6_0_281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g280d82a52a6_0_281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g280d82a52a6_0_281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g280d82a52a6_0_281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g280d82a52a6_0_281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g280d82a52a6_0_281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g280d82a52a6_0_281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g280d82a52a6_0_281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g280d82a52a6_0_281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g280d82a52a6_0_281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g280d82a52a6_0_281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g280d82a52a6_0_281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g280d82a52a6_0_281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g280d82a52a6_0_281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g280d82a52a6_0_281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g280d82a52a6_0_281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g280d82a52a6_0_281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g280d82a52a6_0_281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g280d82a52a6_0_281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g280d82a52a6_0_281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g280d82a52a6_0_281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g280d82a52a6_0_281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g280d82a52a6_0_281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g280d82a52a6_0_281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g280d82a52a6_0_281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g280d82a52a6_0_281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g280d82a52a6_0_281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g280d82a52a6_0_281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g280d82a52a6_0_281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g280d82a52a6_0_281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g280d82a52a6_0_281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g280d82a52a6_0_281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g280d82a52a6_0_281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g280d82a52a6_0_281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g280d82a52a6_0_281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g280d82a52a6_0_281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g280d82a52a6_0_281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g280d82a52a6_0_281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g280d82a52a6_0_281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g280d82a52a6_0_281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g280d82a52a6_0_281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g280d82a52a6_0_281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g280d82a52a6_0_281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g280d82a52a6_0_281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g280d82a52a6_0_281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g280d82a52a6_0_281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g280d82a52a6_0_281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g280d82a52a6_0_281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g280d82a52a6_0_281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g280d82a52a6_0_281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g280d82a52a6_0_281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39" name="Google Shape;2839;g280d82a52a6_0_2811"/>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g280d82a52a6_0_281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2841" name="Google Shape;2841;g280d82a52a6_0_2811"/>
          <p:cNvGrpSpPr/>
          <p:nvPr/>
        </p:nvGrpSpPr>
        <p:grpSpPr>
          <a:xfrm>
            <a:off x="1285921" y="2144122"/>
            <a:ext cx="2868897" cy="817157"/>
            <a:chOff x="238125" y="1822850"/>
            <a:chExt cx="7080200" cy="2016675"/>
          </a:xfrm>
        </p:grpSpPr>
        <p:sp>
          <p:nvSpPr>
            <p:cNvPr id="2842" name="Google Shape;2842;g280d82a52a6_0_281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g280d82a52a6_0_281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g280d82a52a6_0_281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g280d82a52a6_0_281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g280d82a52a6_0_281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g280d82a52a6_0_281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g280d82a52a6_0_281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49" name="Google Shape;2849;g280d82a52a6_0_281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333"/>
              </a:srgbClr>
            </a:outerShdw>
          </a:effectLst>
        </p:spPr>
        <p:txBody>
          <a:bodyPr/>
          <a:lstStyle/>
          <a:p>
            <a:endParaRPr lang="en-US"/>
          </a:p>
        </p:txBody>
      </p:sp>
      <p:sp>
        <p:nvSpPr>
          <p:cNvPr id="2850" name="Google Shape;2850;g280d82a52a6_0_281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2851"/>
        <p:cNvGrpSpPr/>
        <p:nvPr/>
      </p:nvGrpSpPr>
      <p:grpSpPr>
        <a:xfrm>
          <a:off x="0" y="0"/>
          <a:ext cx="0" cy="0"/>
          <a:chOff x="0" y="0"/>
          <a:chExt cx="0" cy="0"/>
        </a:xfrm>
      </p:grpSpPr>
      <p:sp>
        <p:nvSpPr>
          <p:cNvPr id="2852" name="Google Shape;2852;g280d82a52a6_0_2885"/>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g280d82a52a6_0_2885"/>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4" name="Google Shape;2854;g280d82a52a6_0_2885"/>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2855" name="Google Shape;2855;g280d82a52a6_0_2885"/>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2856"/>
        <p:cNvGrpSpPr/>
        <p:nvPr/>
      </p:nvGrpSpPr>
      <p:grpSpPr>
        <a:xfrm>
          <a:off x="0" y="0"/>
          <a:ext cx="0" cy="0"/>
          <a:chOff x="0" y="0"/>
          <a:chExt cx="0" cy="0"/>
        </a:xfrm>
      </p:grpSpPr>
      <p:sp>
        <p:nvSpPr>
          <p:cNvPr id="2857" name="Google Shape;2857;g280d82a52a6_0_289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2858" name="Google Shape;2858;g280d82a52a6_0_289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2859" name="Google Shape;2859;g280d82a52a6_0_2890"/>
          <p:cNvGrpSpPr/>
          <p:nvPr/>
        </p:nvGrpSpPr>
        <p:grpSpPr>
          <a:xfrm>
            <a:off x="455001" y="401909"/>
            <a:ext cx="908390" cy="258739"/>
            <a:chOff x="238125" y="1822850"/>
            <a:chExt cx="7080200" cy="2016675"/>
          </a:xfrm>
        </p:grpSpPr>
        <p:sp>
          <p:nvSpPr>
            <p:cNvPr id="2860" name="Google Shape;2860;g280d82a52a6_0_289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g280d82a52a6_0_289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g280d82a52a6_0_289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g280d82a52a6_0_289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g280d82a52a6_0_289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g280d82a52a6_0_289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g280d82a52a6_0_289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2867" name="Google Shape;2867;g280d82a52a6_0_289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078"/>
          </a:srgbClr>
        </a:solidFill>
        <a:effectLst/>
      </p:bgPr>
    </p:bg>
    <p:spTree>
      <p:nvGrpSpPr>
        <p:cNvPr id="1" name="Shape 595"/>
        <p:cNvGrpSpPr/>
        <p:nvPr/>
      </p:nvGrpSpPr>
      <p:grpSpPr>
        <a:xfrm>
          <a:off x="0" y="0"/>
          <a:ext cx="0" cy="0"/>
          <a:chOff x="0" y="0"/>
          <a:chExt cx="0" cy="0"/>
        </a:xfrm>
      </p:grpSpPr>
      <p:sp>
        <p:nvSpPr>
          <p:cNvPr id="596" name="Google Shape;596;p75"/>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97" name="Google Shape;597;p75"/>
          <p:cNvGrpSpPr/>
          <p:nvPr/>
        </p:nvGrpSpPr>
        <p:grpSpPr>
          <a:xfrm>
            <a:off x="6808166" y="782936"/>
            <a:ext cx="1845454" cy="1820065"/>
            <a:chOff x="5927502" y="551679"/>
            <a:chExt cx="2377550" cy="2344840"/>
          </a:xfrm>
        </p:grpSpPr>
        <p:grpSp>
          <p:nvGrpSpPr>
            <p:cNvPr id="598" name="Google Shape;598;p75"/>
            <p:cNvGrpSpPr/>
            <p:nvPr/>
          </p:nvGrpSpPr>
          <p:grpSpPr>
            <a:xfrm>
              <a:off x="5927502" y="551679"/>
              <a:ext cx="2377550" cy="653782"/>
              <a:chOff x="2159414" y="3486447"/>
              <a:chExt cx="2606105" cy="720500"/>
            </a:xfrm>
          </p:grpSpPr>
          <p:grpSp>
            <p:nvGrpSpPr>
              <p:cNvPr id="599" name="Google Shape;599;p75"/>
              <p:cNvGrpSpPr/>
              <p:nvPr/>
            </p:nvGrpSpPr>
            <p:grpSpPr>
              <a:xfrm>
                <a:off x="2159414" y="3486447"/>
                <a:ext cx="2606105" cy="49200"/>
                <a:chOff x="2159414" y="3486447"/>
                <a:chExt cx="2606105" cy="49200"/>
              </a:xfrm>
            </p:grpSpPr>
            <p:sp>
              <p:nvSpPr>
                <p:cNvPr id="600" name="Google Shape;60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16" name="Google Shape;616;p75"/>
              <p:cNvGrpSpPr/>
              <p:nvPr/>
            </p:nvGrpSpPr>
            <p:grpSpPr>
              <a:xfrm>
                <a:off x="2159414" y="3652838"/>
                <a:ext cx="2606105" cy="49200"/>
                <a:chOff x="2159414" y="3486447"/>
                <a:chExt cx="2606105" cy="49200"/>
              </a:xfrm>
            </p:grpSpPr>
            <p:sp>
              <p:nvSpPr>
                <p:cNvPr id="617" name="Google Shape;61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33" name="Google Shape;633;p75"/>
              <p:cNvGrpSpPr/>
              <p:nvPr/>
            </p:nvGrpSpPr>
            <p:grpSpPr>
              <a:xfrm>
                <a:off x="2159414" y="3819188"/>
                <a:ext cx="2606105" cy="49200"/>
                <a:chOff x="2159414" y="3486447"/>
                <a:chExt cx="2606105" cy="49200"/>
              </a:xfrm>
            </p:grpSpPr>
            <p:sp>
              <p:nvSpPr>
                <p:cNvPr id="634" name="Google Shape;63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 name="Google Shape;64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0" name="Google Shape;650;p75"/>
              <p:cNvGrpSpPr/>
              <p:nvPr/>
            </p:nvGrpSpPr>
            <p:grpSpPr>
              <a:xfrm>
                <a:off x="2159414" y="3983540"/>
                <a:ext cx="2606105" cy="49200"/>
                <a:chOff x="2159414" y="3486447"/>
                <a:chExt cx="2606105" cy="49200"/>
              </a:xfrm>
            </p:grpSpPr>
            <p:sp>
              <p:nvSpPr>
                <p:cNvPr id="651" name="Google Shape;65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 name="Google Shape;667;p75"/>
              <p:cNvGrpSpPr/>
              <p:nvPr/>
            </p:nvGrpSpPr>
            <p:grpSpPr>
              <a:xfrm>
                <a:off x="2159414" y="4157747"/>
                <a:ext cx="2606105" cy="49200"/>
                <a:chOff x="2159414" y="3486447"/>
                <a:chExt cx="2606105" cy="49200"/>
              </a:xfrm>
            </p:grpSpPr>
            <p:sp>
              <p:nvSpPr>
                <p:cNvPr id="668" name="Google Shape;66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4" name="Google Shape;684;p75"/>
            <p:cNvGrpSpPr/>
            <p:nvPr/>
          </p:nvGrpSpPr>
          <p:grpSpPr>
            <a:xfrm>
              <a:off x="5927502" y="1318162"/>
              <a:ext cx="2377550" cy="653782"/>
              <a:chOff x="2159414" y="3486447"/>
              <a:chExt cx="2606105" cy="720500"/>
            </a:xfrm>
          </p:grpSpPr>
          <p:grpSp>
            <p:nvGrpSpPr>
              <p:cNvPr id="685" name="Google Shape;685;p75"/>
              <p:cNvGrpSpPr/>
              <p:nvPr/>
            </p:nvGrpSpPr>
            <p:grpSpPr>
              <a:xfrm>
                <a:off x="2159414" y="3486447"/>
                <a:ext cx="2606105" cy="49200"/>
                <a:chOff x="2159414" y="3486447"/>
                <a:chExt cx="2606105" cy="49200"/>
              </a:xfrm>
            </p:grpSpPr>
            <p:sp>
              <p:nvSpPr>
                <p:cNvPr id="686" name="Google Shape;68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 name="Google Shape;702;p75"/>
              <p:cNvGrpSpPr/>
              <p:nvPr/>
            </p:nvGrpSpPr>
            <p:grpSpPr>
              <a:xfrm>
                <a:off x="2159414" y="3652838"/>
                <a:ext cx="2606105" cy="49200"/>
                <a:chOff x="2159414" y="3486447"/>
                <a:chExt cx="2606105" cy="49200"/>
              </a:xfrm>
            </p:grpSpPr>
            <p:sp>
              <p:nvSpPr>
                <p:cNvPr id="703" name="Google Shape;703;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 name="Google Shape;719;p75"/>
              <p:cNvGrpSpPr/>
              <p:nvPr/>
            </p:nvGrpSpPr>
            <p:grpSpPr>
              <a:xfrm>
                <a:off x="2159414" y="3819188"/>
                <a:ext cx="2606105" cy="49200"/>
                <a:chOff x="2159414" y="3486447"/>
                <a:chExt cx="2606105" cy="49200"/>
              </a:xfrm>
            </p:grpSpPr>
            <p:sp>
              <p:nvSpPr>
                <p:cNvPr id="720" name="Google Shape;720;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 name="Google Shape;736;p75"/>
              <p:cNvGrpSpPr/>
              <p:nvPr/>
            </p:nvGrpSpPr>
            <p:grpSpPr>
              <a:xfrm>
                <a:off x="2159414" y="3983540"/>
                <a:ext cx="2606105" cy="49200"/>
                <a:chOff x="2159414" y="3486447"/>
                <a:chExt cx="2606105" cy="49200"/>
              </a:xfrm>
            </p:grpSpPr>
            <p:sp>
              <p:nvSpPr>
                <p:cNvPr id="737" name="Google Shape;737;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3" name="Google Shape;753;p75"/>
              <p:cNvGrpSpPr/>
              <p:nvPr/>
            </p:nvGrpSpPr>
            <p:grpSpPr>
              <a:xfrm>
                <a:off x="2159414" y="4157747"/>
                <a:ext cx="2606105" cy="49200"/>
                <a:chOff x="2159414" y="3486447"/>
                <a:chExt cx="2606105" cy="49200"/>
              </a:xfrm>
            </p:grpSpPr>
            <p:sp>
              <p:nvSpPr>
                <p:cNvPr id="754" name="Google Shape;754;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0" name="Google Shape;770;p75"/>
            <p:cNvGrpSpPr/>
            <p:nvPr/>
          </p:nvGrpSpPr>
          <p:grpSpPr>
            <a:xfrm>
              <a:off x="5927502" y="2084662"/>
              <a:ext cx="2377550" cy="44644"/>
              <a:chOff x="2159414" y="3486447"/>
              <a:chExt cx="2606105" cy="49200"/>
            </a:xfrm>
          </p:grpSpPr>
          <p:sp>
            <p:nvSpPr>
              <p:cNvPr id="771" name="Google Shape;771;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 name="Google Shape;787;p75"/>
            <p:cNvGrpSpPr/>
            <p:nvPr/>
          </p:nvGrpSpPr>
          <p:grpSpPr>
            <a:xfrm>
              <a:off x="5927502" y="2235645"/>
              <a:ext cx="2377550" cy="44644"/>
              <a:chOff x="2159414" y="3486447"/>
              <a:chExt cx="2606105" cy="49200"/>
            </a:xfrm>
          </p:grpSpPr>
          <p:sp>
            <p:nvSpPr>
              <p:cNvPr id="788" name="Google Shape;788;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4" name="Google Shape;804;p75"/>
            <p:cNvGrpSpPr/>
            <p:nvPr/>
          </p:nvGrpSpPr>
          <p:grpSpPr>
            <a:xfrm>
              <a:off x="5927502" y="2386591"/>
              <a:ext cx="2377550" cy="44644"/>
              <a:chOff x="2159414" y="3486447"/>
              <a:chExt cx="2606105" cy="49200"/>
            </a:xfrm>
          </p:grpSpPr>
          <p:sp>
            <p:nvSpPr>
              <p:cNvPr id="805" name="Google Shape;805;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 name="Google Shape;821;p75"/>
            <p:cNvGrpSpPr/>
            <p:nvPr/>
          </p:nvGrpSpPr>
          <p:grpSpPr>
            <a:xfrm>
              <a:off x="5927502" y="2535724"/>
              <a:ext cx="2377550" cy="44644"/>
              <a:chOff x="2159414" y="3486447"/>
              <a:chExt cx="2606105" cy="49200"/>
            </a:xfrm>
          </p:grpSpPr>
          <p:sp>
            <p:nvSpPr>
              <p:cNvPr id="822" name="Google Shape;822;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 name="Google Shape;838;p75"/>
            <p:cNvGrpSpPr/>
            <p:nvPr/>
          </p:nvGrpSpPr>
          <p:grpSpPr>
            <a:xfrm>
              <a:off x="5927502" y="2693800"/>
              <a:ext cx="2377550" cy="44644"/>
              <a:chOff x="2159414" y="3486447"/>
              <a:chExt cx="2606105" cy="49200"/>
            </a:xfrm>
          </p:grpSpPr>
          <p:sp>
            <p:nvSpPr>
              <p:cNvPr id="839" name="Google Shape;839;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 name="Google Shape;855;p75"/>
            <p:cNvGrpSpPr/>
            <p:nvPr/>
          </p:nvGrpSpPr>
          <p:grpSpPr>
            <a:xfrm>
              <a:off x="5927502" y="2851875"/>
              <a:ext cx="2377550" cy="44644"/>
              <a:chOff x="2159414" y="3486447"/>
              <a:chExt cx="2606105" cy="49200"/>
            </a:xfrm>
          </p:grpSpPr>
          <p:sp>
            <p:nvSpPr>
              <p:cNvPr id="856" name="Google Shape;856;p75"/>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75"/>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75"/>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75"/>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75"/>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75"/>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75"/>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75"/>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75"/>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75"/>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75"/>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75"/>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75"/>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75"/>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75"/>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75"/>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872" name="Google Shape;872;p75"/>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873" name="Google Shape;873;p75"/>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4" name="Google Shape;874;p75"/>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875" name="Google Shape;875;p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876" name="Google Shape;876;p75"/>
          <p:cNvGrpSpPr/>
          <p:nvPr/>
        </p:nvGrpSpPr>
        <p:grpSpPr>
          <a:xfrm>
            <a:off x="8041173" y="4778596"/>
            <a:ext cx="598277" cy="170409"/>
            <a:chOff x="238125" y="1822850"/>
            <a:chExt cx="7080200" cy="2016675"/>
          </a:xfrm>
        </p:grpSpPr>
        <p:sp>
          <p:nvSpPr>
            <p:cNvPr id="877" name="Google Shape;877;p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4" name="Google Shape;884;p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2868"/>
        <p:cNvGrpSpPr/>
        <p:nvPr/>
      </p:nvGrpSpPr>
      <p:grpSpPr>
        <a:xfrm>
          <a:off x="0" y="0"/>
          <a:ext cx="0" cy="0"/>
          <a:chOff x="0" y="0"/>
          <a:chExt cx="0" cy="0"/>
        </a:xfrm>
      </p:grpSpPr>
      <p:sp>
        <p:nvSpPr>
          <p:cNvPr id="2869" name="Google Shape;2869;g280d82a52a6_0_2902"/>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0" name="Google Shape;2870;g280d82a52a6_0_2902"/>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2871" name="Google Shape;2871;g280d82a52a6_0_2902"/>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2872" name="Google Shape;2872;g280d82a52a6_0_2902"/>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2873" name="Google Shape;2873;g280d82a52a6_0_2902"/>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g280d82a52a6_0_2902"/>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g280d82a52a6_0_2902"/>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876" name="Google Shape;2876;g280d82a52a6_0_2902"/>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2877" name="Google Shape;2877;g280d82a52a6_0_2902"/>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2878" name="Google Shape;2878;g280d82a52a6_0_2902"/>
          <p:cNvGrpSpPr/>
          <p:nvPr/>
        </p:nvGrpSpPr>
        <p:grpSpPr>
          <a:xfrm>
            <a:off x="5825945" y="3085919"/>
            <a:ext cx="1376700" cy="330600"/>
            <a:chOff x="5457350" y="2701375"/>
            <a:chExt cx="1376700" cy="330600"/>
          </a:xfrm>
        </p:grpSpPr>
        <p:sp>
          <p:nvSpPr>
            <p:cNvPr id="2879" name="Google Shape;2879;g280d82a52a6_0_2902"/>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2880" name="Google Shape;2880;g280d82a52a6_0_2902"/>
            <p:cNvGrpSpPr/>
            <p:nvPr/>
          </p:nvGrpSpPr>
          <p:grpSpPr>
            <a:xfrm>
              <a:off x="5541202" y="2774463"/>
              <a:ext cx="183000" cy="183000"/>
              <a:chOff x="5541202" y="2774463"/>
              <a:chExt cx="183000" cy="183000"/>
            </a:xfrm>
          </p:grpSpPr>
          <p:sp>
            <p:nvSpPr>
              <p:cNvPr id="2881" name="Google Shape;2881;g280d82a52a6_0_2902"/>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g280d82a52a6_0_2902"/>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2883" name="Google Shape;2883;g280d82a52a6_0_2902"/>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884" name="Google Shape;2884;g280d82a52a6_0_2902"/>
          <p:cNvGrpSpPr/>
          <p:nvPr/>
        </p:nvGrpSpPr>
        <p:grpSpPr>
          <a:xfrm>
            <a:off x="2446250" y="4626181"/>
            <a:ext cx="845188" cy="162953"/>
            <a:chOff x="3701600" y="2570125"/>
            <a:chExt cx="1503625" cy="289900"/>
          </a:xfrm>
        </p:grpSpPr>
        <p:sp>
          <p:nvSpPr>
            <p:cNvPr id="2885" name="Google Shape;2885;g280d82a52a6_0_290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g280d82a52a6_0_290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g280d82a52a6_0_290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g280d82a52a6_0_290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g280d82a52a6_0_290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g280d82a52a6_0_290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g280d82a52a6_0_290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g280d82a52a6_0_290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g280d82a52a6_0_290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g280d82a52a6_0_290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g280d82a52a6_0_290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g280d82a52a6_0_290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897" name="Google Shape;2897;g280d82a52a6_0_2902"/>
          <p:cNvGrpSpPr/>
          <p:nvPr/>
        </p:nvGrpSpPr>
        <p:grpSpPr>
          <a:xfrm>
            <a:off x="5267233" y="4595311"/>
            <a:ext cx="908377" cy="201300"/>
            <a:chOff x="5577025" y="2564875"/>
            <a:chExt cx="1764525" cy="390950"/>
          </a:xfrm>
        </p:grpSpPr>
        <p:sp>
          <p:nvSpPr>
            <p:cNvPr id="2898" name="Google Shape;2898;g280d82a52a6_0_2902"/>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g280d82a52a6_0_2902"/>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g280d82a52a6_0_2902"/>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g280d82a52a6_0_2902"/>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g280d82a52a6_0_2902"/>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g280d82a52a6_0_2902"/>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g280d82a52a6_0_2902"/>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g280d82a52a6_0_2902"/>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g280d82a52a6_0_2902"/>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g280d82a52a6_0_2902"/>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g280d82a52a6_0_2902"/>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g280d82a52a6_0_2902"/>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g280d82a52a6_0_2902"/>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g280d82a52a6_0_2902"/>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g280d82a52a6_0_2902"/>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g280d82a52a6_0_2902"/>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14" name="Google Shape;2914;g280d82a52a6_0_2902"/>
          <p:cNvGrpSpPr/>
          <p:nvPr/>
        </p:nvGrpSpPr>
        <p:grpSpPr>
          <a:xfrm>
            <a:off x="3882459" y="4590168"/>
            <a:ext cx="682107" cy="266863"/>
            <a:chOff x="238125" y="2500825"/>
            <a:chExt cx="1678825" cy="656650"/>
          </a:xfrm>
        </p:grpSpPr>
        <p:sp>
          <p:nvSpPr>
            <p:cNvPr id="2915" name="Google Shape;2915;g280d82a52a6_0_2902"/>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g280d82a52a6_0_2902"/>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g280d82a52a6_0_2902"/>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g280d82a52a6_0_2902"/>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g280d82a52a6_0_2902"/>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g280d82a52a6_0_2902"/>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g280d82a52a6_0_2902"/>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g280d82a52a6_0_2902"/>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g280d82a52a6_0_2902"/>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g280d82a52a6_0_2902"/>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g280d82a52a6_0_2902"/>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g280d82a52a6_0_2902"/>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g280d82a52a6_0_2902"/>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g280d82a52a6_0_2902"/>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g280d82a52a6_0_2902"/>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g280d82a52a6_0_2902"/>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g280d82a52a6_0_2902"/>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g280d82a52a6_0_2902"/>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g280d82a52a6_0_2902"/>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34" name="Google Shape;2934;g280d82a52a6_0_2902"/>
          <p:cNvGrpSpPr/>
          <p:nvPr/>
        </p:nvGrpSpPr>
        <p:grpSpPr>
          <a:xfrm>
            <a:off x="6779578" y="4626181"/>
            <a:ext cx="845188" cy="162953"/>
            <a:chOff x="3701600" y="2570125"/>
            <a:chExt cx="1503625" cy="289900"/>
          </a:xfrm>
        </p:grpSpPr>
        <p:sp>
          <p:nvSpPr>
            <p:cNvPr id="2935" name="Google Shape;2935;g280d82a52a6_0_2902"/>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g280d82a52a6_0_2902"/>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g280d82a52a6_0_2902"/>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g280d82a52a6_0_2902"/>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g280d82a52a6_0_2902"/>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g280d82a52a6_0_2902"/>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g280d82a52a6_0_2902"/>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g280d82a52a6_0_2902"/>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g280d82a52a6_0_2902"/>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g280d82a52a6_0_2902"/>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g280d82a52a6_0_2902"/>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g280d82a52a6_0_2902"/>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947" name="Google Shape;2947;g280d82a52a6_0_2902"/>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39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g280d82a52a6_0_2902"/>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2949" name="Google Shape;2949;g280d82a52a6_0_2902"/>
          <p:cNvGrpSpPr/>
          <p:nvPr/>
        </p:nvGrpSpPr>
        <p:grpSpPr>
          <a:xfrm>
            <a:off x="6292189" y="1426141"/>
            <a:ext cx="1425849" cy="1425202"/>
            <a:chOff x="1189450" y="238125"/>
            <a:chExt cx="5177375" cy="5175025"/>
          </a:xfrm>
        </p:grpSpPr>
        <p:sp>
          <p:nvSpPr>
            <p:cNvPr id="2950" name="Google Shape;2950;g280d82a52a6_0_2902"/>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g280d82a52a6_0_2902"/>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g280d82a52a6_0_2902"/>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g280d82a52a6_0_2902"/>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g280d82a52a6_0_2902"/>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g280d82a52a6_0_2902"/>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g280d82a52a6_0_2902"/>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g280d82a52a6_0_2902"/>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g280d82a52a6_0_2902"/>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g280d82a52a6_0_2902"/>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g280d82a52a6_0_2902"/>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g280d82a52a6_0_2902"/>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g280d82a52a6_0_2902"/>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g280d82a52a6_0_2902"/>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g280d82a52a6_0_2902"/>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g280d82a52a6_0_2902"/>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g280d82a52a6_0_2902"/>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g280d82a52a6_0_2902"/>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g280d82a52a6_0_2902"/>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g280d82a52a6_0_2902"/>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g280d82a52a6_0_2902"/>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g280d82a52a6_0_2902"/>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g280d82a52a6_0_2902"/>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g280d82a52a6_0_2902"/>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g280d82a52a6_0_2902"/>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g280d82a52a6_0_2902"/>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g280d82a52a6_0_2902"/>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g280d82a52a6_0_2902"/>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g280d82a52a6_0_2902"/>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g280d82a52a6_0_2902"/>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g280d82a52a6_0_2902"/>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g280d82a52a6_0_2902"/>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g280d82a52a6_0_2902"/>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g280d82a52a6_0_2902"/>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g280d82a52a6_0_2902"/>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g280d82a52a6_0_2902"/>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g280d82a52a6_0_2902"/>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g280d82a52a6_0_2902"/>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g280d82a52a6_0_2902"/>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g280d82a52a6_0_2902"/>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g280d82a52a6_0_2902"/>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g280d82a52a6_0_2902"/>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g280d82a52a6_0_2902"/>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g280d82a52a6_0_2902"/>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g280d82a52a6_0_2902"/>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g280d82a52a6_0_2902"/>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g280d82a52a6_0_2902"/>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g280d82a52a6_0_2902"/>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g280d82a52a6_0_2902"/>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g280d82a52a6_0_2902"/>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g280d82a52a6_0_2902"/>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g280d82a52a6_0_2902"/>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g280d82a52a6_0_2902"/>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g280d82a52a6_0_2902"/>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g280d82a52a6_0_2902"/>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g280d82a52a6_0_2902"/>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g280d82a52a6_0_2902"/>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g280d82a52a6_0_2902"/>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g280d82a52a6_0_2902"/>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g280d82a52a6_0_2902"/>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g280d82a52a6_0_2902"/>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g280d82a52a6_0_2902"/>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g280d82a52a6_0_2902"/>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g280d82a52a6_0_2902"/>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g280d82a52a6_0_2902"/>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g280d82a52a6_0_2902"/>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g280d82a52a6_0_2902"/>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g280d82a52a6_0_2902"/>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g280d82a52a6_0_2902"/>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g280d82a52a6_0_2902"/>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g280d82a52a6_0_2902"/>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g280d82a52a6_0_2902"/>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g280d82a52a6_0_2902"/>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g280d82a52a6_0_2902"/>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g280d82a52a6_0_2902"/>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g280d82a52a6_0_2902"/>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g280d82a52a6_0_2902"/>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g280d82a52a6_0_2902"/>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g280d82a52a6_0_2902"/>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g280d82a52a6_0_2902"/>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g280d82a52a6_0_2902"/>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g280d82a52a6_0_2902"/>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g280d82a52a6_0_2902"/>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g280d82a52a6_0_2902"/>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g280d82a52a6_0_2902"/>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g280d82a52a6_0_2902"/>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g280d82a52a6_0_2902"/>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g280d82a52a6_0_2902"/>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g280d82a52a6_0_2902"/>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g280d82a52a6_0_2902"/>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g280d82a52a6_0_2902"/>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g280d82a52a6_0_2902"/>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g280d82a52a6_0_2902"/>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g280d82a52a6_0_2902"/>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g280d82a52a6_0_2902"/>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g280d82a52a6_0_2902"/>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g280d82a52a6_0_2902"/>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g280d82a52a6_0_2902"/>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g280d82a52a6_0_2902"/>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g280d82a52a6_0_2902"/>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g280d82a52a6_0_2902"/>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g280d82a52a6_0_2902"/>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g280d82a52a6_0_2902"/>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g280d82a52a6_0_2902"/>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g280d82a52a6_0_2902"/>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g280d82a52a6_0_2902"/>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g280d82a52a6_0_2902"/>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g280d82a52a6_0_2902"/>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g280d82a52a6_0_2902"/>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g280d82a52a6_0_2902"/>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g280d82a52a6_0_2902"/>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g280d82a52a6_0_2902"/>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g280d82a52a6_0_2902"/>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g280d82a52a6_0_2902"/>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g280d82a52a6_0_2902"/>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g280d82a52a6_0_2902"/>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g280d82a52a6_0_2902"/>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g280d82a52a6_0_2902"/>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g280d82a52a6_0_2902"/>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g280d82a52a6_0_2902"/>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g280d82a52a6_0_2902"/>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g280d82a52a6_0_2902"/>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g280d82a52a6_0_2902"/>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g280d82a52a6_0_2902"/>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g280d82a52a6_0_2902"/>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g280d82a52a6_0_2902"/>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g280d82a52a6_0_2902"/>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g280d82a52a6_0_2902"/>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g280d82a52a6_0_2902"/>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g280d82a52a6_0_2902"/>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g280d82a52a6_0_2902"/>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g280d82a52a6_0_2902"/>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g280d82a52a6_0_2902"/>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g280d82a52a6_0_2902"/>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g280d82a52a6_0_2902"/>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g280d82a52a6_0_2902"/>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g280d82a52a6_0_2902"/>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g280d82a52a6_0_2902"/>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g280d82a52a6_0_2902"/>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g280d82a52a6_0_2902"/>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g280d82a52a6_0_2902"/>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g280d82a52a6_0_2902"/>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g280d82a52a6_0_2902"/>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g280d82a52a6_0_2902"/>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g280d82a52a6_0_2902"/>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g280d82a52a6_0_2902"/>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g280d82a52a6_0_2902"/>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g280d82a52a6_0_2902"/>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g280d82a52a6_0_2902"/>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g280d82a52a6_0_2902"/>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g280d82a52a6_0_2902"/>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g280d82a52a6_0_2902"/>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g280d82a52a6_0_2902"/>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g280d82a52a6_0_2902"/>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g280d82a52a6_0_2902"/>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g280d82a52a6_0_2902"/>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g280d82a52a6_0_2902"/>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g280d82a52a6_0_2902"/>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g280d82a52a6_0_2902"/>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g280d82a52a6_0_2902"/>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g280d82a52a6_0_2902"/>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g280d82a52a6_0_2902"/>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g280d82a52a6_0_2902"/>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g280d82a52a6_0_2902"/>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g280d82a52a6_0_2902"/>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g280d82a52a6_0_2902"/>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g280d82a52a6_0_2902"/>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g280d82a52a6_0_2902"/>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g280d82a52a6_0_2902"/>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g280d82a52a6_0_2902"/>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g280d82a52a6_0_2902"/>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g280d82a52a6_0_2902"/>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g280d82a52a6_0_2902"/>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g280d82a52a6_0_2902"/>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g280d82a52a6_0_2902"/>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g280d82a52a6_0_2902"/>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g280d82a52a6_0_2902"/>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g280d82a52a6_0_2902"/>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g280d82a52a6_0_2902"/>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g280d82a52a6_0_2902"/>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g280d82a52a6_0_2902"/>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g280d82a52a6_0_2902"/>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g280d82a52a6_0_2902"/>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g280d82a52a6_0_2902"/>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g280d82a52a6_0_2902"/>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g280d82a52a6_0_2902"/>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g280d82a52a6_0_2902"/>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g280d82a52a6_0_2902"/>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g280d82a52a6_0_2902"/>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g280d82a52a6_0_2902"/>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g280d82a52a6_0_2902"/>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g280d82a52a6_0_2902"/>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g280d82a52a6_0_2902"/>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g280d82a52a6_0_2902"/>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g280d82a52a6_0_2902"/>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g280d82a52a6_0_2902"/>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g280d82a52a6_0_2902"/>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g280d82a52a6_0_2902"/>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g280d82a52a6_0_2902"/>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g280d82a52a6_0_2902"/>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g280d82a52a6_0_2902"/>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g280d82a52a6_0_2902"/>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g280d82a52a6_0_2902"/>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g280d82a52a6_0_2902"/>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g280d82a52a6_0_2902"/>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g280d82a52a6_0_2902"/>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g280d82a52a6_0_2902"/>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g280d82a52a6_0_2902"/>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g280d82a52a6_0_2902"/>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g280d82a52a6_0_2902"/>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g280d82a52a6_0_2902"/>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g280d82a52a6_0_2902"/>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g280d82a52a6_0_2902"/>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g280d82a52a6_0_2902"/>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g280d82a52a6_0_2902"/>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g280d82a52a6_0_2902"/>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g280d82a52a6_0_2902"/>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g280d82a52a6_0_2902"/>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g280d82a52a6_0_2902"/>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g280d82a52a6_0_2902"/>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g280d82a52a6_0_2902"/>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g280d82a52a6_0_2902"/>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g280d82a52a6_0_2902"/>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g280d82a52a6_0_2902"/>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g280d82a52a6_0_2902"/>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g280d82a52a6_0_2902"/>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g280d82a52a6_0_2902"/>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g280d82a52a6_0_2902"/>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g280d82a52a6_0_2902"/>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g280d82a52a6_0_2902"/>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g280d82a52a6_0_2902"/>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g280d82a52a6_0_2902"/>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g280d82a52a6_0_2902"/>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g280d82a52a6_0_2902"/>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g280d82a52a6_0_2902"/>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g280d82a52a6_0_2902"/>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g280d82a52a6_0_2902"/>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g280d82a52a6_0_2902"/>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g280d82a52a6_0_2902"/>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g280d82a52a6_0_2902"/>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g280d82a52a6_0_2902"/>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g280d82a52a6_0_2902"/>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g280d82a52a6_0_2902"/>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g280d82a52a6_0_2902"/>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g280d82a52a6_0_2902"/>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g280d82a52a6_0_2902"/>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g280d82a52a6_0_2902"/>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g280d82a52a6_0_2902"/>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g280d82a52a6_0_2902"/>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g280d82a52a6_0_2902"/>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g280d82a52a6_0_2902"/>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g280d82a52a6_0_2902"/>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g280d82a52a6_0_2902"/>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g280d82a52a6_0_2902"/>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g280d82a52a6_0_2902"/>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g280d82a52a6_0_2902"/>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g280d82a52a6_0_2902"/>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g280d82a52a6_0_2902"/>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g280d82a52a6_0_2902"/>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g280d82a52a6_0_2902"/>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g280d82a52a6_0_2902"/>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g280d82a52a6_0_2902"/>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g280d82a52a6_0_2902"/>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g280d82a52a6_0_2902"/>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g280d82a52a6_0_2902"/>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g280d82a52a6_0_2902"/>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g280d82a52a6_0_2902"/>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g280d82a52a6_0_2902"/>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g280d82a52a6_0_2902"/>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g280d82a52a6_0_2902"/>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g280d82a52a6_0_2902"/>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g280d82a52a6_0_2902"/>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g280d82a52a6_0_2902"/>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g280d82a52a6_0_2902"/>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g280d82a52a6_0_2902"/>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g280d82a52a6_0_2902"/>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g280d82a52a6_0_2902"/>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g280d82a52a6_0_2902"/>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g280d82a52a6_0_2902"/>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g280d82a52a6_0_2902"/>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g280d82a52a6_0_2902"/>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g280d82a52a6_0_2902"/>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g280d82a52a6_0_2902"/>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g280d82a52a6_0_2902"/>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g280d82a52a6_0_2902"/>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g280d82a52a6_0_2902"/>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g280d82a52a6_0_2902"/>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g280d82a52a6_0_2902"/>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g280d82a52a6_0_2902"/>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g280d82a52a6_0_2902"/>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g280d82a52a6_0_2902"/>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g280d82a52a6_0_2902"/>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g280d82a52a6_0_2902"/>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g280d82a52a6_0_2902"/>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g280d82a52a6_0_2902"/>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g280d82a52a6_0_2902"/>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g280d82a52a6_0_2902"/>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g280d82a52a6_0_2902"/>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g280d82a52a6_0_2902"/>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g280d82a52a6_0_2902"/>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g280d82a52a6_0_2902"/>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g280d82a52a6_0_2902"/>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g280d82a52a6_0_2902"/>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g280d82a52a6_0_2902"/>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g280d82a52a6_0_2902"/>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g280d82a52a6_0_2902"/>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g280d82a52a6_0_2902"/>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g280d82a52a6_0_2902"/>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g280d82a52a6_0_2902"/>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g280d82a52a6_0_2902"/>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g280d82a52a6_0_2902"/>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g280d82a52a6_0_2902"/>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g280d82a52a6_0_2902"/>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g280d82a52a6_0_2902"/>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g280d82a52a6_0_2902"/>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g280d82a52a6_0_2902"/>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g280d82a52a6_0_2902"/>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g280d82a52a6_0_2902"/>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g280d82a52a6_0_2902"/>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g280d82a52a6_0_2902"/>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g280d82a52a6_0_2902"/>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g280d82a52a6_0_2902"/>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g280d82a52a6_0_2902"/>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g280d82a52a6_0_2902"/>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g280d82a52a6_0_2902"/>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g280d82a52a6_0_2902"/>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g280d82a52a6_0_2902"/>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g280d82a52a6_0_2902"/>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g280d82a52a6_0_2902"/>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g280d82a52a6_0_2902"/>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g280d82a52a6_0_2902"/>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g280d82a52a6_0_2902"/>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g280d82a52a6_0_2902"/>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g280d82a52a6_0_2902"/>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g280d82a52a6_0_2902"/>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g280d82a52a6_0_2902"/>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g280d82a52a6_0_2902"/>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g280d82a52a6_0_2902"/>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g280d82a52a6_0_2902"/>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g280d82a52a6_0_2902"/>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g280d82a52a6_0_2902"/>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g280d82a52a6_0_2902"/>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g280d82a52a6_0_2902"/>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g280d82a52a6_0_2902"/>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g280d82a52a6_0_2902"/>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g280d82a52a6_0_2902"/>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g280d82a52a6_0_2902"/>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g280d82a52a6_0_2902"/>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g280d82a52a6_0_2902"/>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g280d82a52a6_0_2902"/>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g280d82a52a6_0_2902"/>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g280d82a52a6_0_2902"/>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g280d82a52a6_0_2902"/>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g280d82a52a6_0_2902"/>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g280d82a52a6_0_2902"/>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g280d82a52a6_0_2902"/>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g280d82a52a6_0_2902"/>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g280d82a52a6_0_2902"/>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g280d82a52a6_0_2902"/>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g280d82a52a6_0_2902"/>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g280d82a52a6_0_2902"/>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g280d82a52a6_0_2902"/>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g280d82a52a6_0_2902"/>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g280d82a52a6_0_2902"/>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g280d82a52a6_0_2902"/>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g280d82a52a6_0_2902"/>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g280d82a52a6_0_2902"/>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g280d82a52a6_0_2902"/>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g280d82a52a6_0_2902"/>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g280d82a52a6_0_2902"/>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g280d82a52a6_0_2902"/>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g280d82a52a6_0_2902"/>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g280d82a52a6_0_2902"/>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g280d82a52a6_0_2902"/>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g280d82a52a6_0_2902"/>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g280d82a52a6_0_2902"/>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g280d82a52a6_0_2902"/>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g280d82a52a6_0_2902"/>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g280d82a52a6_0_2902"/>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g280d82a52a6_0_2902"/>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g280d82a52a6_0_2902"/>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g280d82a52a6_0_2902"/>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g280d82a52a6_0_2902"/>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g280d82a52a6_0_2902"/>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g280d82a52a6_0_2902"/>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g280d82a52a6_0_2902"/>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g280d82a52a6_0_2902"/>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g280d82a52a6_0_2902"/>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g280d82a52a6_0_2902"/>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g280d82a52a6_0_2902"/>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g280d82a52a6_0_2902"/>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g280d82a52a6_0_2902"/>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g280d82a52a6_0_2902"/>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g280d82a52a6_0_2902"/>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g280d82a52a6_0_2902"/>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g280d82a52a6_0_2902"/>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g280d82a52a6_0_2902"/>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g280d82a52a6_0_2902"/>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g280d82a52a6_0_2902"/>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g280d82a52a6_0_2902"/>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g280d82a52a6_0_2902"/>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g280d82a52a6_0_2902"/>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g280d82a52a6_0_2902"/>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g280d82a52a6_0_2902"/>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g280d82a52a6_0_2902"/>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g280d82a52a6_0_2902"/>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g280d82a52a6_0_2902"/>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g280d82a52a6_0_2902"/>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g280d82a52a6_0_2902"/>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g280d82a52a6_0_2902"/>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g280d82a52a6_0_2902"/>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g280d82a52a6_0_2902"/>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g280d82a52a6_0_2902"/>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g280d82a52a6_0_2902"/>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g280d82a52a6_0_2902"/>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g280d82a52a6_0_2902"/>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g280d82a52a6_0_2902"/>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g280d82a52a6_0_2902"/>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g280d82a52a6_0_2902"/>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g280d82a52a6_0_2902"/>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g280d82a52a6_0_2902"/>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g280d82a52a6_0_2902"/>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g280d82a52a6_0_2902"/>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g280d82a52a6_0_2902"/>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g280d82a52a6_0_2902"/>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g280d82a52a6_0_2902"/>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g280d82a52a6_0_2902"/>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g280d82a52a6_0_2902"/>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g280d82a52a6_0_2902"/>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g280d82a52a6_0_2902"/>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g280d82a52a6_0_2902"/>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g280d82a52a6_0_2902"/>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g280d82a52a6_0_2902"/>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g280d82a52a6_0_2902"/>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g280d82a52a6_0_2902"/>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g280d82a52a6_0_2902"/>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g280d82a52a6_0_2902"/>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g280d82a52a6_0_2902"/>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g280d82a52a6_0_2902"/>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g280d82a52a6_0_2902"/>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g280d82a52a6_0_2902"/>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g280d82a52a6_0_2902"/>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g280d82a52a6_0_2902"/>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g280d82a52a6_0_2902"/>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g280d82a52a6_0_2902"/>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g280d82a52a6_0_2902"/>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g280d82a52a6_0_2902"/>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g280d82a52a6_0_2902"/>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g280d82a52a6_0_2902"/>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g280d82a52a6_0_2902"/>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g280d82a52a6_0_2902"/>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g280d82a52a6_0_2902"/>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g280d82a52a6_0_2902"/>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g280d82a52a6_0_2902"/>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g280d82a52a6_0_2902"/>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g280d82a52a6_0_2902"/>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g280d82a52a6_0_2902"/>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g280d82a52a6_0_2902"/>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g280d82a52a6_0_2902"/>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g280d82a52a6_0_2902"/>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g280d82a52a6_0_2902"/>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g280d82a52a6_0_2902"/>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g280d82a52a6_0_2902"/>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g280d82a52a6_0_2902"/>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g280d82a52a6_0_2902"/>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g280d82a52a6_0_2902"/>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g280d82a52a6_0_2902"/>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g280d82a52a6_0_2902"/>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g280d82a52a6_0_2902"/>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g280d82a52a6_0_2902"/>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g280d82a52a6_0_2902"/>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g280d82a52a6_0_2902"/>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g280d82a52a6_0_2902"/>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g280d82a52a6_0_2902"/>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g280d82a52a6_0_2902"/>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g280d82a52a6_0_2902"/>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g280d82a52a6_0_2902"/>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g280d82a52a6_0_2902"/>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g280d82a52a6_0_2902"/>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g280d82a52a6_0_2902"/>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g280d82a52a6_0_2902"/>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g280d82a52a6_0_2902"/>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g280d82a52a6_0_2902"/>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g280d82a52a6_0_2902"/>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g280d82a52a6_0_2902"/>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g280d82a52a6_0_2902"/>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g280d82a52a6_0_2902"/>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g280d82a52a6_0_2902"/>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g280d82a52a6_0_2902"/>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g280d82a52a6_0_2902"/>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g280d82a52a6_0_2902"/>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g280d82a52a6_0_2902"/>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g280d82a52a6_0_2902"/>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g280d82a52a6_0_2902"/>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g280d82a52a6_0_2902"/>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g280d82a52a6_0_2902"/>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g280d82a52a6_0_2902"/>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g280d82a52a6_0_2902"/>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g280d82a52a6_0_2902"/>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g280d82a52a6_0_2902"/>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g280d82a52a6_0_2902"/>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g280d82a52a6_0_2902"/>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g280d82a52a6_0_2902"/>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g280d82a52a6_0_2902"/>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g280d82a52a6_0_2902"/>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g280d82a52a6_0_2902"/>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g280d82a52a6_0_2902"/>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g280d82a52a6_0_2902"/>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g280d82a52a6_0_2902"/>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g280d82a52a6_0_2902"/>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g280d82a52a6_0_2902"/>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g280d82a52a6_0_2902"/>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g280d82a52a6_0_2902"/>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g280d82a52a6_0_2902"/>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g280d82a52a6_0_2902"/>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g280d82a52a6_0_2902"/>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g280d82a52a6_0_2902"/>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g280d82a52a6_0_2902"/>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g280d82a52a6_0_2902"/>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g280d82a52a6_0_2902"/>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g280d82a52a6_0_2902"/>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g280d82a52a6_0_2902"/>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g280d82a52a6_0_2902"/>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g280d82a52a6_0_2902"/>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g280d82a52a6_0_2902"/>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g280d82a52a6_0_2902"/>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g280d82a52a6_0_2902"/>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g280d82a52a6_0_2902"/>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g280d82a52a6_0_2902"/>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g280d82a52a6_0_2902"/>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g280d82a52a6_0_2902"/>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g280d82a52a6_0_2902"/>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g280d82a52a6_0_2902"/>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g280d82a52a6_0_2902"/>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g280d82a52a6_0_2902"/>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g280d82a52a6_0_2902"/>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g280d82a52a6_0_2902"/>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g280d82a52a6_0_2902"/>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g280d82a52a6_0_2902"/>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g280d82a52a6_0_2902"/>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g280d82a52a6_0_2902"/>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g280d82a52a6_0_2902"/>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g280d82a52a6_0_2902"/>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g280d82a52a6_0_2902"/>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g280d82a52a6_0_2902"/>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g280d82a52a6_0_2902"/>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g280d82a52a6_0_2902"/>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g280d82a52a6_0_2902"/>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g280d82a52a6_0_2902"/>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g280d82a52a6_0_2902"/>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g280d82a52a6_0_2902"/>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g280d82a52a6_0_2902"/>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g280d82a52a6_0_2902"/>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g280d82a52a6_0_2902"/>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g280d82a52a6_0_2902"/>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g280d82a52a6_0_2902"/>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g280d82a52a6_0_2902"/>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g280d82a52a6_0_2902"/>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g280d82a52a6_0_2902"/>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g280d82a52a6_0_2902"/>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g280d82a52a6_0_2902"/>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g280d82a52a6_0_2902"/>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g280d82a52a6_0_2902"/>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g280d82a52a6_0_2902"/>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g280d82a52a6_0_2902"/>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g280d82a52a6_0_2902"/>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g280d82a52a6_0_2902"/>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g280d82a52a6_0_2902"/>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18" name="Google Shape;3518;g280d82a52a6_0_2902"/>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519" name="Google Shape;3519;g280d82a52a6_0_2902"/>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3520"/>
        <p:cNvGrpSpPr/>
        <p:nvPr/>
      </p:nvGrpSpPr>
      <p:grpSpPr>
        <a:xfrm>
          <a:off x="0" y="0"/>
          <a:ext cx="0" cy="0"/>
          <a:chOff x="0" y="0"/>
          <a:chExt cx="0" cy="0"/>
        </a:xfrm>
      </p:grpSpPr>
      <p:sp>
        <p:nvSpPr>
          <p:cNvPr id="3521" name="Google Shape;3521;g280d82a52a6_0_35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522" name="Google Shape;3522;g280d82a52a6_0_3554"/>
          <p:cNvGrpSpPr/>
          <p:nvPr/>
        </p:nvGrpSpPr>
        <p:grpSpPr>
          <a:xfrm>
            <a:off x="8041173" y="4778596"/>
            <a:ext cx="598277" cy="170409"/>
            <a:chOff x="238125" y="1822850"/>
            <a:chExt cx="7080200" cy="2016675"/>
          </a:xfrm>
        </p:grpSpPr>
        <p:sp>
          <p:nvSpPr>
            <p:cNvPr id="3523" name="Google Shape;3523;g280d82a52a6_0_35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g280d82a52a6_0_35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g280d82a52a6_0_35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g280d82a52a6_0_35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g280d82a52a6_0_35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g280d82a52a6_0_35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g280d82a52a6_0_35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30" name="Google Shape;3530;g280d82a52a6_0_3554"/>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531" name="Google Shape;3531;g280d82a52a6_0_3554"/>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532" name="Google Shape;3532;g280d82a52a6_0_3554"/>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g280d82a52a6_0_3554"/>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3534" name="Google Shape;3534;g280d82a52a6_0_35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3535"/>
        <p:cNvGrpSpPr/>
        <p:nvPr/>
      </p:nvGrpSpPr>
      <p:grpSpPr>
        <a:xfrm>
          <a:off x="0" y="0"/>
          <a:ext cx="0" cy="0"/>
          <a:chOff x="0" y="0"/>
          <a:chExt cx="0" cy="0"/>
        </a:xfrm>
      </p:grpSpPr>
      <p:grpSp>
        <p:nvGrpSpPr>
          <p:cNvPr id="3536" name="Google Shape;3536;g280d82a52a6_0_3569"/>
          <p:cNvGrpSpPr/>
          <p:nvPr/>
        </p:nvGrpSpPr>
        <p:grpSpPr>
          <a:xfrm>
            <a:off x="2726703" y="6"/>
            <a:ext cx="3697033" cy="5143642"/>
            <a:chOff x="1926275" y="238125"/>
            <a:chExt cx="3765950" cy="5239525"/>
          </a:xfrm>
        </p:grpSpPr>
        <p:sp>
          <p:nvSpPr>
            <p:cNvPr id="3537" name="Google Shape;3537;g280d82a52a6_0_356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g280d82a52a6_0_356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g280d82a52a6_0_356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g280d82a52a6_0_356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g280d82a52a6_0_356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g280d82a52a6_0_356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g280d82a52a6_0_356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g280d82a52a6_0_356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g280d82a52a6_0_356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g280d82a52a6_0_356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g280d82a52a6_0_356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g280d82a52a6_0_356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g280d82a52a6_0_356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g280d82a52a6_0_356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g280d82a52a6_0_356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g280d82a52a6_0_356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g280d82a52a6_0_356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g280d82a52a6_0_356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g280d82a52a6_0_356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g280d82a52a6_0_356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g280d82a52a6_0_356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g280d82a52a6_0_356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g280d82a52a6_0_356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g280d82a52a6_0_356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g280d82a52a6_0_356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g280d82a52a6_0_356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g280d82a52a6_0_356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g280d82a52a6_0_356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g280d82a52a6_0_356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g280d82a52a6_0_356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g280d82a52a6_0_356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g280d82a52a6_0_356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g280d82a52a6_0_356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g280d82a52a6_0_356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g280d82a52a6_0_356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g280d82a52a6_0_356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g280d82a52a6_0_356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g280d82a52a6_0_356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g280d82a52a6_0_356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g280d82a52a6_0_356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g280d82a52a6_0_356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g280d82a52a6_0_356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g280d82a52a6_0_356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g280d82a52a6_0_356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g280d82a52a6_0_356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g280d82a52a6_0_356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g280d82a52a6_0_356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g280d82a52a6_0_356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g280d82a52a6_0_356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g280d82a52a6_0_356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g280d82a52a6_0_356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g280d82a52a6_0_356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g280d82a52a6_0_356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g280d82a52a6_0_356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g280d82a52a6_0_356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g280d82a52a6_0_356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g280d82a52a6_0_356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g280d82a52a6_0_356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g280d82a52a6_0_356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g280d82a52a6_0_356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97" name="Google Shape;3597;g280d82a52a6_0_3569"/>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598" name="Google Shape;3598;g280d82a52a6_0_3569"/>
          <p:cNvGrpSpPr/>
          <p:nvPr/>
        </p:nvGrpSpPr>
        <p:grpSpPr>
          <a:xfrm>
            <a:off x="2686262" y="2"/>
            <a:ext cx="2103910" cy="5143716"/>
            <a:chOff x="2726150" y="238125"/>
            <a:chExt cx="2142475" cy="5238000"/>
          </a:xfrm>
        </p:grpSpPr>
        <p:sp>
          <p:nvSpPr>
            <p:cNvPr id="3599" name="Google Shape;3599;g280d82a52a6_0_3569"/>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g280d82a52a6_0_3569"/>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g280d82a52a6_0_3569"/>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02" name="Google Shape;3602;g280d82a52a6_0_3569"/>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03" name="Google Shape;3603;g280d82a52a6_0_3569"/>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04" name="Google Shape;3604;g280d82a52a6_0_356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05" name="Google Shape;3605;g280d82a52a6_0_3569"/>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g280d82a52a6_0_3569"/>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3607" name="Google Shape;3607;g280d82a52a6_0_356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608" name="Google Shape;3608;g280d82a52a6_0_356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3609"/>
        <p:cNvGrpSpPr/>
        <p:nvPr/>
      </p:nvGrpSpPr>
      <p:grpSpPr>
        <a:xfrm>
          <a:off x="0" y="0"/>
          <a:ext cx="0" cy="0"/>
          <a:chOff x="0" y="0"/>
          <a:chExt cx="0" cy="0"/>
        </a:xfrm>
      </p:grpSpPr>
      <p:sp>
        <p:nvSpPr>
          <p:cNvPr id="3610" name="Google Shape;3610;g280d82a52a6_0_3643"/>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611" name="Google Shape;3611;g280d82a52a6_0_3643"/>
          <p:cNvGrpSpPr/>
          <p:nvPr/>
        </p:nvGrpSpPr>
        <p:grpSpPr>
          <a:xfrm>
            <a:off x="2686262" y="2"/>
            <a:ext cx="2103910" cy="5143716"/>
            <a:chOff x="2726150" y="238125"/>
            <a:chExt cx="2142475" cy="5238000"/>
          </a:xfrm>
        </p:grpSpPr>
        <p:sp>
          <p:nvSpPr>
            <p:cNvPr id="3612" name="Google Shape;3612;g280d82a52a6_0_3643"/>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g280d82a52a6_0_3643"/>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g280d82a52a6_0_3643"/>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15" name="Google Shape;3615;g280d82a52a6_0_3643"/>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16" name="Google Shape;3616;g280d82a52a6_0_3643"/>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3617" name="Google Shape;3617;g280d82a52a6_0_364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18" name="Google Shape;3618;g280d82a52a6_0_3643"/>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g280d82a52a6_0_3643"/>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3620" name="Google Shape;3620;g280d82a52a6_0_3643"/>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621" name="Google Shape;3621;g280d82a52a6_0_3643"/>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3622"/>
        <p:cNvGrpSpPr/>
        <p:nvPr/>
      </p:nvGrpSpPr>
      <p:grpSpPr>
        <a:xfrm>
          <a:off x="0" y="0"/>
          <a:ext cx="0" cy="0"/>
          <a:chOff x="0" y="0"/>
          <a:chExt cx="0" cy="0"/>
        </a:xfrm>
      </p:grpSpPr>
      <p:sp>
        <p:nvSpPr>
          <p:cNvPr id="3623" name="Google Shape;3623;g280d82a52a6_0_365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24" name="Google Shape;3624;g280d82a52a6_0_3656"/>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5" name="Google Shape;3625;g280d82a52a6_0_3656"/>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3626" name="Google Shape;3626;g280d82a52a6_0_36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627" name="Google Shape;3627;g280d82a52a6_0_3656"/>
          <p:cNvGrpSpPr/>
          <p:nvPr/>
        </p:nvGrpSpPr>
        <p:grpSpPr>
          <a:xfrm>
            <a:off x="8041173" y="4778596"/>
            <a:ext cx="598277" cy="170409"/>
            <a:chOff x="238125" y="1822850"/>
            <a:chExt cx="7080200" cy="2016675"/>
          </a:xfrm>
        </p:grpSpPr>
        <p:sp>
          <p:nvSpPr>
            <p:cNvPr id="3628" name="Google Shape;3628;g280d82a52a6_0_365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g280d82a52a6_0_365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g280d82a52a6_0_365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g280d82a52a6_0_365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g280d82a52a6_0_365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g280d82a52a6_0_365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g280d82a52a6_0_365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35" name="Google Shape;3635;g280d82a52a6_0_36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3636"/>
        <p:cNvGrpSpPr/>
        <p:nvPr/>
      </p:nvGrpSpPr>
      <p:grpSpPr>
        <a:xfrm>
          <a:off x="0" y="0"/>
          <a:ext cx="0" cy="0"/>
          <a:chOff x="0" y="0"/>
          <a:chExt cx="0" cy="0"/>
        </a:xfrm>
      </p:grpSpPr>
      <p:sp>
        <p:nvSpPr>
          <p:cNvPr id="3637" name="Google Shape;3637;g280d82a52a6_0_3670"/>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g280d82a52a6_0_367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3639" name="Google Shape;3639;g280d82a52a6_0_367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0" name="Google Shape;3640;g280d82a52a6_0_367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641"/>
        <p:cNvGrpSpPr/>
        <p:nvPr/>
      </p:nvGrpSpPr>
      <p:grpSpPr>
        <a:xfrm>
          <a:off x="0" y="0"/>
          <a:ext cx="0" cy="0"/>
          <a:chOff x="0" y="0"/>
          <a:chExt cx="0" cy="0"/>
        </a:xfrm>
      </p:grpSpPr>
      <p:sp>
        <p:nvSpPr>
          <p:cNvPr id="3642" name="Google Shape;3642;g280d82a52a6_0_3675"/>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3643" name="Google Shape;3643;g280d82a52a6_0_367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644" name="Google Shape;3644;g280d82a52a6_0_3675"/>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3645" name="Google Shape;3645;g280d82a52a6_0_3675"/>
          <p:cNvGrpSpPr/>
          <p:nvPr/>
        </p:nvGrpSpPr>
        <p:grpSpPr>
          <a:xfrm>
            <a:off x="8041173" y="4778596"/>
            <a:ext cx="598277" cy="170409"/>
            <a:chOff x="238125" y="1822850"/>
            <a:chExt cx="7080200" cy="2016675"/>
          </a:xfrm>
        </p:grpSpPr>
        <p:sp>
          <p:nvSpPr>
            <p:cNvPr id="3646" name="Google Shape;3646;g280d82a52a6_0_367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g280d82a52a6_0_367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g280d82a52a6_0_367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g280d82a52a6_0_367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g280d82a52a6_0_367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g280d82a52a6_0_367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g280d82a52a6_0_367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53" name="Google Shape;3653;g280d82a52a6_0_367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654"/>
        <p:cNvGrpSpPr/>
        <p:nvPr/>
      </p:nvGrpSpPr>
      <p:grpSpPr>
        <a:xfrm>
          <a:off x="0" y="0"/>
          <a:ext cx="0" cy="0"/>
          <a:chOff x="0" y="0"/>
          <a:chExt cx="0" cy="0"/>
        </a:xfrm>
      </p:grpSpPr>
      <p:sp>
        <p:nvSpPr>
          <p:cNvPr id="3655" name="Google Shape;3655;g280d82a52a6_0_3688"/>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3656" name="Google Shape;3656;g280d82a52a6_0_368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3657"/>
        <p:cNvGrpSpPr/>
        <p:nvPr/>
      </p:nvGrpSpPr>
      <p:grpSpPr>
        <a:xfrm>
          <a:off x="0" y="0"/>
          <a:ext cx="0" cy="0"/>
          <a:chOff x="0" y="0"/>
          <a:chExt cx="0" cy="0"/>
        </a:xfrm>
      </p:grpSpPr>
      <p:grpSp>
        <p:nvGrpSpPr>
          <p:cNvPr id="3658" name="Google Shape;3658;g280d82a52a6_0_3691"/>
          <p:cNvGrpSpPr/>
          <p:nvPr/>
        </p:nvGrpSpPr>
        <p:grpSpPr>
          <a:xfrm>
            <a:off x="3698727" y="6"/>
            <a:ext cx="3697033" cy="5143642"/>
            <a:chOff x="1926275" y="238125"/>
            <a:chExt cx="3765950" cy="5239525"/>
          </a:xfrm>
        </p:grpSpPr>
        <p:sp>
          <p:nvSpPr>
            <p:cNvPr id="3659" name="Google Shape;3659;g280d82a52a6_0_3691"/>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g280d82a52a6_0_3691"/>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g280d82a52a6_0_3691"/>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g280d82a52a6_0_3691"/>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g280d82a52a6_0_3691"/>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g280d82a52a6_0_3691"/>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g280d82a52a6_0_3691"/>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g280d82a52a6_0_3691"/>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g280d82a52a6_0_3691"/>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g280d82a52a6_0_3691"/>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g280d82a52a6_0_3691"/>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g280d82a52a6_0_3691"/>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g280d82a52a6_0_3691"/>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g280d82a52a6_0_3691"/>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g280d82a52a6_0_3691"/>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g280d82a52a6_0_3691"/>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g280d82a52a6_0_3691"/>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g280d82a52a6_0_3691"/>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g280d82a52a6_0_3691"/>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g280d82a52a6_0_3691"/>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g280d82a52a6_0_3691"/>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g280d82a52a6_0_3691"/>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g280d82a52a6_0_3691"/>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g280d82a52a6_0_3691"/>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g280d82a52a6_0_3691"/>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g280d82a52a6_0_3691"/>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g280d82a52a6_0_3691"/>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g280d82a52a6_0_3691"/>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g280d82a52a6_0_3691"/>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g280d82a52a6_0_3691"/>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g280d82a52a6_0_3691"/>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g280d82a52a6_0_3691"/>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g280d82a52a6_0_3691"/>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g280d82a52a6_0_3691"/>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g280d82a52a6_0_3691"/>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g280d82a52a6_0_3691"/>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g280d82a52a6_0_3691"/>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g280d82a52a6_0_3691"/>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g280d82a52a6_0_3691"/>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g280d82a52a6_0_3691"/>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g280d82a52a6_0_3691"/>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g280d82a52a6_0_3691"/>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g280d82a52a6_0_3691"/>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g280d82a52a6_0_3691"/>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g280d82a52a6_0_3691"/>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g280d82a52a6_0_3691"/>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g280d82a52a6_0_3691"/>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g280d82a52a6_0_3691"/>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g280d82a52a6_0_3691"/>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g280d82a52a6_0_3691"/>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g280d82a52a6_0_3691"/>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g280d82a52a6_0_3691"/>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g280d82a52a6_0_3691"/>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g280d82a52a6_0_3691"/>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g280d82a52a6_0_3691"/>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g280d82a52a6_0_3691"/>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g280d82a52a6_0_3691"/>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g280d82a52a6_0_3691"/>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g280d82a52a6_0_3691"/>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g280d82a52a6_0_3691"/>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19" name="Google Shape;3719;g280d82a52a6_0_3691"/>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g280d82a52a6_0_369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3721" name="Google Shape;3721;g280d82a52a6_0_3691"/>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333"/>
              </a:srgbClr>
            </a:outerShdw>
          </a:effectLst>
        </p:spPr>
        <p:txBody>
          <a:bodyPr/>
          <a:lstStyle/>
          <a:p>
            <a:endParaRPr lang="en-US"/>
          </a:p>
        </p:txBody>
      </p:sp>
      <p:sp>
        <p:nvSpPr>
          <p:cNvPr id="3722" name="Google Shape;3722;g280d82a52a6_0_3691"/>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3723" name="Google Shape;3723;g280d82a52a6_0_3691"/>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3724"/>
        <p:cNvGrpSpPr/>
        <p:nvPr/>
      </p:nvGrpSpPr>
      <p:grpSpPr>
        <a:xfrm>
          <a:off x="0" y="0"/>
          <a:ext cx="0" cy="0"/>
          <a:chOff x="0" y="0"/>
          <a:chExt cx="0" cy="0"/>
        </a:xfrm>
      </p:grpSpPr>
      <p:sp>
        <p:nvSpPr>
          <p:cNvPr id="3725" name="Google Shape;3725;g280d82a52a6_0_375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33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g280d82a52a6_0_375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3727" name="Google Shape;3727;g280d82a52a6_0_3758"/>
          <p:cNvGrpSpPr/>
          <p:nvPr/>
        </p:nvGrpSpPr>
        <p:grpSpPr>
          <a:xfrm>
            <a:off x="1285921" y="2144122"/>
            <a:ext cx="2868897" cy="817157"/>
            <a:chOff x="238125" y="1822850"/>
            <a:chExt cx="7080200" cy="2016675"/>
          </a:xfrm>
        </p:grpSpPr>
        <p:sp>
          <p:nvSpPr>
            <p:cNvPr id="3728" name="Google Shape;3728;g280d82a52a6_0_375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g280d82a52a6_0_375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g280d82a52a6_0_375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g280d82a52a6_0_375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g280d82a52a6_0_375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g280d82a52a6_0_375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g280d82a52a6_0_375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735" name="Google Shape;3735;g280d82a52a6_0_3758"/>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333"/>
              </a:srgbClr>
            </a:outerShdw>
          </a:effectLst>
        </p:spPr>
        <p:txBody>
          <a:bodyPr/>
          <a:lstStyle/>
          <a:p>
            <a:endParaRPr lang="en-US"/>
          </a:p>
        </p:txBody>
      </p:sp>
      <p:sp>
        <p:nvSpPr>
          <p:cNvPr id="3736" name="Google Shape;3736;g280d82a52a6_0_375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885"/>
        <p:cNvGrpSpPr/>
        <p:nvPr/>
      </p:nvGrpSpPr>
      <p:grpSpPr>
        <a:xfrm>
          <a:off x="0" y="0"/>
          <a:ext cx="0" cy="0"/>
          <a:chOff x="0" y="0"/>
          <a:chExt cx="0" cy="0"/>
        </a:xfrm>
      </p:grpSpPr>
      <p:sp>
        <p:nvSpPr>
          <p:cNvPr id="886" name="Google Shape;886;p109"/>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109"/>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888" name="Google Shape;888;p109"/>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889" name="Google Shape;889;p109"/>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890" name="Google Shape;890;p10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1" name="Google Shape;891;p10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92" name="Google Shape;892;p109"/>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3737"/>
        <p:cNvGrpSpPr/>
        <p:nvPr/>
      </p:nvGrpSpPr>
      <p:grpSpPr>
        <a:xfrm>
          <a:off x="0" y="0"/>
          <a:ext cx="0" cy="0"/>
          <a:chOff x="0" y="0"/>
          <a:chExt cx="0" cy="0"/>
        </a:xfrm>
      </p:grpSpPr>
      <p:sp>
        <p:nvSpPr>
          <p:cNvPr id="3738" name="Google Shape;3738;g280d82a52a6_0_3771"/>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3739" name="Google Shape;3739;g280d82a52a6_0_3771"/>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3744"/>
        <p:cNvGrpSpPr/>
        <p:nvPr/>
      </p:nvGrpSpPr>
      <p:grpSpPr>
        <a:xfrm>
          <a:off x="0" y="0"/>
          <a:ext cx="0" cy="0"/>
          <a:chOff x="0" y="0"/>
          <a:chExt cx="0" cy="0"/>
        </a:xfrm>
      </p:grpSpPr>
      <p:sp>
        <p:nvSpPr>
          <p:cNvPr id="3745" name="Google Shape;3745;g280d82a52a6_0_75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Alt title w/shapes &amp; imgs 1">
  <p:cSld name="TITLE_1_1_1_1_1_1">
    <p:bg>
      <p:bgPr>
        <a:solidFill>
          <a:schemeClr val="dk1"/>
        </a:solidFill>
        <a:effectLst/>
      </p:bgPr>
    </p:bg>
    <p:spTree>
      <p:nvGrpSpPr>
        <p:cNvPr id="1" name="Shape 3746"/>
        <p:cNvGrpSpPr/>
        <p:nvPr/>
      </p:nvGrpSpPr>
      <p:grpSpPr>
        <a:xfrm>
          <a:off x="0" y="0"/>
          <a:ext cx="0" cy="0"/>
          <a:chOff x="0" y="0"/>
          <a:chExt cx="0" cy="0"/>
        </a:xfrm>
      </p:grpSpPr>
      <p:sp>
        <p:nvSpPr>
          <p:cNvPr id="3747" name="Google Shape;3747;g280d82a52a6_0_5668"/>
          <p:cNvSpPr/>
          <p:nvPr/>
        </p:nvSpPr>
        <p:spPr>
          <a:xfrm>
            <a:off x="5715144" y="-25"/>
            <a:ext cx="1714800" cy="17148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748" name="Google Shape;3748;g280d82a52a6_0_5668"/>
          <p:cNvPicPr preferRelativeResize="0"/>
          <p:nvPr/>
        </p:nvPicPr>
        <p:blipFill rotWithShape="1">
          <a:blip r:embed="rId2">
            <a:alphaModFix/>
          </a:blip>
          <a:srcRect t="18093" r="4251" b="18086"/>
          <a:stretch/>
        </p:blipFill>
        <p:spPr>
          <a:xfrm>
            <a:off x="5715122" y="8"/>
            <a:ext cx="1714800" cy="1714800"/>
          </a:xfrm>
          <a:prstGeom prst="ellipse">
            <a:avLst/>
          </a:prstGeom>
          <a:noFill/>
          <a:ln>
            <a:noFill/>
          </a:ln>
        </p:spPr>
      </p:pic>
      <p:sp>
        <p:nvSpPr>
          <p:cNvPr id="3749" name="Google Shape;3749;g280d82a52a6_0_5668"/>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3750" name="Google Shape;3750;g280d82a52a6_0_5668"/>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3751" name="Google Shape;3751;g280d82a52a6_0_5668"/>
          <p:cNvSpPr/>
          <p:nvPr/>
        </p:nvSpPr>
        <p:spPr>
          <a:xfrm>
            <a:off x="5715197" y="3428806"/>
            <a:ext cx="3429300" cy="17148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g280d82a52a6_0_5668"/>
          <p:cNvSpPr/>
          <p:nvPr/>
        </p:nvSpPr>
        <p:spPr>
          <a:xfrm>
            <a:off x="7429717" y="-25"/>
            <a:ext cx="1714800" cy="17148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753" name="Google Shape;3753;g280d82a52a6_0_5668"/>
          <p:cNvPicPr preferRelativeResize="0"/>
          <p:nvPr/>
        </p:nvPicPr>
        <p:blipFill rotWithShape="1">
          <a:blip r:embed="rId3">
            <a:alphaModFix/>
          </a:blip>
          <a:srcRect l="33473" t="11983" r="24193" b="24544"/>
          <a:stretch/>
        </p:blipFill>
        <p:spPr>
          <a:xfrm>
            <a:off x="7429711" y="1714197"/>
            <a:ext cx="1714516" cy="1714669"/>
          </a:xfrm>
          <a:prstGeom prst="rect">
            <a:avLst/>
          </a:prstGeom>
          <a:noFill/>
          <a:ln>
            <a:noFill/>
          </a:ln>
        </p:spPr>
      </p:pic>
      <p:pic>
        <p:nvPicPr>
          <p:cNvPr id="3754" name="Google Shape;3754;g280d82a52a6_0_5668"/>
          <p:cNvPicPr preferRelativeResize="0"/>
          <p:nvPr/>
        </p:nvPicPr>
        <p:blipFill rotWithShape="1">
          <a:blip r:embed="rId4">
            <a:alphaModFix/>
          </a:blip>
          <a:srcRect/>
          <a:stretch/>
        </p:blipFill>
        <p:spPr>
          <a:xfrm>
            <a:off x="5714566" y="3279784"/>
            <a:ext cx="3429324" cy="1863690"/>
          </a:xfrm>
          <a:prstGeom prst="rect">
            <a:avLst/>
          </a:prstGeom>
          <a:noFill/>
          <a:ln>
            <a:noFill/>
          </a:ln>
        </p:spPr>
      </p:pic>
      <p:grpSp>
        <p:nvGrpSpPr>
          <p:cNvPr id="3755" name="Google Shape;3755;g280d82a52a6_0_5668"/>
          <p:cNvGrpSpPr/>
          <p:nvPr/>
        </p:nvGrpSpPr>
        <p:grpSpPr>
          <a:xfrm>
            <a:off x="5714586" y="1714973"/>
            <a:ext cx="1714747" cy="1713968"/>
            <a:chOff x="1189450" y="238125"/>
            <a:chExt cx="5177375" cy="5175025"/>
          </a:xfrm>
        </p:grpSpPr>
        <p:sp>
          <p:nvSpPr>
            <p:cNvPr id="3756" name="Google Shape;3756;g280d82a52a6_0_5668"/>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g280d82a52a6_0_5668"/>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g280d82a52a6_0_5668"/>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g280d82a52a6_0_5668"/>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g280d82a52a6_0_5668"/>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g280d82a52a6_0_5668"/>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g280d82a52a6_0_5668"/>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g280d82a52a6_0_5668"/>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g280d82a52a6_0_5668"/>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g280d82a52a6_0_5668"/>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g280d82a52a6_0_5668"/>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g280d82a52a6_0_5668"/>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g280d82a52a6_0_5668"/>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g280d82a52a6_0_5668"/>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g280d82a52a6_0_5668"/>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g280d82a52a6_0_5668"/>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g280d82a52a6_0_5668"/>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g280d82a52a6_0_5668"/>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g280d82a52a6_0_5668"/>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g280d82a52a6_0_5668"/>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g280d82a52a6_0_5668"/>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g280d82a52a6_0_5668"/>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g280d82a52a6_0_5668"/>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g280d82a52a6_0_5668"/>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g280d82a52a6_0_5668"/>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g280d82a52a6_0_5668"/>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g280d82a52a6_0_5668"/>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g280d82a52a6_0_5668"/>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g280d82a52a6_0_5668"/>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g280d82a52a6_0_5668"/>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g280d82a52a6_0_5668"/>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g280d82a52a6_0_5668"/>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g280d82a52a6_0_5668"/>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g280d82a52a6_0_5668"/>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g280d82a52a6_0_5668"/>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g280d82a52a6_0_5668"/>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g280d82a52a6_0_5668"/>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g280d82a52a6_0_5668"/>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g280d82a52a6_0_5668"/>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g280d82a52a6_0_5668"/>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g280d82a52a6_0_5668"/>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g280d82a52a6_0_5668"/>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g280d82a52a6_0_5668"/>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g280d82a52a6_0_5668"/>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g280d82a52a6_0_5668"/>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g280d82a52a6_0_5668"/>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g280d82a52a6_0_5668"/>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g280d82a52a6_0_5668"/>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g280d82a52a6_0_5668"/>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g280d82a52a6_0_5668"/>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g280d82a52a6_0_5668"/>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g280d82a52a6_0_5668"/>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g280d82a52a6_0_5668"/>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g280d82a52a6_0_5668"/>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g280d82a52a6_0_5668"/>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g280d82a52a6_0_5668"/>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g280d82a52a6_0_5668"/>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g280d82a52a6_0_5668"/>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g280d82a52a6_0_5668"/>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g280d82a52a6_0_5668"/>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g280d82a52a6_0_5668"/>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g280d82a52a6_0_5668"/>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g280d82a52a6_0_5668"/>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g280d82a52a6_0_5668"/>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g280d82a52a6_0_5668"/>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g280d82a52a6_0_5668"/>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g280d82a52a6_0_5668"/>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g280d82a52a6_0_5668"/>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g280d82a52a6_0_5668"/>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g280d82a52a6_0_5668"/>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g280d82a52a6_0_5668"/>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g280d82a52a6_0_5668"/>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g280d82a52a6_0_5668"/>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g280d82a52a6_0_5668"/>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g280d82a52a6_0_5668"/>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g280d82a52a6_0_5668"/>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g280d82a52a6_0_5668"/>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g280d82a52a6_0_5668"/>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g280d82a52a6_0_5668"/>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g280d82a52a6_0_5668"/>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g280d82a52a6_0_5668"/>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g280d82a52a6_0_5668"/>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g280d82a52a6_0_5668"/>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g280d82a52a6_0_5668"/>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g280d82a52a6_0_5668"/>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g280d82a52a6_0_5668"/>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g280d82a52a6_0_5668"/>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g280d82a52a6_0_5668"/>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g280d82a52a6_0_5668"/>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g280d82a52a6_0_5668"/>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g280d82a52a6_0_5668"/>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g280d82a52a6_0_5668"/>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g280d82a52a6_0_5668"/>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g280d82a52a6_0_5668"/>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g280d82a52a6_0_5668"/>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g280d82a52a6_0_5668"/>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g280d82a52a6_0_5668"/>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g280d82a52a6_0_5668"/>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g280d82a52a6_0_5668"/>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g280d82a52a6_0_5668"/>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g280d82a52a6_0_5668"/>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g280d82a52a6_0_5668"/>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g280d82a52a6_0_5668"/>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g280d82a52a6_0_5668"/>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g280d82a52a6_0_5668"/>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g280d82a52a6_0_5668"/>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g280d82a52a6_0_5668"/>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g280d82a52a6_0_5668"/>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g280d82a52a6_0_5668"/>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g280d82a52a6_0_5668"/>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g280d82a52a6_0_5668"/>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g280d82a52a6_0_5668"/>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g280d82a52a6_0_5668"/>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g280d82a52a6_0_5668"/>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g280d82a52a6_0_5668"/>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g280d82a52a6_0_5668"/>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g280d82a52a6_0_5668"/>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g280d82a52a6_0_5668"/>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g280d82a52a6_0_5668"/>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g280d82a52a6_0_5668"/>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g280d82a52a6_0_5668"/>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g280d82a52a6_0_5668"/>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g280d82a52a6_0_5668"/>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g280d82a52a6_0_5668"/>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g280d82a52a6_0_5668"/>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g280d82a52a6_0_5668"/>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g280d82a52a6_0_5668"/>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g280d82a52a6_0_5668"/>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g280d82a52a6_0_5668"/>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g280d82a52a6_0_5668"/>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g280d82a52a6_0_5668"/>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g280d82a52a6_0_5668"/>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g280d82a52a6_0_5668"/>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g280d82a52a6_0_5668"/>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g280d82a52a6_0_5668"/>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g280d82a52a6_0_5668"/>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g280d82a52a6_0_5668"/>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g280d82a52a6_0_5668"/>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g280d82a52a6_0_5668"/>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g280d82a52a6_0_5668"/>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g280d82a52a6_0_5668"/>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g280d82a52a6_0_5668"/>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g280d82a52a6_0_5668"/>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g280d82a52a6_0_5668"/>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g280d82a52a6_0_5668"/>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g280d82a52a6_0_5668"/>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g280d82a52a6_0_5668"/>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g280d82a52a6_0_5668"/>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g280d82a52a6_0_5668"/>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g280d82a52a6_0_5668"/>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g280d82a52a6_0_5668"/>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g280d82a52a6_0_5668"/>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g280d82a52a6_0_5668"/>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g280d82a52a6_0_5668"/>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g280d82a52a6_0_5668"/>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g280d82a52a6_0_5668"/>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g280d82a52a6_0_5668"/>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g280d82a52a6_0_5668"/>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g280d82a52a6_0_5668"/>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g280d82a52a6_0_5668"/>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g280d82a52a6_0_5668"/>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g280d82a52a6_0_5668"/>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g280d82a52a6_0_5668"/>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g280d82a52a6_0_5668"/>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g280d82a52a6_0_5668"/>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g280d82a52a6_0_5668"/>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g280d82a52a6_0_5668"/>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g280d82a52a6_0_5668"/>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g280d82a52a6_0_5668"/>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g280d82a52a6_0_5668"/>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g280d82a52a6_0_5668"/>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g280d82a52a6_0_5668"/>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g280d82a52a6_0_5668"/>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g280d82a52a6_0_5668"/>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g280d82a52a6_0_5668"/>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g280d82a52a6_0_5668"/>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g280d82a52a6_0_5668"/>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g280d82a52a6_0_5668"/>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g280d82a52a6_0_5668"/>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g280d82a52a6_0_5668"/>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g280d82a52a6_0_5668"/>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g280d82a52a6_0_5668"/>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g280d82a52a6_0_5668"/>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g280d82a52a6_0_5668"/>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g280d82a52a6_0_5668"/>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g280d82a52a6_0_5668"/>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g280d82a52a6_0_5668"/>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g280d82a52a6_0_5668"/>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g280d82a52a6_0_5668"/>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g280d82a52a6_0_5668"/>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g280d82a52a6_0_5668"/>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g280d82a52a6_0_5668"/>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g280d82a52a6_0_5668"/>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g280d82a52a6_0_5668"/>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g280d82a52a6_0_5668"/>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g280d82a52a6_0_5668"/>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g280d82a52a6_0_5668"/>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g280d82a52a6_0_5668"/>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g280d82a52a6_0_5668"/>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g280d82a52a6_0_5668"/>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g280d82a52a6_0_5668"/>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g280d82a52a6_0_5668"/>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g280d82a52a6_0_5668"/>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g280d82a52a6_0_5668"/>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g280d82a52a6_0_5668"/>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g280d82a52a6_0_5668"/>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g280d82a52a6_0_5668"/>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g280d82a52a6_0_5668"/>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g280d82a52a6_0_5668"/>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g280d82a52a6_0_5668"/>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g280d82a52a6_0_5668"/>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g280d82a52a6_0_5668"/>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g280d82a52a6_0_5668"/>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g280d82a52a6_0_5668"/>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g280d82a52a6_0_5668"/>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g280d82a52a6_0_5668"/>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g280d82a52a6_0_5668"/>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g280d82a52a6_0_5668"/>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g280d82a52a6_0_5668"/>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g280d82a52a6_0_5668"/>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g280d82a52a6_0_5668"/>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g280d82a52a6_0_5668"/>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g280d82a52a6_0_5668"/>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g280d82a52a6_0_5668"/>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g280d82a52a6_0_5668"/>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g280d82a52a6_0_5668"/>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g280d82a52a6_0_5668"/>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g280d82a52a6_0_5668"/>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g280d82a52a6_0_5668"/>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g280d82a52a6_0_5668"/>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g280d82a52a6_0_5668"/>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g280d82a52a6_0_5668"/>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g280d82a52a6_0_5668"/>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g280d82a52a6_0_5668"/>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g280d82a52a6_0_5668"/>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g280d82a52a6_0_5668"/>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g280d82a52a6_0_5668"/>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g280d82a52a6_0_5668"/>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g280d82a52a6_0_5668"/>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g280d82a52a6_0_5668"/>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g280d82a52a6_0_5668"/>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g280d82a52a6_0_5668"/>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g280d82a52a6_0_5668"/>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g280d82a52a6_0_5668"/>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g280d82a52a6_0_5668"/>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g280d82a52a6_0_5668"/>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g280d82a52a6_0_5668"/>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g280d82a52a6_0_5668"/>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g280d82a52a6_0_5668"/>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g280d82a52a6_0_5668"/>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g280d82a52a6_0_5668"/>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g280d82a52a6_0_5668"/>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g280d82a52a6_0_5668"/>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g280d82a52a6_0_5668"/>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g280d82a52a6_0_5668"/>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g280d82a52a6_0_5668"/>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g280d82a52a6_0_5668"/>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g280d82a52a6_0_5668"/>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g280d82a52a6_0_5668"/>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g280d82a52a6_0_5668"/>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g280d82a52a6_0_5668"/>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g280d82a52a6_0_5668"/>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g280d82a52a6_0_5668"/>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g280d82a52a6_0_5668"/>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g280d82a52a6_0_5668"/>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g280d82a52a6_0_5668"/>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g280d82a52a6_0_5668"/>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g280d82a52a6_0_5668"/>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g280d82a52a6_0_5668"/>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g280d82a52a6_0_5668"/>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g280d82a52a6_0_5668"/>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g280d82a52a6_0_5668"/>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g280d82a52a6_0_5668"/>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g280d82a52a6_0_5668"/>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g280d82a52a6_0_5668"/>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g280d82a52a6_0_5668"/>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g280d82a52a6_0_5668"/>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g280d82a52a6_0_5668"/>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g280d82a52a6_0_5668"/>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g280d82a52a6_0_5668"/>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g280d82a52a6_0_5668"/>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g280d82a52a6_0_5668"/>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g280d82a52a6_0_5668"/>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g280d82a52a6_0_5668"/>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g280d82a52a6_0_5668"/>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g280d82a52a6_0_5668"/>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g280d82a52a6_0_5668"/>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g280d82a52a6_0_5668"/>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g280d82a52a6_0_5668"/>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g280d82a52a6_0_5668"/>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g280d82a52a6_0_5668"/>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g280d82a52a6_0_5668"/>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g280d82a52a6_0_5668"/>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g280d82a52a6_0_5668"/>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g280d82a52a6_0_5668"/>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g280d82a52a6_0_5668"/>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g280d82a52a6_0_5668"/>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g280d82a52a6_0_5668"/>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g280d82a52a6_0_5668"/>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g280d82a52a6_0_5668"/>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g280d82a52a6_0_5668"/>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g280d82a52a6_0_5668"/>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g280d82a52a6_0_5668"/>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g280d82a52a6_0_5668"/>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g280d82a52a6_0_5668"/>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g280d82a52a6_0_5668"/>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g280d82a52a6_0_5668"/>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g280d82a52a6_0_5668"/>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g280d82a52a6_0_5668"/>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g280d82a52a6_0_5668"/>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g280d82a52a6_0_5668"/>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g280d82a52a6_0_5668"/>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g280d82a52a6_0_5668"/>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g280d82a52a6_0_5668"/>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g280d82a52a6_0_5668"/>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g280d82a52a6_0_5668"/>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g280d82a52a6_0_5668"/>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g280d82a52a6_0_5668"/>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g280d82a52a6_0_5668"/>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g280d82a52a6_0_5668"/>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g280d82a52a6_0_5668"/>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g280d82a52a6_0_5668"/>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g280d82a52a6_0_5668"/>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g280d82a52a6_0_5668"/>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g280d82a52a6_0_5668"/>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g280d82a52a6_0_5668"/>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g280d82a52a6_0_5668"/>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g280d82a52a6_0_5668"/>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g280d82a52a6_0_5668"/>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g280d82a52a6_0_5668"/>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g280d82a52a6_0_5668"/>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g280d82a52a6_0_5668"/>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g280d82a52a6_0_5668"/>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g280d82a52a6_0_5668"/>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g280d82a52a6_0_5668"/>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g280d82a52a6_0_5668"/>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g280d82a52a6_0_5668"/>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g280d82a52a6_0_5668"/>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g280d82a52a6_0_5668"/>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g280d82a52a6_0_5668"/>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g280d82a52a6_0_5668"/>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g280d82a52a6_0_5668"/>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g280d82a52a6_0_5668"/>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g280d82a52a6_0_5668"/>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g280d82a52a6_0_5668"/>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g280d82a52a6_0_5668"/>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g280d82a52a6_0_5668"/>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g280d82a52a6_0_5668"/>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g280d82a52a6_0_5668"/>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g280d82a52a6_0_5668"/>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g280d82a52a6_0_5668"/>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g280d82a52a6_0_5668"/>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g280d82a52a6_0_5668"/>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g280d82a52a6_0_5668"/>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g280d82a52a6_0_5668"/>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g280d82a52a6_0_5668"/>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g280d82a52a6_0_5668"/>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g280d82a52a6_0_5668"/>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g280d82a52a6_0_5668"/>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g280d82a52a6_0_5668"/>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g280d82a52a6_0_5668"/>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g280d82a52a6_0_5668"/>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g280d82a52a6_0_5668"/>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g280d82a52a6_0_5668"/>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g280d82a52a6_0_5668"/>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g280d82a52a6_0_5668"/>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g280d82a52a6_0_5668"/>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g280d82a52a6_0_5668"/>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g280d82a52a6_0_5668"/>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g280d82a52a6_0_5668"/>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g280d82a52a6_0_5668"/>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g280d82a52a6_0_5668"/>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g280d82a52a6_0_5668"/>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g280d82a52a6_0_5668"/>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g280d82a52a6_0_5668"/>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g280d82a52a6_0_5668"/>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g280d82a52a6_0_5668"/>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g280d82a52a6_0_5668"/>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g280d82a52a6_0_5668"/>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g280d82a52a6_0_5668"/>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g280d82a52a6_0_5668"/>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g280d82a52a6_0_5668"/>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g280d82a52a6_0_5668"/>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g280d82a52a6_0_5668"/>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g280d82a52a6_0_5668"/>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g280d82a52a6_0_5668"/>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g280d82a52a6_0_5668"/>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g280d82a52a6_0_5668"/>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g280d82a52a6_0_5668"/>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g280d82a52a6_0_5668"/>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g280d82a52a6_0_5668"/>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g280d82a52a6_0_5668"/>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g280d82a52a6_0_5668"/>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g280d82a52a6_0_5668"/>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g280d82a52a6_0_5668"/>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g280d82a52a6_0_5668"/>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g280d82a52a6_0_5668"/>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g280d82a52a6_0_5668"/>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g280d82a52a6_0_5668"/>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g280d82a52a6_0_5668"/>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g280d82a52a6_0_5668"/>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g280d82a52a6_0_5668"/>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g280d82a52a6_0_5668"/>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g280d82a52a6_0_5668"/>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g280d82a52a6_0_5668"/>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g280d82a52a6_0_5668"/>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g280d82a52a6_0_5668"/>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g280d82a52a6_0_5668"/>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g280d82a52a6_0_5668"/>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g280d82a52a6_0_5668"/>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g280d82a52a6_0_5668"/>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g280d82a52a6_0_5668"/>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g280d82a52a6_0_5668"/>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g280d82a52a6_0_5668"/>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g280d82a52a6_0_5668"/>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g280d82a52a6_0_5668"/>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g280d82a52a6_0_5668"/>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g280d82a52a6_0_5668"/>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g280d82a52a6_0_5668"/>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g280d82a52a6_0_5668"/>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g280d82a52a6_0_5668"/>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g280d82a52a6_0_5668"/>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g280d82a52a6_0_5668"/>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g280d82a52a6_0_5668"/>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g280d82a52a6_0_5668"/>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g280d82a52a6_0_5668"/>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g280d82a52a6_0_5668"/>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g280d82a52a6_0_5668"/>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g280d82a52a6_0_5668"/>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g280d82a52a6_0_5668"/>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g280d82a52a6_0_5668"/>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g280d82a52a6_0_5668"/>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g280d82a52a6_0_5668"/>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g280d82a52a6_0_5668"/>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g280d82a52a6_0_5668"/>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g280d82a52a6_0_5668"/>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g280d82a52a6_0_5668"/>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g280d82a52a6_0_5668"/>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g280d82a52a6_0_5668"/>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g280d82a52a6_0_5668"/>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g280d82a52a6_0_5668"/>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g280d82a52a6_0_5668"/>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g280d82a52a6_0_5668"/>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g280d82a52a6_0_5668"/>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g280d82a52a6_0_5668"/>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g280d82a52a6_0_5668"/>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g280d82a52a6_0_5668"/>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g280d82a52a6_0_5668"/>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g280d82a52a6_0_5668"/>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g280d82a52a6_0_5668"/>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g280d82a52a6_0_5668"/>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g280d82a52a6_0_5668"/>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g280d82a52a6_0_5668"/>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g280d82a52a6_0_5668"/>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g280d82a52a6_0_5668"/>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g280d82a52a6_0_5668"/>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g280d82a52a6_0_5668"/>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g280d82a52a6_0_5668"/>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g280d82a52a6_0_5668"/>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g280d82a52a6_0_5668"/>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g280d82a52a6_0_5668"/>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g280d82a52a6_0_5668"/>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g280d82a52a6_0_5668"/>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g280d82a52a6_0_5668"/>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g280d82a52a6_0_5668"/>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g280d82a52a6_0_5668"/>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g280d82a52a6_0_5668"/>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g280d82a52a6_0_5668"/>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g280d82a52a6_0_5668"/>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g280d82a52a6_0_5668"/>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g280d82a52a6_0_5668"/>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g280d82a52a6_0_5668"/>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g280d82a52a6_0_5668"/>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g280d82a52a6_0_5668"/>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g280d82a52a6_0_5668"/>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g280d82a52a6_0_5668"/>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g280d82a52a6_0_5668"/>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g280d82a52a6_0_5668"/>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g280d82a52a6_0_5668"/>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g280d82a52a6_0_5668"/>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g280d82a52a6_0_5668"/>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g280d82a52a6_0_5668"/>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g280d82a52a6_0_5668"/>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g280d82a52a6_0_5668"/>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g280d82a52a6_0_5668"/>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g280d82a52a6_0_5668"/>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g280d82a52a6_0_5668"/>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g280d82a52a6_0_5668"/>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g280d82a52a6_0_5668"/>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g280d82a52a6_0_5668"/>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g280d82a52a6_0_5668"/>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g280d82a52a6_0_5668"/>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g280d82a52a6_0_5668"/>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g280d82a52a6_0_5668"/>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g280d82a52a6_0_5668"/>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g280d82a52a6_0_5668"/>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g280d82a52a6_0_5668"/>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g280d82a52a6_0_5668"/>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g280d82a52a6_0_5668"/>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g280d82a52a6_0_5668"/>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g280d82a52a6_0_5668"/>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g280d82a52a6_0_5668"/>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g280d82a52a6_0_5668"/>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g280d82a52a6_0_5668"/>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g280d82a52a6_0_5668"/>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g280d82a52a6_0_5668"/>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g280d82a52a6_0_5668"/>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g280d82a52a6_0_5668"/>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g280d82a52a6_0_5668"/>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g280d82a52a6_0_5668"/>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g280d82a52a6_0_5668"/>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g280d82a52a6_0_5668"/>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g280d82a52a6_0_5668"/>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g280d82a52a6_0_5668"/>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g280d82a52a6_0_5668"/>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g280d82a52a6_0_5668"/>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g280d82a52a6_0_5668"/>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g280d82a52a6_0_5668"/>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g280d82a52a6_0_5668"/>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g280d82a52a6_0_5668"/>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g280d82a52a6_0_5668"/>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g280d82a52a6_0_5668"/>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g280d82a52a6_0_5668"/>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g280d82a52a6_0_5668"/>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g280d82a52a6_0_5668"/>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g280d82a52a6_0_5668"/>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g280d82a52a6_0_5668"/>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g280d82a52a6_0_5668"/>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g280d82a52a6_0_5668"/>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g280d82a52a6_0_5668"/>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g280d82a52a6_0_5668"/>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g280d82a52a6_0_5668"/>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g280d82a52a6_0_5668"/>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g280d82a52a6_0_5668"/>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g280d82a52a6_0_5668"/>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g280d82a52a6_0_5668"/>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g280d82a52a6_0_5668"/>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g280d82a52a6_0_5668"/>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g280d82a52a6_0_5668"/>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g280d82a52a6_0_5668"/>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g280d82a52a6_0_5668"/>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g280d82a52a6_0_5668"/>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g280d82a52a6_0_5668"/>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g280d82a52a6_0_5668"/>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g280d82a52a6_0_5668"/>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g280d82a52a6_0_5668"/>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g280d82a52a6_0_5668"/>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g280d82a52a6_0_5668"/>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g280d82a52a6_0_5668"/>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g280d82a52a6_0_5668"/>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g280d82a52a6_0_5668"/>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g280d82a52a6_0_5668"/>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g280d82a52a6_0_5668"/>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g280d82a52a6_0_5668"/>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g280d82a52a6_0_5668"/>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g280d82a52a6_0_5668"/>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g280d82a52a6_0_5668"/>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g280d82a52a6_0_5668"/>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g280d82a52a6_0_5668"/>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g280d82a52a6_0_5668"/>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g280d82a52a6_0_5668"/>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g280d82a52a6_0_5668"/>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g280d82a52a6_0_5668"/>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g280d82a52a6_0_5668"/>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g280d82a52a6_0_5668"/>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g280d82a52a6_0_5668"/>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g280d82a52a6_0_5668"/>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g280d82a52a6_0_5668"/>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4324" name="Google Shape;4324;g280d82a52a6_0_5668"/>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Section header w/chevron">
  <p:cSld name="SECTION_HEADER_1">
    <p:spTree>
      <p:nvGrpSpPr>
        <p:cNvPr id="1" name="Shape 4325"/>
        <p:cNvGrpSpPr/>
        <p:nvPr/>
      </p:nvGrpSpPr>
      <p:grpSpPr>
        <a:xfrm>
          <a:off x="0" y="0"/>
          <a:ext cx="0" cy="0"/>
          <a:chOff x="0" y="0"/>
          <a:chExt cx="0" cy="0"/>
        </a:xfrm>
      </p:grpSpPr>
      <p:grpSp>
        <p:nvGrpSpPr>
          <p:cNvPr id="4326" name="Google Shape;4326;g280d82a52a6_0_6247"/>
          <p:cNvGrpSpPr/>
          <p:nvPr/>
        </p:nvGrpSpPr>
        <p:grpSpPr>
          <a:xfrm>
            <a:off x="2693441" y="10"/>
            <a:ext cx="3757132" cy="5143716"/>
            <a:chOff x="1895100" y="238125"/>
            <a:chExt cx="3826000" cy="5238000"/>
          </a:xfrm>
        </p:grpSpPr>
        <p:sp>
          <p:nvSpPr>
            <p:cNvPr id="4327" name="Google Shape;4327;g280d82a52a6_0_6247"/>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g280d82a52a6_0_6247"/>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329" name="Google Shape;4329;g280d82a52a6_0_624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600"/>
            </a:lvl1pPr>
            <a:lvl2pPr lvl="1" algn="ctr">
              <a:lnSpc>
                <a:spcPct val="100000"/>
              </a:lnSpc>
              <a:spcBef>
                <a:spcPts val="0"/>
              </a:spcBef>
              <a:spcAft>
                <a:spcPts val="0"/>
              </a:spcAft>
              <a:buSzPts val="3600"/>
              <a:buNone/>
              <a:defRPr sz="3600"/>
            </a:lvl2pPr>
            <a:lvl3pPr lvl="2" algn="ctr">
              <a:lnSpc>
                <a:spcPct val="100000"/>
              </a:lnSpc>
              <a:spcBef>
                <a:spcPts val="0"/>
              </a:spcBef>
              <a:spcAft>
                <a:spcPts val="0"/>
              </a:spcAft>
              <a:buSzPts val="3600"/>
              <a:buNone/>
              <a:defRPr sz="3600"/>
            </a:lvl3pPr>
            <a:lvl4pPr lvl="3" algn="ctr">
              <a:lnSpc>
                <a:spcPct val="100000"/>
              </a:lnSpc>
              <a:spcBef>
                <a:spcPts val="0"/>
              </a:spcBef>
              <a:spcAft>
                <a:spcPts val="0"/>
              </a:spcAft>
              <a:buSzPts val="3600"/>
              <a:buNone/>
              <a:defRPr sz="3600"/>
            </a:lvl4pPr>
            <a:lvl5pPr lvl="4" algn="ctr">
              <a:lnSpc>
                <a:spcPct val="100000"/>
              </a:lnSpc>
              <a:spcBef>
                <a:spcPts val="0"/>
              </a:spcBef>
              <a:spcAft>
                <a:spcPts val="0"/>
              </a:spcAft>
              <a:buSzPts val="3600"/>
              <a:buNone/>
              <a:defRPr sz="3600"/>
            </a:lvl5pPr>
            <a:lvl6pPr lvl="5" algn="ctr">
              <a:lnSpc>
                <a:spcPct val="100000"/>
              </a:lnSpc>
              <a:spcBef>
                <a:spcPts val="0"/>
              </a:spcBef>
              <a:spcAft>
                <a:spcPts val="0"/>
              </a:spcAft>
              <a:buSzPts val="3600"/>
              <a:buNone/>
              <a:defRPr sz="3600"/>
            </a:lvl6pPr>
            <a:lvl7pPr lvl="6" algn="ctr">
              <a:lnSpc>
                <a:spcPct val="100000"/>
              </a:lnSpc>
              <a:spcBef>
                <a:spcPts val="0"/>
              </a:spcBef>
              <a:spcAft>
                <a:spcPts val="0"/>
              </a:spcAft>
              <a:buSzPts val="3600"/>
              <a:buNone/>
              <a:defRPr sz="3600"/>
            </a:lvl7pPr>
            <a:lvl8pPr lvl="7" algn="ctr">
              <a:lnSpc>
                <a:spcPct val="100000"/>
              </a:lnSpc>
              <a:spcBef>
                <a:spcPts val="0"/>
              </a:spcBef>
              <a:spcAft>
                <a:spcPts val="0"/>
              </a:spcAft>
              <a:buSzPts val="3600"/>
              <a:buNone/>
              <a:defRPr sz="3600"/>
            </a:lvl8pPr>
            <a:lvl9pPr lvl="8" algn="ctr">
              <a:lnSpc>
                <a:spcPct val="100000"/>
              </a:lnSpc>
              <a:spcBef>
                <a:spcPts val="0"/>
              </a:spcBef>
              <a:spcAft>
                <a:spcPts val="0"/>
              </a:spcAft>
              <a:buSzPts val="3600"/>
              <a:buNone/>
              <a:defRPr sz="3600"/>
            </a:lvl9pPr>
          </a:lstStyle>
          <a:p>
            <a:endParaRPr/>
          </a:p>
        </p:txBody>
      </p:sp>
      <p:sp>
        <p:nvSpPr>
          <p:cNvPr id="4330" name="Google Shape;4330;g280d82a52a6_0_624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331" name="Google Shape;4331;g280d82a52a6_0_624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wo columns (w/Light BG)">
  <p:cSld name="TITLE_AND_TWO_COLUMNS_1">
    <p:bg>
      <p:bgPr>
        <a:solidFill>
          <a:srgbClr val="E2F0F9">
            <a:alpha val="56862"/>
          </a:srgbClr>
        </a:solidFill>
        <a:effectLst/>
      </p:bgPr>
    </p:bg>
    <p:spTree>
      <p:nvGrpSpPr>
        <p:cNvPr id="1" name="Shape 4332"/>
        <p:cNvGrpSpPr/>
        <p:nvPr/>
      </p:nvGrpSpPr>
      <p:grpSpPr>
        <a:xfrm>
          <a:off x="0" y="0"/>
          <a:ext cx="0" cy="0"/>
          <a:chOff x="0" y="0"/>
          <a:chExt cx="0" cy="0"/>
        </a:xfrm>
      </p:grpSpPr>
      <p:sp>
        <p:nvSpPr>
          <p:cNvPr id="4333" name="Google Shape;4333;g280d82a52a6_0_6254"/>
          <p:cNvSpPr/>
          <p:nvPr/>
        </p:nvSpPr>
        <p:spPr>
          <a:xfrm rot="-5400000">
            <a:off x="-2754775" y="2407832"/>
            <a:ext cx="5499900" cy="5499900"/>
          </a:xfrm>
          <a:prstGeom prst="pie">
            <a:avLst>
              <a:gd name="adj1" fmla="val 0"/>
              <a:gd name="adj2" fmla="val 5382146"/>
            </a:avLst>
          </a:pr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334" name="Google Shape;4334;g280d82a52a6_0_6254"/>
          <p:cNvGrpSpPr/>
          <p:nvPr/>
        </p:nvGrpSpPr>
        <p:grpSpPr>
          <a:xfrm>
            <a:off x="6808167" y="782935"/>
            <a:ext cx="1845454" cy="1820070"/>
            <a:chOff x="5927502" y="551678"/>
            <a:chExt cx="2377550" cy="2344847"/>
          </a:xfrm>
        </p:grpSpPr>
        <p:grpSp>
          <p:nvGrpSpPr>
            <p:cNvPr id="4335" name="Google Shape;4335;g280d82a52a6_0_6254"/>
            <p:cNvGrpSpPr/>
            <p:nvPr/>
          </p:nvGrpSpPr>
          <p:grpSpPr>
            <a:xfrm>
              <a:off x="5927502" y="551678"/>
              <a:ext cx="2377550" cy="653782"/>
              <a:chOff x="2159414" y="3486447"/>
              <a:chExt cx="2606105" cy="720500"/>
            </a:xfrm>
          </p:grpSpPr>
          <p:grpSp>
            <p:nvGrpSpPr>
              <p:cNvPr id="4336" name="Google Shape;4336;g280d82a52a6_0_6254"/>
              <p:cNvGrpSpPr/>
              <p:nvPr/>
            </p:nvGrpSpPr>
            <p:grpSpPr>
              <a:xfrm>
                <a:off x="2159414" y="3486447"/>
                <a:ext cx="2606105" cy="49200"/>
                <a:chOff x="2159414" y="3486447"/>
                <a:chExt cx="2606105" cy="49200"/>
              </a:xfrm>
            </p:grpSpPr>
            <p:sp>
              <p:nvSpPr>
                <p:cNvPr id="4337" name="Google Shape;4337;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53" name="Google Shape;4353;g280d82a52a6_0_6254"/>
              <p:cNvGrpSpPr/>
              <p:nvPr/>
            </p:nvGrpSpPr>
            <p:grpSpPr>
              <a:xfrm>
                <a:off x="2159414" y="3652838"/>
                <a:ext cx="2606105" cy="49200"/>
                <a:chOff x="2159414" y="3486447"/>
                <a:chExt cx="2606105" cy="49200"/>
              </a:xfrm>
            </p:grpSpPr>
            <p:sp>
              <p:nvSpPr>
                <p:cNvPr id="4354" name="Google Shape;4354;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70" name="Google Shape;4370;g280d82a52a6_0_6254"/>
              <p:cNvGrpSpPr/>
              <p:nvPr/>
            </p:nvGrpSpPr>
            <p:grpSpPr>
              <a:xfrm>
                <a:off x="2159414" y="3819188"/>
                <a:ext cx="2606105" cy="49200"/>
                <a:chOff x="2159414" y="3486447"/>
                <a:chExt cx="2606105" cy="49200"/>
              </a:xfrm>
            </p:grpSpPr>
            <p:sp>
              <p:nvSpPr>
                <p:cNvPr id="4371" name="Google Shape;4371;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387" name="Google Shape;4387;g280d82a52a6_0_6254"/>
              <p:cNvGrpSpPr/>
              <p:nvPr/>
            </p:nvGrpSpPr>
            <p:grpSpPr>
              <a:xfrm>
                <a:off x="2159414" y="3983540"/>
                <a:ext cx="2606105" cy="49200"/>
                <a:chOff x="2159414" y="3486447"/>
                <a:chExt cx="2606105" cy="49200"/>
              </a:xfrm>
            </p:grpSpPr>
            <p:sp>
              <p:nvSpPr>
                <p:cNvPr id="4388" name="Google Shape;4388;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04" name="Google Shape;4404;g280d82a52a6_0_6254"/>
              <p:cNvGrpSpPr/>
              <p:nvPr/>
            </p:nvGrpSpPr>
            <p:grpSpPr>
              <a:xfrm>
                <a:off x="2159414" y="4157747"/>
                <a:ext cx="2606105" cy="49200"/>
                <a:chOff x="2159414" y="3486447"/>
                <a:chExt cx="2606105" cy="49200"/>
              </a:xfrm>
            </p:grpSpPr>
            <p:sp>
              <p:nvSpPr>
                <p:cNvPr id="4405" name="Google Shape;4405;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421" name="Google Shape;4421;g280d82a52a6_0_6254"/>
            <p:cNvGrpSpPr/>
            <p:nvPr/>
          </p:nvGrpSpPr>
          <p:grpSpPr>
            <a:xfrm>
              <a:off x="5927502" y="1318161"/>
              <a:ext cx="2377550" cy="653782"/>
              <a:chOff x="2159414" y="3486447"/>
              <a:chExt cx="2606105" cy="720500"/>
            </a:xfrm>
          </p:grpSpPr>
          <p:grpSp>
            <p:nvGrpSpPr>
              <p:cNvPr id="4422" name="Google Shape;4422;g280d82a52a6_0_6254"/>
              <p:cNvGrpSpPr/>
              <p:nvPr/>
            </p:nvGrpSpPr>
            <p:grpSpPr>
              <a:xfrm>
                <a:off x="2159414" y="3486447"/>
                <a:ext cx="2606105" cy="49200"/>
                <a:chOff x="2159414" y="3486447"/>
                <a:chExt cx="2606105" cy="49200"/>
              </a:xfrm>
            </p:grpSpPr>
            <p:sp>
              <p:nvSpPr>
                <p:cNvPr id="4423" name="Google Shape;4423;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39" name="Google Shape;4439;g280d82a52a6_0_6254"/>
              <p:cNvGrpSpPr/>
              <p:nvPr/>
            </p:nvGrpSpPr>
            <p:grpSpPr>
              <a:xfrm>
                <a:off x="2159414" y="3652838"/>
                <a:ext cx="2606105" cy="49200"/>
                <a:chOff x="2159414" y="3486447"/>
                <a:chExt cx="2606105" cy="49200"/>
              </a:xfrm>
            </p:grpSpPr>
            <p:sp>
              <p:nvSpPr>
                <p:cNvPr id="4440" name="Google Shape;4440;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56" name="Google Shape;4456;g280d82a52a6_0_6254"/>
              <p:cNvGrpSpPr/>
              <p:nvPr/>
            </p:nvGrpSpPr>
            <p:grpSpPr>
              <a:xfrm>
                <a:off x="2159414" y="3819188"/>
                <a:ext cx="2606105" cy="49200"/>
                <a:chOff x="2159414" y="3486447"/>
                <a:chExt cx="2606105" cy="49200"/>
              </a:xfrm>
            </p:grpSpPr>
            <p:sp>
              <p:nvSpPr>
                <p:cNvPr id="4457" name="Google Shape;4457;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73" name="Google Shape;4473;g280d82a52a6_0_6254"/>
              <p:cNvGrpSpPr/>
              <p:nvPr/>
            </p:nvGrpSpPr>
            <p:grpSpPr>
              <a:xfrm>
                <a:off x="2159414" y="3983540"/>
                <a:ext cx="2606105" cy="49200"/>
                <a:chOff x="2159414" y="3486447"/>
                <a:chExt cx="2606105" cy="49200"/>
              </a:xfrm>
            </p:grpSpPr>
            <p:sp>
              <p:nvSpPr>
                <p:cNvPr id="4474" name="Google Shape;4474;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490" name="Google Shape;4490;g280d82a52a6_0_6254"/>
              <p:cNvGrpSpPr/>
              <p:nvPr/>
            </p:nvGrpSpPr>
            <p:grpSpPr>
              <a:xfrm>
                <a:off x="2159414" y="4157747"/>
                <a:ext cx="2606105" cy="49200"/>
                <a:chOff x="2159414" y="3486447"/>
                <a:chExt cx="2606105" cy="49200"/>
              </a:xfrm>
            </p:grpSpPr>
            <p:sp>
              <p:nvSpPr>
                <p:cNvPr id="4491" name="Google Shape;4491;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4507" name="Google Shape;4507;g280d82a52a6_0_6254"/>
            <p:cNvGrpSpPr/>
            <p:nvPr/>
          </p:nvGrpSpPr>
          <p:grpSpPr>
            <a:xfrm>
              <a:off x="5927502" y="2084668"/>
              <a:ext cx="2377550" cy="44644"/>
              <a:chOff x="2159414" y="3486447"/>
              <a:chExt cx="2606105" cy="49200"/>
            </a:xfrm>
          </p:grpSpPr>
          <p:sp>
            <p:nvSpPr>
              <p:cNvPr id="4508" name="Google Shape;4508;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24" name="Google Shape;4524;g280d82a52a6_0_6254"/>
            <p:cNvGrpSpPr/>
            <p:nvPr/>
          </p:nvGrpSpPr>
          <p:grpSpPr>
            <a:xfrm>
              <a:off x="5927502" y="2235651"/>
              <a:ext cx="2377550" cy="44644"/>
              <a:chOff x="2159414" y="3486447"/>
              <a:chExt cx="2606105" cy="49200"/>
            </a:xfrm>
          </p:grpSpPr>
          <p:sp>
            <p:nvSpPr>
              <p:cNvPr id="4525" name="Google Shape;4525;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41" name="Google Shape;4541;g280d82a52a6_0_6254"/>
            <p:cNvGrpSpPr/>
            <p:nvPr/>
          </p:nvGrpSpPr>
          <p:grpSpPr>
            <a:xfrm>
              <a:off x="5927502" y="2386597"/>
              <a:ext cx="2377550" cy="44644"/>
              <a:chOff x="2159414" y="3486447"/>
              <a:chExt cx="2606105" cy="49200"/>
            </a:xfrm>
          </p:grpSpPr>
          <p:sp>
            <p:nvSpPr>
              <p:cNvPr id="4542" name="Google Shape;4542;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58" name="Google Shape;4558;g280d82a52a6_0_6254"/>
            <p:cNvGrpSpPr/>
            <p:nvPr/>
          </p:nvGrpSpPr>
          <p:grpSpPr>
            <a:xfrm>
              <a:off x="5927502" y="2535730"/>
              <a:ext cx="2377550" cy="44644"/>
              <a:chOff x="2159414" y="3486447"/>
              <a:chExt cx="2606105" cy="49200"/>
            </a:xfrm>
          </p:grpSpPr>
          <p:sp>
            <p:nvSpPr>
              <p:cNvPr id="4559" name="Google Shape;4559;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75" name="Google Shape;4575;g280d82a52a6_0_6254"/>
            <p:cNvGrpSpPr/>
            <p:nvPr/>
          </p:nvGrpSpPr>
          <p:grpSpPr>
            <a:xfrm>
              <a:off x="5927502" y="2693806"/>
              <a:ext cx="2377550" cy="44644"/>
              <a:chOff x="2159414" y="3486447"/>
              <a:chExt cx="2606105" cy="49200"/>
            </a:xfrm>
          </p:grpSpPr>
          <p:sp>
            <p:nvSpPr>
              <p:cNvPr id="4576" name="Google Shape;4576;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92" name="Google Shape;4592;g280d82a52a6_0_6254"/>
            <p:cNvGrpSpPr/>
            <p:nvPr/>
          </p:nvGrpSpPr>
          <p:grpSpPr>
            <a:xfrm>
              <a:off x="5927502" y="2851881"/>
              <a:ext cx="2377550" cy="44644"/>
              <a:chOff x="2159414" y="3486447"/>
              <a:chExt cx="2606105" cy="49200"/>
            </a:xfrm>
          </p:grpSpPr>
          <p:sp>
            <p:nvSpPr>
              <p:cNvPr id="4593" name="Google Shape;4593;g280d82a52a6_0_6254"/>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g280d82a52a6_0_6254"/>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g280d82a52a6_0_6254"/>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g280d82a52a6_0_6254"/>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g280d82a52a6_0_6254"/>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g280d82a52a6_0_6254"/>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g280d82a52a6_0_6254"/>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g280d82a52a6_0_6254"/>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g280d82a52a6_0_6254"/>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g280d82a52a6_0_6254"/>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g280d82a52a6_0_6254"/>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g280d82a52a6_0_6254"/>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g280d82a52a6_0_6254"/>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g280d82a52a6_0_6254"/>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g280d82a52a6_0_6254"/>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g280d82a52a6_0_6254"/>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609" name="Google Shape;4609;g280d82a52a6_0_625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10" name="Google Shape;4610;g280d82a52a6_0_625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611" name="Google Shape;4611;g280d82a52a6_0_625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4612" name="Google Shape;4612;g280d82a52a6_0_625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613" name="Google Shape;4613;g280d82a52a6_0_6254"/>
          <p:cNvGrpSpPr/>
          <p:nvPr/>
        </p:nvGrpSpPr>
        <p:grpSpPr>
          <a:xfrm>
            <a:off x="8041173" y="4778596"/>
            <a:ext cx="598277" cy="170409"/>
            <a:chOff x="238125" y="1822850"/>
            <a:chExt cx="7080200" cy="2016675"/>
          </a:xfrm>
        </p:grpSpPr>
        <p:sp>
          <p:nvSpPr>
            <p:cNvPr id="4614" name="Google Shape;4614;g280d82a52a6_0_625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g280d82a52a6_0_625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g280d82a52a6_0_625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g280d82a52a6_0_625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g280d82a52a6_0_625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g280d82a52a6_0_625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g280d82a52a6_0_625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21" name="Google Shape;4621;g280d82a52a6_0_625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622"/>
        <p:cNvGrpSpPr/>
        <p:nvPr/>
      </p:nvGrpSpPr>
      <p:grpSpPr>
        <a:xfrm>
          <a:off x="0" y="0"/>
          <a:ext cx="0" cy="0"/>
          <a:chOff x="0" y="0"/>
          <a:chExt cx="0" cy="0"/>
        </a:xfrm>
      </p:grpSpPr>
      <p:sp>
        <p:nvSpPr>
          <p:cNvPr id="4623" name="Google Shape;4623;g280d82a52a6_0_654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4624" name="Google Shape;4624;g280d82a52a6_0_654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625" name="Google Shape;4625;g280d82a52a6_0_6544"/>
          <p:cNvGrpSpPr/>
          <p:nvPr/>
        </p:nvGrpSpPr>
        <p:grpSpPr>
          <a:xfrm>
            <a:off x="8041173" y="4778596"/>
            <a:ext cx="598277" cy="170409"/>
            <a:chOff x="238125" y="1822850"/>
            <a:chExt cx="7080200" cy="2016675"/>
          </a:xfrm>
        </p:grpSpPr>
        <p:sp>
          <p:nvSpPr>
            <p:cNvPr id="4626" name="Google Shape;4626;g280d82a52a6_0_654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g280d82a52a6_0_654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g280d82a52a6_0_654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g280d82a52a6_0_654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g280d82a52a6_0_654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g280d82a52a6_0_654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g280d82a52a6_0_654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33" name="Google Shape;4633;g280d82a52a6_0_654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634"/>
        <p:cNvGrpSpPr/>
        <p:nvPr/>
      </p:nvGrpSpPr>
      <p:grpSpPr>
        <a:xfrm>
          <a:off x="0" y="0"/>
          <a:ext cx="0" cy="0"/>
          <a:chOff x="0" y="0"/>
          <a:chExt cx="0" cy="0"/>
        </a:xfrm>
      </p:grpSpPr>
      <p:sp>
        <p:nvSpPr>
          <p:cNvPr id="4635" name="Google Shape;4635;g280d82a52a6_0_6556"/>
          <p:cNvSpPr/>
          <p:nvPr/>
        </p:nvSpPr>
        <p:spPr>
          <a:xfrm>
            <a:off x="4572000" y="-125"/>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g280d82a52a6_0_6556"/>
          <p:cNvSpPr txBox="1">
            <a:spLocks noGrp="1"/>
          </p:cNvSpPr>
          <p:nvPr>
            <p:ph type="title"/>
          </p:nvPr>
        </p:nvSpPr>
        <p:spPr>
          <a:xfrm>
            <a:off x="265500"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600"/>
            </a:lvl1pPr>
            <a:lvl2pPr lvl="1" algn="l">
              <a:lnSpc>
                <a:spcPct val="100000"/>
              </a:lnSpc>
              <a:spcBef>
                <a:spcPts val="0"/>
              </a:spcBef>
              <a:spcAft>
                <a:spcPts val="0"/>
              </a:spcAft>
              <a:buSzPts val="3600"/>
              <a:buNone/>
              <a:defRPr sz="3600"/>
            </a:lvl2pPr>
            <a:lvl3pPr lvl="2" algn="l">
              <a:lnSpc>
                <a:spcPct val="100000"/>
              </a:lnSpc>
              <a:spcBef>
                <a:spcPts val="0"/>
              </a:spcBef>
              <a:spcAft>
                <a:spcPts val="0"/>
              </a:spcAft>
              <a:buSzPts val="3600"/>
              <a:buNone/>
              <a:defRPr sz="3600"/>
            </a:lvl3pPr>
            <a:lvl4pPr lvl="3" algn="l">
              <a:lnSpc>
                <a:spcPct val="100000"/>
              </a:lnSpc>
              <a:spcBef>
                <a:spcPts val="0"/>
              </a:spcBef>
              <a:spcAft>
                <a:spcPts val="0"/>
              </a:spcAft>
              <a:buSzPts val="3600"/>
              <a:buNone/>
              <a:defRPr sz="3600"/>
            </a:lvl4pPr>
            <a:lvl5pPr lvl="4" algn="l">
              <a:lnSpc>
                <a:spcPct val="100000"/>
              </a:lnSpc>
              <a:spcBef>
                <a:spcPts val="0"/>
              </a:spcBef>
              <a:spcAft>
                <a:spcPts val="0"/>
              </a:spcAft>
              <a:buSzPts val="3600"/>
              <a:buNone/>
              <a:defRPr sz="3600"/>
            </a:lvl5pPr>
            <a:lvl6pPr lvl="5" algn="l">
              <a:lnSpc>
                <a:spcPct val="100000"/>
              </a:lnSpc>
              <a:spcBef>
                <a:spcPts val="0"/>
              </a:spcBef>
              <a:spcAft>
                <a:spcPts val="0"/>
              </a:spcAft>
              <a:buSzPts val="3600"/>
              <a:buNone/>
              <a:defRPr sz="3600"/>
            </a:lvl6pPr>
            <a:lvl7pPr lvl="6" algn="l">
              <a:lnSpc>
                <a:spcPct val="100000"/>
              </a:lnSpc>
              <a:spcBef>
                <a:spcPts val="0"/>
              </a:spcBef>
              <a:spcAft>
                <a:spcPts val="0"/>
              </a:spcAft>
              <a:buSzPts val="3600"/>
              <a:buNone/>
              <a:defRPr sz="3600"/>
            </a:lvl7pPr>
            <a:lvl8pPr lvl="7" algn="l">
              <a:lnSpc>
                <a:spcPct val="100000"/>
              </a:lnSpc>
              <a:spcBef>
                <a:spcPts val="0"/>
              </a:spcBef>
              <a:spcAft>
                <a:spcPts val="0"/>
              </a:spcAft>
              <a:buSzPts val="3600"/>
              <a:buNone/>
              <a:defRPr sz="3600"/>
            </a:lvl8pPr>
            <a:lvl9pPr lvl="8" algn="l">
              <a:lnSpc>
                <a:spcPct val="100000"/>
              </a:lnSpc>
              <a:spcBef>
                <a:spcPts val="0"/>
              </a:spcBef>
              <a:spcAft>
                <a:spcPts val="0"/>
              </a:spcAft>
              <a:buSzPts val="3600"/>
              <a:buNone/>
              <a:defRPr sz="3600"/>
            </a:lvl9pPr>
          </a:lstStyle>
          <a:p>
            <a:endParaRPr/>
          </a:p>
        </p:txBody>
      </p:sp>
      <p:sp>
        <p:nvSpPr>
          <p:cNvPr id="4637" name="Google Shape;4637;g280d82a52a6_0_6556"/>
          <p:cNvSpPr txBox="1">
            <a:spLocks noGrp="1"/>
          </p:cNvSpPr>
          <p:nvPr>
            <p:ph type="subTitle" idx="1"/>
          </p:nvPr>
        </p:nvSpPr>
        <p:spPr>
          <a:xfrm>
            <a:off x="265500"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800">
                <a:solidFill>
                  <a:schemeClr val="dk2"/>
                </a:solidFill>
              </a:defRPr>
            </a:lvl2pPr>
            <a:lvl3pPr lvl="2" algn="l">
              <a:lnSpc>
                <a:spcPct val="100000"/>
              </a:lnSpc>
              <a:spcBef>
                <a:spcPts val="0"/>
              </a:spcBef>
              <a:spcAft>
                <a:spcPts val="0"/>
              </a:spcAft>
              <a:buClr>
                <a:schemeClr val="dk2"/>
              </a:buClr>
              <a:buSzPts val="1800"/>
              <a:buNone/>
              <a:defRPr sz="1800">
                <a:solidFill>
                  <a:schemeClr val="dk2"/>
                </a:solidFill>
              </a:defRPr>
            </a:lvl3pPr>
            <a:lvl4pPr lvl="3" algn="l">
              <a:lnSpc>
                <a:spcPct val="100000"/>
              </a:lnSpc>
              <a:spcBef>
                <a:spcPts val="0"/>
              </a:spcBef>
              <a:spcAft>
                <a:spcPts val="0"/>
              </a:spcAft>
              <a:buClr>
                <a:schemeClr val="dk2"/>
              </a:buClr>
              <a:buSzPts val="1800"/>
              <a:buNone/>
              <a:defRPr sz="1800">
                <a:solidFill>
                  <a:schemeClr val="dk2"/>
                </a:solidFill>
              </a:defRPr>
            </a:lvl4pPr>
            <a:lvl5pPr lvl="4" algn="l">
              <a:lnSpc>
                <a:spcPct val="100000"/>
              </a:lnSpc>
              <a:spcBef>
                <a:spcPts val="0"/>
              </a:spcBef>
              <a:spcAft>
                <a:spcPts val="0"/>
              </a:spcAft>
              <a:buClr>
                <a:schemeClr val="dk2"/>
              </a:buClr>
              <a:buSzPts val="1800"/>
              <a:buNone/>
              <a:defRPr sz="1800">
                <a:solidFill>
                  <a:schemeClr val="dk2"/>
                </a:solidFill>
              </a:defRPr>
            </a:lvl5pPr>
            <a:lvl6pPr lvl="5" algn="l">
              <a:lnSpc>
                <a:spcPct val="100000"/>
              </a:lnSpc>
              <a:spcBef>
                <a:spcPts val="0"/>
              </a:spcBef>
              <a:spcAft>
                <a:spcPts val="0"/>
              </a:spcAft>
              <a:buClr>
                <a:schemeClr val="dk2"/>
              </a:buClr>
              <a:buSzPts val="1800"/>
              <a:buNone/>
              <a:defRPr sz="1800">
                <a:solidFill>
                  <a:schemeClr val="dk2"/>
                </a:solidFill>
              </a:defRPr>
            </a:lvl6pPr>
            <a:lvl7pPr lvl="6" algn="l">
              <a:lnSpc>
                <a:spcPct val="100000"/>
              </a:lnSpc>
              <a:spcBef>
                <a:spcPts val="0"/>
              </a:spcBef>
              <a:spcAft>
                <a:spcPts val="0"/>
              </a:spcAft>
              <a:buClr>
                <a:schemeClr val="dk2"/>
              </a:buClr>
              <a:buSzPts val="1800"/>
              <a:buNone/>
              <a:defRPr sz="1800">
                <a:solidFill>
                  <a:schemeClr val="dk2"/>
                </a:solidFill>
              </a:defRPr>
            </a:lvl7pPr>
            <a:lvl8pPr lvl="7" algn="l">
              <a:lnSpc>
                <a:spcPct val="100000"/>
              </a:lnSpc>
              <a:spcBef>
                <a:spcPts val="0"/>
              </a:spcBef>
              <a:spcAft>
                <a:spcPts val="0"/>
              </a:spcAft>
              <a:buClr>
                <a:schemeClr val="dk2"/>
              </a:buClr>
              <a:buSzPts val="1800"/>
              <a:buNone/>
              <a:defRPr sz="1800">
                <a:solidFill>
                  <a:schemeClr val="dk2"/>
                </a:solidFill>
              </a:defRPr>
            </a:lvl8pPr>
            <a:lvl9pPr lvl="8" algn="l">
              <a:lnSpc>
                <a:spcPct val="100000"/>
              </a:lnSpc>
              <a:spcBef>
                <a:spcPts val="0"/>
              </a:spcBef>
              <a:spcAft>
                <a:spcPts val="0"/>
              </a:spcAft>
              <a:buClr>
                <a:schemeClr val="dk2"/>
              </a:buClr>
              <a:buSzPts val="1800"/>
              <a:buNone/>
              <a:defRPr sz="1800">
                <a:solidFill>
                  <a:schemeClr val="dk2"/>
                </a:solidFill>
              </a:defRPr>
            </a:lvl9pPr>
          </a:lstStyle>
          <a:p>
            <a:endParaRPr/>
          </a:p>
        </p:txBody>
      </p:sp>
      <p:sp>
        <p:nvSpPr>
          <p:cNvPr id="4638" name="Google Shape;4638;g280d82a52a6_0_6556"/>
          <p:cNvSpPr txBox="1">
            <a:spLocks noGrp="1"/>
          </p:cNvSpPr>
          <p:nvPr>
            <p:ph type="body" idx="2"/>
          </p:nvPr>
        </p:nvSpPr>
        <p:spPr>
          <a:xfrm>
            <a:off x="4939500" y="724075"/>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4639" name="Google Shape;4639;g280d82a52a6_0_655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40" name="Google Shape;4640;g280d82a52a6_0_655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41" name="Google Shape;4641;g280d82a52a6_0_6556"/>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4642"/>
        <p:cNvGrpSpPr/>
        <p:nvPr/>
      </p:nvGrpSpPr>
      <p:grpSpPr>
        <a:xfrm>
          <a:off x="0" y="0"/>
          <a:ext cx="0" cy="0"/>
          <a:chOff x="0" y="0"/>
          <a:chExt cx="0" cy="0"/>
        </a:xfrm>
      </p:grpSpPr>
      <p:sp>
        <p:nvSpPr>
          <p:cNvPr id="4643" name="Google Shape;4643;g280d82a52a6_0_65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4644" name="Google Shape;4644;g280d82a52a6_0_6564"/>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4645" name="Google Shape;4645;g280d82a52a6_0_656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4646" name="Google Shape;4646;g280d82a52a6_0_6564"/>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4647"/>
        <p:cNvGrpSpPr/>
        <p:nvPr/>
      </p:nvGrpSpPr>
      <p:grpSpPr>
        <a:xfrm>
          <a:off x="0" y="0"/>
          <a:ext cx="0" cy="0"/>
          <a:chOff x="0" y="0"/>
          <a:chExt cx="0" cy="0"/>
        </a:xfrm>
      </p:grpSpPr>
      <p:grpSp>
        <p:nvGrpSpPr>
          <p:cNvPr id="4648" name="Google Shape;4648;g280d82a52a6_0_6569"/>
          <p:cNvGrpSpPr/>
          <p:nvPr/>
        </p:nvGrpSpPr>
        <p:grpSpPr>
          <a:xfrm>
            <a:off x="3698727" y="6"/>
            <a:ext cx="3697033" cy="5143642"/>
            <a:chOff x="1926275" y="238125"/>
            <a:chExt cx="3765950" cy="5239525"/>
          </a:xfrm>
        </p:grpSpPr>
        <p:sp>
          <p:nvSpPr>
            <p:cNvPr id="4649" name="Google Shape;4649;g280d82a52a6_0_656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g280d82a52a6_0_656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g280d82a52a6_0_656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g280d82a52a6_0_656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g280d82a52a6_0_656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g280d82a52a6_0_656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g280d82a52a6_0_656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g280d82a52a6_0_656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g280d82a52a6_0_656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g280d82a52a6_0_656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g280d82a52a6_0_656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g280d82a52a6_0_656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g280d82a52a6_0_656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g280d82a52a6_0_656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g280d82a52a6_0_656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g280d82a52a6_0_656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g280d82a52a6_0_656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g280d82a52a6_0_656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g280d82a52a6_0_656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g280d82a52a6_0_656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g280d82a52a6_0_656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g280d82a52a6_0_656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g280d82a52a6_0_656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g280d82a52a6_0_656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g280d82a52a6_0_656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g280d82a52a6_0_656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g280d82a52a6_0_656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g280d82a52a6_0_656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g280d82a52a6_0_656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g280d82a52a6_0_656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g280d82a52a6_0_656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g280d82a52a6_0_656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g280d82a52a6_0_656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g280d82a52a6_0_656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g280d82a52a6_0_656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g280d82a52a6_0_656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g280d82a52a6_0_656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g280d82a52a6_0_656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g280d82a52a6_0_656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g280d82a52a6_0_656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g280d82a52a6_0_656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g280d82a52a6_0_656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g280d82a52a6_0_656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g280d82a52a6_0_656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g280d82a52a6_0_656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g280d82a52a6_0_656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g280d82a52a6_0_656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g280d82a52a6_0_656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g280d82a52a6_0_656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g280d82a52a6_0_656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g280d82a52a6_0_656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g280d82a52a6_0_656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g280d82a52a6_0_656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g280d82a52a6_0_656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g280d82a52a6_0_656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g280d82a52a6_0_656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g280d82a52a6_0_656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g280d82a52a6_0_656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g280d82a52a6_0_656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g280d82a52a6_0_656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529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09" name="Google Shape;4709;g280d82a52a6_0_6569"/>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g280d82a52a6_0_656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4711" name="Google Shape;4711;g280d82a52a6_0_6569"/>
          <p:cNvGrpSpPr/>
          <p:nvPr/>
        </p:nvGrpSpPr>
        <p:grpSpPr>
          <a:xfrm>
            <a:off x="1285921" y="2144122"/>
            <a:ext cx="2868897" cy="817157"/>
            <a:chOff x="238125" y="1822850"/>
            <a:chExt cx="7080200" cy="2016675"/>
          </a:xfrm>
        </p:grpSpPr>
        <p:sp>
          <p:nvSpPr>
            <p:cNvPr id="4712" name="Google Shape;4712;g280d82a52a6_0_656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g280d82a52a6_0_656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g280d82a52a6_0_656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g280d82a52a6_0_656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g280d82a52a6_0_656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g280d82a52a6_0_656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g280d82a52a6_0_656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719" name="Google Shape;4719;g280d82a52a6_0_656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3725"/>
              </a:srgbClr>
            </a:outerShdw>
          </a:effectLst>
        </p:spPr>
        <p:txBody>
          <a:bodyPr/>
          <a:lstStyle/>
          <a:p>
            <a:endParaRPr lang="en-US"/>
          </a:p>
        </p:txBody>
      </p:sp>
      <p:sp>
        <p:nvSpPr>
          <p:cNvPr id="4720" name="Google Shape;4720;g280d82a52a6_0_656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4721"/>
        <p:cNvGrpSpPr/>
        <p:nvPr/>
      </p:nvGrpSpPr>
      <p:grpSpPr>
        <a:xfrm>
          <a:off x="0" y="0"/>
          <a:ext cx="0" cy="0"/>
          <a:chOff x="0" y="0"/>
          <a:chExt cx="0" cy="0"/>
        </a:xfrm>
      </p:grpSpPr>
      <p:sp>
        <p:nvSpPr>
          <p:cNvPr id="4722" name="Google Shape;4722;g280d82a52a6_0_6643"/>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g280d82a52a6_0_664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24" name="Google Shape;4724;g280d82a52a6_0_664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4725" name="Google Shape;4725;g280d82a52a6_0_6643"/>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893"/>
        <p:cNvGrpSpPr/>
        <p:nvPr/>
      </p:nvGrpSpPr>
      <p:grpSpPr>
        <a:xfrm>
          <a:off x="0" y="0"/>
          <a:ext cx="0" cy="0"/>
          <a:chOff x="0" y="0"/>
          <a:chExt cx="0" cy="0"/>
        </a:xfrm>
      </p:grpSpPr>
      <p:sp>
        <p:nvSpPr>
          <p:cNvPr id="894" name="Google Shape;894;p8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895" name="Google Shape;895;p85"/>
          <p:cNvSpPr txBox="1"/>
          <p:nvPr/>
        </p:nvSpPr>
        <p:spPr>
          <a:xfrm>
            <a:off x="475268" y="463836"/>
            <a:ext cx="7749300" cy="4174500"/>
          </a:xfrm>
          <a:prstGeom prst="rect">
            <a:avLst/>
          </a:prstGeom>
          <a:noFill/>
          <a:ln>
            <a:noFill/>
          </a:ln>
        </p:spPr>
        <p:txBody>
          <a:bodyPr spcFirstLastPara="1" wrap="square" lIns="91425" tIns="91425" rIns="91425" bIns="91425" anchor="t" anchorCtr="0">
            <a:spAutoFit/>
          </a:bodyPr>
          <a:lstStyle/>
          <a:p>
            <a:pPr marL="0" marR="0" lvl="0" indent="0" algn="l" rtl="0">
              <a:lnSpc>
                <a:spcPct val="90000"/>
              </a:lnSpc>
              <a:spcBef>
                <a:spcPts val="0"/>
              </a:spcBef>
              <a:spcAft>
                <a:spcPts val="0"/>
              </a:spcAft>
              <a:buClr>
                <a:srgbClr val="000000"/>
              </a:buClr>
              <a:buSzPts val="3200"/>
              <a:buFont typeface="Arial"/>
              <a:buNone/>
            </a:pPr>
            <a:r>
              <a:rPr lang="en" sz="3200" b="0" i="0" u="none" strike="noStrike" cap="none">
                <a:solidFill>
                  <a:schemeClr val="lt1"/>
                </a:solidFill>
                <a:latin typeface="Inter ExtraBold"/>
                <a:ea typeface="Inter ExtraBold"/>
                <a:cs typeface="Inter ExtraBold"/>
                <a:sym typeface="Inter ExtraBold"/>
              </a:rPr>
              <a:t>Simplify </a:t>
            </a:r>
            <a:r>
              <a:rPr lang="en" sz="3200" b="0" i="0" u="none" strike="noStrike" cap="none">
                <a:solidFill>
                  <a:schemeClr val="accent3"/>
                </a:solidFill>
                <a:latin typeface="Inter ExtraBold"/>
                <a:ea typeface="Inter ExtraBold"/>
                <a:cs typeface="Inter ExtraBold"/>
                <a:sym typeface="Inter ExtraBold"/>
              </a:rPr>
              <a:t>your headaches </a:t>
            </a:r>
            <a:r>
              <a:rPr lang="en" sz="3200"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200"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200" b="0" i="0" u="none" strike="noStrike" cap="none">
                <a:solidFill>
                  <a:schemeClr val="accent3"/>
                </a:solidFill>
                <a:latin typeface="Inter ExtraBold"/>
                <a:ea typeface="Inter ExtraBold"/>
                <a:cs typeface="Inter ExtraBold"/>
                <a:sym typeface="Inter ExtraBold"/>
              </a:rPr>
              <a:t> </a:t>
            </a:r>
            <a:r>
              <a:rPr lang="en" sz="3200"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200"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200" b="0" i="0" u="none" strike="noStrike" cap="none">
                <a:solidFill>
                  <a:schemeClr val="lt1"/>
                </a:solidFill>
                <a:latin typeface="Inter ExtraBold"/>
                <a:ea typeface="Inter ExtraBold"/>
                <a:cs typeface="Inter ExtraBold"/>
                <a:sym typeface="Inter ExtraBold"/>
              </a:rPr>
              <a:t>your business.</a:t>
            </a:r>
            <a:endParaRPr sz="3200" b="0" i="0" u="none" strike="noStrike" cap="none">
              <a:solidFill>
                <a:schemeClr val="lt1"/>
              </a:solidFill>
              <a:latin typeface="Inter ExtraBold"/>
              <a:ea typeface="Inter ExtraBold"/>
              <a:cs typeface="Inter ExtraBold"/>
              <a:sym typeface="Inter ExtraBold"/>
            </a:endParaRPr>
          </a:p>
        </p:txBody>
      </p:sp>
      <p:sp>
        <p:nvSpPr>
          <p:cNvPr id="896" name="Google Shape;896;p85"/>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897" name="Google Shape;897;p85"/>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4726"/>
        <p:cNvGrpSpPr/>
        <p:nvPr/>
      </p:nvGrpSpPr>
      <p:grpSpPr>
        <a:xfrm>
          <a:off x="0" y="0"/>
          <a:ext cx="0" cy="0"/>
          <a:chOff x="0" y="0"/>
          <a:chExt cx="0" cy="0"/>
        </a:xfrm>
      </p:grpSpPr>
      <p:sp>
        <p:nvSpPr>
          <p:cNvPr id="4727" name="Google Shape;4727;g280d82a52a6_0_664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4728" name="Google Shape;4728;g280d82a52a6_0_664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4729" name="Google Shape;4729;g280d82a52a6_0_6648"/>
          <p:cNvGrpSpPr/>
          <p:nvPr/>
        </p:nvGrpSpPr>
        <p:grpSpPr>
          <a:xfrm>
            <a:off x="455001" y="401909"/>
            <a:ext cx="908390" cy="258739"/>
            <a:chOff x="238125" y="1822850"/>
            <a:chExt cx="7080200" cy="2016675"/>
          </a:xfrm>
        </p:grpSpPr>
        <p:sp>
          <p:nvSpPr>
            <p:cNvPr id="4730" name="Google Shape;4730;g280d82a52a6_0_664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g280d82a52a6_0_664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g280d82a52a6_0_664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g280d82a52a6_0_664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g280d82a52a6_0_664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g280d82a52a6_0_664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g280d82a52a6_0_664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4737" name="Google Shape;4737;g280d82a52a6_0_664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Alt title w/shapes &amp; imgs">
  <p:cSld name="TITLE_1_1_1_1_1">
    <p:bg>
      <p:bgPr>
        <a:solidFill>
          <a:schemeClr val="dk1"/>
        </a:solidFill>
        <a:effectLst/>
      </p:bgPr>
    </p:bg>
    <p:spTree>
      <p:nvGrpSpPr>
        <p:cNvPr id="1" name="Shape 4738"/>
        <p:cNvGrpSpPr/>
        <p:nvPr/>
      </p:nvGrpSpPr>
      <p:grpSpPr>
        <a:xfrm>
          <a:off x="0" y="0"/>
          <a:ext cx="0" cy="0"/>
          <a:chOff x="0" y="0"/>
          <a:chExt cx="0" cy="0"/>
        </a:xfrm>
      </p:grpSpPr>
      <p:sp>
        <p:nvSpPr>
          <p:cNvPr id="4739" name="Google Shape;4739;g280d82a52a6_0_6660"/>
          <p:cNvSpPr/>
          <p:nvPr/>
        </p:nvSpPr>
        <p:spPr>
          <a:xfrm>
            <a:off x="6292681" y="-27"/>
            <a:ext cx="1425900" cy="1425900"/>
          </a:xfrm>
          <a:prstGeom prst="rect">
            <a:avLst/>
          </a:pr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740" name="Google Shape;4740;g280d82a52a6_0_6660"/>
          <p:cNvPicPr preferRelativeResize="0"/>
          <p:nvPr/>
        </p:nvPicPr>
        <p:blipFill rotWithShape="1">
          <a:blip r:embed="rId2">
            <a:alphaModFix/>
          </a:blip>
          <a:srcRect t="18093" r="4251" b="18086"/>
          <a:stretch/>
        </p:blipFill>
        <p:spPr>
          <a:xfrm>
            <a:off x="6292663" y="0"/>
            <a:ext cx="1425900" cy="1425900"/>
          </a:xfrm>
          <a:prstGeom prst="ellipse">
            <a:avLst/>
          </a:prstGeom>
          <a:noFill/>
          <a:ln>
            <a:noFill/>
          </a:ln>
        </p:spPr>
      </p:pic>
      <p:sp>
        <p:nvSpPr>
          <p:cNvPr id="4741" name="Google Shape;4741;g280d82a52a6_0_6660"/>
          <p:cNvSpPr txBox="1">
            <a:spLocks noGrp="1"/>
          </p:cNvSpPr>
          <p:nvPr>
            <p:ph type="ctrTitle"/>
          </p:nvPr>
        </p:nvSpPr>
        <p:spPr>
          <a:xfrm>
            <a:off x="311700" y="1521701"/>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Clr>
                <a:schemeClr val="lt1"/>
              </a:buClr>
              <a:buSzPts val="4200"/>
              <a:buNone/>
              <a:defRPr sz="4200">
                <a:solidFill>
                  <a:schemeClr val="lt1"/>
                </a:solidFill>
              </a:defRPr>
            </a:lvl1pPr>
            <a:lvl2pPr lvl="1" algn="ctr">
              <a:lnSpc>
                <a:spcPct val="95000"/>
              </a:lnSpc>
              <a:spcBef>
                <a:spcPts val="0"/>
              </a:spcBef>
              <a:spcAft>
                <a:spcPts val="0"/>
              </a:spcAft>
              <a:buClr>
                <a:schemeClr val="lt1"/>
              </a:buClr>
              <a:buSzPts val="5200"/>
              <a:buNone/>
              <a:defRPr sz="5200">
                <a:solidFill>
                  <a:schemeClr val="lt1"/>
                </a:solidFill>
              </a:defRPr>
            </a:lvl2pPr>
            <a:lvl3pPr lvl="2" algn="ctr">
              <a:lnSpc>
                <a:spcPct val="95000"/>
              </a:lnSpc>
              <a:spcBef>
                <a:spcPts val="0"/>
              </a:spcBef>
              <a:spcAft>
                <a:spcPts val="0"/>
              </a:spcAft>
              <a:buClr>
                <a:schemeClr val="lt1"/>
              </a:buClr>
              <a:buSzPts val="5200"/>
              <a:buNone/>
              <a:defRPr sz="5200">
                <a:solidFill>
                  <a:schemeClr val="lt1"/>
                </a:solidFill>
              </a:defRPr>
            </a:lvl3pPr>
            <a:lvl4pPr lvl="3" algn="ctr">
              <a:lnSpc>
                <a:spcPct val="95000"/>
              </a:lnSpc>
              <a:spcBef>
                <a:spcPts val="0"/>
              </a:spcBef>
              <a:spcAft>
                <a:spcPts val="0"/>
              </a:spcAft>
              <a:buClr>
                <a:schemeClr val="lt1"/>
              </a:buClr>
              <a:buSzPts val="5200"/>
              <a:buNone/>
              <a:defRPr sz="5200">
                <a:solidFill>
                  <a:schemeClr val="lt1"/>
                </a:solidFill>
              </a:defRPr>
            </a:lvl4pPr>
            <a:lvl5pPr lvl="4" algn="ctr">
              <a:lnSpc>
                <a:spcPct val="95000"/>
              </a:lnSpc>
              <a:spcBef>
                <a:spcPts val="0"/>
              </a:spcBef>
              <a:spcAft>
                <a:spcPts val="0"/>
              </a:spcAft>
              <a:buClr>
                <a:schemeClr val="lt1"/>
              </a:buClr>
              <a:buSzPts val="5200"/>
              <a:buNone/>
              <a:defRPr sz="5200">
                <a:solidFill>
                  <a:schemeClr val="lt1"/>
                </a:solidFill>
              </a:defRPr>
            </a:lvl5pPr>
            <a:lvl6pPr lvl="5" algn="ctr">
              <a:lnSpc>
                <a:spcPct val="95000"/>
              </a:lnSpc>
              <a:spcBef>
                <a:spcPts val="0"/>
              </a:spcBef>
              <a:spcAft>
                <a:spcPts val="0"/>
              </a:spcAft>
              <a:buClr>
                <a:schemeClr val="lt1"/>
              </a:buClr>
              <a:buSzPts val="5200"/>
              <a:buNone/>
              <a:defRPr sz="5200">
                <a:solidFill>
                  <a:schemeClr val="lt1"/>
                </a:solidFill>
              </a:defRPr>
            </a:lvl6pPr>
            <a:lvl7pPr lvl="6" algn="ctr">
              <a:lnSpc>
                <a:spcPct val="95000"/>
              </a:lnSpc>
              <a:spcBef>
                <a:spcPts val="0"/>
              </a:spcBef>
              <a:spcAft>
                <a:spcPts val="0"/>
              </a:spcAft>
              <a:buClr>
                <a:schemeClr val="lt1"/>
              </a:buClr>
              <a:buSzPts val="5200"/>
              <a:buNone/>
              <a:defRPr sz="5200">
                <a:solidFill>
                  <a:schemeClr val="lt1"/>
                </a:solidFill>
              </a:defRPr>
            </a:lvl7pPr>
            <a:lvl8pPr lvl="7" algn="ctr">
              <a:lnSpc>
                <a:spcPct val="95000"/>
              </a:lnSpc>
              <a:spcBef>
                <a:spcPts val="0"/>
              </a:spcBef>
              <a:spcAft>
                <a:spcPts val="0"/>
              </a:spcAft>
              <a:buClr>
                <a:schemeClr val="lt1"/>
              </a:buClr>
              <a:buSzPts val="5200"/>
              <a:buNone/>
              <a:defRPr sz="5200">
                <a:solidFill>
                  <a:schemeClr val="lt1"/>
                </a:solidFill>
              </a:defRPr>
            </a:lvl8pPr>
            <a:lvl9pPr lvl="8" algn="ctr">
              <a:lnSpc>
                <a:spcPct val="95000"/>
              </a:lnSpc>
              <a:spcBef>
                <a:spcPts val="0"/>
              </a:spcBef>
              <a:spcAft>
                <a:spcPts val="0"/>
              </a:spcAft>
              <a:buClr>
                <a:schemeClr val="lt1"/>
              </a:buClr>
              <a:buSzPts val="5200"/>
              <a:buNone/>
              <a:defRPr sz="5200">
                <a:solidFill>
                  <a:schemeClr val="lt1"/>
                </a:solidFill>
              </a:defRPr>
            </a:lvl9pPr>
          </a:lstStyle>
          <a:p>
            <a:endParaRPr/>
          </a:p>
        </p:txBody>
      </p:sp>
      <p:sp>
        <p:nvSpPr>
          <p:cNvPr id="4742" name="Google Shape;4742;g280d82a52a6_0_6660"/>
          <p:cNvSpPr txBox="1">
            <a:spLocks noGrp="1"/>
          </p:cNvSpPr>
          <p:nvPr>
            <p:ph type="subTitle" idx="1"/>
          </p:nvPr>
        </p:nvSpPr>
        <p:spPr>
          <a:xfrm>
            <a:off x="311700" y="3032101"/>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lt2"/>
              </a:buClr>
              <a:buSzPts val="2000"/>
              <a:buNone/>
              <a:defRPr sz="2000">
                <a:solidFill>
                  <a:schemeClr val="lt2"/>
                </a:solidFill>
              </a:defRPr>
            </a:lvl1pPr>
            <a:lvl2pPr lvl="1" algn="l">
              <a:lnSpc>
                <a:spcPct val="100000"/>
              </a:lnSpc>
              <a:spcBef>
                <a:spcPts val="0"/>
              </a:spcBef>
              <a:spcAft>
                <a:spcPts val="0"/>
              </a:spcAft>
              <a:buClr>
                <a:schemeClr val="lt2"/>
              </a:buClr>
              <a:buSzPts val="2000"/>
              <a:buNone/>
              <a:defRPr sz="2000">
                <a:solidFill>
                  <a:schemeClr val="lt2"/>
                </a:solidFill>
              </a:defRPr>
            </a:lvl2pPr>
            <a:lvl3pPr lvl="2" algn="l">
              <a:lnSpc>
                <a:spcPct val="100000"/>
              </a:lnSpc>
              <a:spcBef>
                <a:spcPts val="0"/>
              </a:spcBef>
              <a:spcAft>
                <a:spcPts val="0"/>
              </a:spcAft>
              <a:buClr>
                <a:schemeClr val="lt2"/>
              </a:buClr>
              <a:buSzPts val="2000"/>
              <a:buNone/>
              <a:defRPr sz="2000">
                <a:solidFill>
                  <a:schemeClr val="lt2"/>
                </a:solidFill>
              </a:defRPr>
            </a:lvl3pPr>
            <a:lvl4pPr lvl="3" algn="l">
              <a:lnSpc>
                <a:spcPct val="100000"/>
              </a:lnSpc>
              <a:spcBef>
                <a:spcPts val="0"/>
              </a:spcBef>
              <a:spcAft>
                <a:spcPts val="0"/>
              </a:spcAft>
              <a:buClr>
                <a:schemeClr val="lt2"/>
              </a:buClr>
              <a:buSzPts val="2000"/>
              <a:buNone/>
              <a:defRPr sz="2000">
                <a:solidFill>
                  <a:schemeClr val="lt2"/>
                </a:solidFill>
              </a:defRPr>
            </a:lvl4pPr>
            <a:lvl5pPr lvl="4" algn="l">
              <a:lnSpc>
                <a:spcPct val="100000"/>
              </a:lnSpc>
              <a:spcBef>
                <a:spcPts val="0"/>
              </a:spcBef>
              <a:spcAft>
                <a:spcPts val="0"/>
              </a:spcAft>
              <a:buClr>
                <a:schemeClr val="lt2"/>
              </a:buClr>
              <a:buSzPts val="2000"/>
              <a:buNone/>
              <a:defRPr sz="2000">
                <a:solidFill>
                  <a:schemeClr val="lt2"/>
                </a:solidFill>
              </a:defRPr>
            </a:lvl5pPr>
            <a:lvl6pPr lvl="5" algn="l">
              <a:lnSpc>
                <a:spcPct val="100000"/>
              </a:lnSpc>
              <a:spcBef>
                <a:spcPts val="0"/>
              </a:spcBef>
              <a:spcAft>
                <a:spcPts val="0"/>
              </a:spcAft>
              <a:buClr>
                <a:schemeClr val="lt2"/>
              </a:buClr>
              <a:buSzPts val="2000"/>
              <a:buNone/>
              <a:defRPr sz="2000">
                <a:solidFill>
                  <a:schemeClr val="lt2"/>
                </a:solidFill>
              </a:defRPr>
            </a:lvl6pPr>
            <a:lvl7pPr lvl="6" algn="l">
              <a:lnSpc>
                <a:spcPct val="100000"/>
              </a:lnSpc>
              <a:spcBef>
                <a:spcPts val="0"/>
              </a:spcBef>
              <a:spcAft>
                <a:spcPts val="0"/>
              </a:spcAft>
              <a:buClr>
                <a:schemeClr val="lt2"/>
              </a:buClr>
              <a:buSzPts val="2000"/>
              <a:buNone/>
              <a:defRPr sz="2000">
                <a:solidFill>
                  <a:schemeClr val="lt2"/>
                </a:solidFill>
              </a:defRPr>
            </a:lvl7pPr>
            <a:lvl8pPr lvl="7" algn="l">
              <a:lnSpc>
                <a:spcPct val="100000"/>
              </a:lnSpc>
              <a:spcBef>
                <a:spcPts val="0"/>
              </a:spcBef>
              <a:spcAft>
                <a:spcPts val="0"/>
              </a:spcAft>
              <a:buClr>
                <a:schemeClr val="lt2"/>
              </a:buClr>
              <a:buSzPts val="2000"/>
              <a:buNone/>
              <a:defRPr sz="2000">
                <a:solidFill>
                  <a:schemeClr val="lt2"/>
                </a:solidFill>
              </a:defRPr>
            </a:lvl8pPr>
            <a:lvl9pPr lvl="8" algn="l">
              <a:lnSpc>
                <a:spcPct val="100000"/>
              </a:lnSpc>
              <a:spcBef>
                <a:spcPts val="0"/>
              </a:spcBef>
              <a:spcAft>
                <a:spcPts val="0"/>
              </a:spcAft>
              <a:buClr>
                <a:schemeClr val="lt2"/>
              </a:buClr>
              <a:buSzPts val="2000"/>
              <a:buNone/>
              <a:defRPr sz="2000">
                <a:solidFill>
                  <a:schemeClr val="lt2"/>
                </a:solidFill>
              </a:defRPr>
            </a:lvl9pPr>
          </a:lstStyle>
          <a:p>
            <a:endParaRPr/>
          </a:p>
        </p:txBody>
      </p:sp>
      <p:sp>
        <p:nvSpPr>
          <p:cNvPr id="4743" name="Google Shape;4743;g280d82a52a6_0_6660"/>
          <p:cNvSpPr/>
          <p:nvPr/>
        </p:nvSpPr>
        <p:spPr>
          <a:xfrm>
            <a:off x="6292725" y="2851350"/>
            <a:ext cx="2851800" cy="1425900"/>
          </a:xfrm>
          <a:prstGeom prst="rect">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g280d82a52a6_0_6660"/>
          <p:cNvSpPr/>
          <p:nvPr/>
        </p:nvSpPr>
        <p:spPr>
          <a:xfrm>
            <a:off x="7718506" y="-27"/>
            <a:ext cx="1425900" cy="14259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g280d82a52a6_0_6660"/>
          <p:cNvSpPr/>
          <p:nvPr/>
        </p:nvSpPr>
        <p:spPr>
          <a:xfrm>
            <a:off x="0" y="4272050"/>
            <a:ext cx="9144000" cy="8712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746" name="Google Shape;4746;g280d82a52a6_0_6660"/>
          <p:cNvPicPr preferRelativeResize="0"/>
          <p:nvPr/>
        </p:nvPicPr>
        <p:blipFill rotWithShape="1">
          <a:blip r:embed="rId3">
            <a:alphaModFix/>
          </a:blip>
          <a:srcRect l="33473" t="11983" r="24193" b="24544"/>
          <a:stretch/>
        </p:blipFill>
        <p:spPr>
          <a:xfrm>
            <a:off x="7718500" y="1425500"/>
            <a:ext cx="1425776" cy="1425899"/>
          </a:xfrm>
          <a:prstGeom prst="rect">
            <a:avLst/>
          </a:prstGeom>
          <a:noFill/>
          <a:ln>
            <a:noFill/>
          </a:ln>
        </p:spPr>
      </p:pic>
      <p:pic>
        <p:nvPicPr>
          <p:cNvPr id="4747" name="Google Shape;4747;g280d82a52a6_0_6660"/>
          <p:cNvPicPr preferRelativeResize="0"/>
          <p:nvPr/>
        </p:nvPicPr>
        <p:blipFill rotWithShape="1">
          <a:blip r:embed="rId4">
            <a:alphaModFix/>
          </a:blip>
          <a:srcRect/>
          <a:stretch/>
        </p:blipFill>
        <p:spPr>
          <a:xfrm>
            <a:off x="6292200" y="2727425"/>
            <a:ext cx="2851800" cy="1549825"/>
          </a:xfrm>
          <a:prstGeom prst="rect">
            <a:avLst/>
          </a:prstGeom>
          <a:noFill/>
          <a:ln>
            <a:noFill/>
          </a:ln>
        </p:spPr>
      </p:pic>
      <p:grpSp>
        <p:nvGrpSpPr>
          <p:cNvPr id="4748" name="Google Shape;4748;g280d82a52a6_0_6660"/>
          <p:cNvGrpSpPr/>
          <p:nvPr/>
        </p:nvGrpSpPr>
        <p:grpSpPr>
          <a:xfrm>
            <a:off x="5825945" y="3085919"/>
            <a:ext cx="1376700" cy="330600"/>
            <a:chOff x="5457350" y="2701375"/>
            <a:chExt cx="1376700" cy="330600"/>
          </a:xfrm>
        </p:grpSpPr>
        <p:sp>
          <p:nvSpPr>
            <p:cNvPr id="4749" name="Google Shape;4749;g280d82a52a6_0_6660"/>
            <p:cNvSpPr/>
            <p:nvPr/>
          </p:nvSpPr>
          <p:spPr>
            <a:xfrm>
              <a:off x="5457350" y="2701375"/>
              <a:ext cx="1376700" cy="330600"/>
            </a:xfrm>
            <a:prstGeom prst="roundRect">
              <a:avLst>
                <a:gd name="adj" fmla="val 12757"/>
              </a:avLst>
            </a:prstGeom>
            <a:solidFill>
              <a:srgbClr val="F2F8FC"/>
            </a:solidFill>
            <a:ln>
              <a:noFill/>
            </a:ln>
          </p:spPr>
          <p:txBody>
            <a:bodyPr spcFirstLastPara="1" wrap="square" lIns="329175" tIns="82275" rIns="0" bIns="91425" anchor="ctr" anchorCtr="0">
              <a:no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HSA Setup Complete</a:t>
              </a:r>
              <a:endParaRPr sz="700" b="0" i="0" u="none" strike="noStrike" cap="none">
                <a:solidFill>
                  <a:schemeClr val="dk2"/>
                </a:solidFill>
                <a:latin typeface="Inter Medium"/>
                <a:ea typeface="Inter Medium"/>
                <a:cs typeface="Inter Medium"/>
                <a:sym typeface="Inter Medium"/>
              </a:endParaRPr>
            </a:p>
          </p:txBody>
        </p:sp>
        <p:grpSp>
          <p:nvGrpSpPr>
            <p:cNvPr id="4750" name="Google Shape;4750;g280d82a52a6_0_6660"/>
            <p:cNvGrpSpPr/>
            <p:nvPr/>
          </p:nvGrpSpPr>
          <p:grpSpPr>
            <a:xfrm>
              <a:off x="5541202" y="2774463"/>
              <a:ext cx="183000" cy="183000"/>
              <a:chOff x="5541202" y="2774463"/>
              <a:chExt cx="183000" cy="183000"/>
            </a:xfrm>
          </p:grpSpPr>
          <p:sp>
            <p:nvSpPr>
              <p:cNvPr id="4751" name="Google Shape;4751;g280d82a52a6_0_6660"/>
              <p:cNvSpPr/>
              <p:nvPr/>
            </p:nvSpPr>
            <p:spPr>
              <a:xfrm>
                <a:off x="5541202" y="2774463"/>
                <a:ext cx="183000" cy="1830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g280d82a52a6_0_6660"/>
              <p:cNvSpPr/>
              <p:nvPr/>
            </p:nvSpPr>
            <p:spPr>
              <a:xfrm>
                <a:off x="5589189" y="2832432"/>
                <a:ext cx="91335" cy="60919"/>
              </a:xfrm>
              <a:custGeom>
                <a:avLst/>
                <a:gdLst/>
                <a:ahLst/>
                <a:cxnLst/>
                <a:rect l="l" t="t" r="r" b="b"/>
                <a:pathLst>
                  <a:path w="86573" h="60919" extrusionOk="0">
                    <a:moveTo>
                      <a:pt x="83735" y="0"/>
                    </a:moveTo>
                    <a:cubicBezTo>
                      <a:pt x="83092" y="0"/>
                      <a:pt x="82486" y="227"/>
                      <a:pt x="82032" y="681"/>
                    </a:cubicBezTo>
                    <a:lnTo>
                      <a:pt x="27849" y="54864"/>
                    </a:lnTo>
                    <a:lnTo>
                      <a:pt x="4541" y="31557"/>
                    </a:lnTo>
                    <a:cubicBezTo>
                      <a:pt x="4087" y="31103"/>
                      <a:pt x="3481" y="30876"/>
                      <a:pt x="2838" y="30876"/>
                    </a:cubicBezTo>
                    <a:cubicBezTo>
                      <a:pt x="2195" y="30876"/>
                      <a:pt x="1514" y="31103"/>
                      <a:pt x="908" y="31557"/>
                    </a:cubicBezTo>
                    <a:cubicBezTo>
                      <a:pt x="0" y="32465"/>
                      <a:pt x="0" y="34281"/>
                      <a:pt x="908" y="35189"/>
                    </a:cubicBezTo>
                    <a:lnTo>
                      <a:pt x="26033" y="60313"/>
                    </a:lnTo>
                    <a:cubicBezTo>
                      <a:pt x="26638" y="60616"/>
                      <a:pt x="27243" y="60918"/>
                      <a:pt x="27849" y="60918"/>
                    </a:cubicBezTo>
                    <a:cubicBezTo>
                      <a:pt x="28454" y="60918"/>
                      <a:pt x="29060" y="60616"/>
                      <a:pt x="29665" y="60313"/>
                    </a:cubicBezTo>
                    <a:lnTo>
                      <a:pt x="85665" y="4314"/>
                    </a:lnTo>
                    <a:cubicBezTo>
                      <a:pt x="86573" y="3406"/>
                      <a:pt x="86573" y="1892"/>
                      <a:pt x="85665" y="681"/>
                    </a:cubicBezTo>
                    <a:cubicBezTo>
                      <a:pt x="85059" y="227"/>
                      <a:pt x="84378" y="0"/>
                      <a:pt x="83735"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4753" name="Google Shape;4753;g280d82a52a6_0_6660"/>
          <p:cNvSpPr/>
          <p:nvPr/>
        </p:nvSpPr>
        <p:spPr>
          <a:xfrm>
            <a:off x="1455724"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4754" name="Google Shape;4754;g280d82a52a6_0_6660"/>
          <p:cNvGrpSpPr/>
          <p:nvPr/>
        </p:nvGrpSpPr>
        <p:grpSpPr>
          <a:xfrm>
            <a:off x="2446250" y="4626181"/>
            <a:ext cx="845188" cy="162953"/>
            <a:chOff x="3701600" y="2570125"/>
            <a:chExt cx="1503625" cy="289900"/>
          </a:xfrm>
        </p:grpSpPr>
        <p:sp>
          <p:nvSpPr>
            <p:cNvPr id="4755" name="Google Shape;4755;g280d82a52a6_0_666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g280d82a52a6_0_666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g280d82a52a6_0_666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g280d82a52a6_0_666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g280d82a52a6_0_666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g280d82a52a6_0_666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g280d82a52a6_0_666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g280d82a52a6_0_666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g280d82a52a6_0_666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g280d82a52a6_0_666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g280d82a52a6_0_666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g280d82a52a6_0_666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67" name="Google Shape;4767;g280d82a52a6_0_6660"/>
          <p:cNvGrpSpPr/>
          <p:nvPr/>
        </p:nvGrpSpPr>
        <p:grpSpPr>
          <a:xfrm>
            <a:off x="5267233" y="4595311"/>
            <a:ext cx="908377" cy="201300"/>
            <a:chOff x="5577025" y="2564875"/>
            <a:chExt cx="1764525" cy="390950"/>
          </a:xfrm>
        </p:grpSpPr>
        <p:sp>
          <p:nvSpPr>
            <p:cNvPr id="4768" name="Google Shape;4768;g280d82a52a6_0_6660"/>
            <p:cNvSpPr/>
            <p:nvPr/>
          </p:nvSpPr>
          <p:spPr>
            <a:xfrm>
              <a:off x="5938750" y="2654575"/>
              <a:ext cx="3800" cy="7575"/>
            </a:xfrm>
            <a:custGeom>
              <a:avLst/>
              <a:gdLst/>
              <a:ahLst/>
              <a:cxnLst/>
              <a:rect l="l" t="t" r="r" b="b"/>
              <a:pathLst>
                <a:path w="152" h="303" extrusionOk="0">
                  <a:moveTo>
                    <a:pt x="0" y="0"/>
                  </a:moveTo>
                  <a:cubicBezTo>
                    <a:pt x="51" y="101"/>
                    <a:pt x="101" y="202"/>
                    <a:pt x="152" y="303"/>
                  </a:cubicBezTo>
                  <a:cubicBezTo>
                    <a:pt x="101" y="20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g280d82a52a6_0_6660"/>
            <p:cNvSpPr/>
            <p:nvPr/>
          </p:nvSpPr>
          <p:spPr>
            <a:xfrm>
              <a:off x="5612300" y="2854975"/>
              <a:ext cx="1300" cy="2525"/>
            </a:xfrm>
            <a:custGeom>
              <a:avLst/>
              <a:gdLst/>
              <a:ahLst/>
              <a:cxnLst/>
              <a:rect l="l" t="t" r="r" b="b"/>
              <a:pathLst>
                <a:path w="52" h="101" extrusionOk="0">
                  <a:moveTo>
                    <a:pt x="51" y="101"/>
                  </a:moveTo>
                  <a:cubicBezTo>
                    <a:pt x="1" y="101"/>
                    <a:pt x="1" y="51"/>
                    <a:pt x="1" y="0"/>
                  </a:cubicBezTo>
                  <a:cubicBezTo>
                    <a:pt x="1" y="51"/>
                    <a:pt x="1" y="101"/>
                    <a:pt x="51" y="10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g280d82a52a6_0_6660"/>
            <p:cNvSpPr/>
            <p:nvPr/>
          </p:nvSpPr>
          <p:spPr>
            <a:xfrm>
              <a:off x="5577025" y="2564875"/>
              <a:ext cx="360475" cy="281300"/>
            </a:xfrm>
            <a:custGeom>
              <a:avLst/>
              <a:gdLst/>
              <a:ahLst/>
              <a:cxnLst/>
              <a:rect l="l" t="t" r="r" b="b"/>
              <a:pathLst>
                <a:path w="14419" h="11252" extrusionOk="0">
                  <a:moveTo>
                    <a:pt x="7964" y="0"/>
                  </a:moveTo>
                  <a:cubicBezTo>
                    <a:pt x="4781" y="0"/>
                    <a:pt x="1788" y="1996"/>
                    <a:pt x="706" y="5202"/>
                  </a:cubicBezTo>
                  <a:cubicBezTo>
                    <a:pt x="0" y="7269"/>
                    <a:pt x="252" y="9436"/>
                    <a:pt x="1210" y="11251"/>
                  </a:cubicBezTo>
                  <a:cubicBezTo>
                    <a:pt x="2269" y="10495"/>
                    <a:pt x="6050" y="7974"/>
                    <a:pt x="6857" y="7521"/>
                  </a:cubicBezTo>
                  <a:cubicBezTo>
                    <a:pt x="7512" y="7168"/>
                    <a:pt x="8470" y="6613"/>
                    <a:pt x="8470" y="6613"/>
                  </a:cubicBezTo>
                  <a:lnTo>
                    <a:pt x="7966" y="5807"/>
                  </a:lnTo>
                  <a:lnTo>
                    <a:pt x="4689" y="3185"/>
                  </a:lnTo>
                  <a:lnTo>
                    <a:pt x="5143" y="2883"/>
                  </a:lnTo>
                  <a:lnTo>
                    <a:pt x="10335" y="5555"/>
                  </a:lnTo>
                  <a:cubicBezTo>
                    <a:pt x="11394" y="5000"/>
                    <a:pt x="12301" y="4546"/>
                    <a:pt x="13310" y="4093"/>
                  </a:cubicBezTo>
                  <a:cubicBezTo>
                    <a:pt x="13663" y="3891"/>
                    <a:pt x="14066" y="3740"/>
                    <a:pt x="14419" y="3538"/>
                  </a:cubicBezTo>
                  <a:cubicBezTo>
                    <a:pt x="13511" y="2126"/>
                    <a:pt x="12150" y="1017"/>
                    <a:pt x="10436" y="412"/>
                  </a:cubicBezTo>
                  <a:cubicBezTo>
                    <a:pt x="9619" y="133"/>
                    <a:pt x="8785" y="0"/>
                    <a:pt x="7964"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g280d82a52a6_0_6660"/>
            <p:cNvSpPr/>
            <p:nvPr/>
          </p:nvSpPr>
          <p:spPr>
            <a:xfrm>
              <a:off x="5613575" y="2668425"/>
              <a:ext cx="361750" cy="279925"/>
            </a:xfrm>
            <a:custGeom>
              <a:avLst/>
              <a:gdLst/>
              <a:ahLst/>
              <a:cxnLst/>
              <a:rect l="l" t="t" r="r" b="b"/>
              <a:pathLst>
                <a:path w="14470" h="11197" extrusionOk="0">
                  <a:moveTo>
                    <a:pt x="13310" y="1"/>
                  </a:moveTo>
                  <a:cubicBezTo>
                    <a:pt x="12957" y="253"/>
                    <a:pt x="12654" y="505"/>
                    <a:pt x="12301" y="707"/>
                  </a:cubicBezTo>
                  <a:cubicBezTo>
                    <a:pt x="11394" y="1312"/>
                    <a:pt x="10537" y="1917"/>
                    <a:pt x="9579" y="2522"/>
                  </a:cubicBezTo>
                  <a:lnTo>
                    <a:pt x="9226" y="8370"/>
                  </a:lnTo>
                  <a:lnTo>
                    <a:pt x="8772" y="8622"/>
                  </a:lnTo>
                  <a:lnTo>
                    <a:pt x="8117" y="4488"/>
                  </a:lnTo>
                  <a:lnTo>
                    <a:pt x="7714" y="3631"/>
                  </a:lnTo>
                  <a:cubicBezTo>
                    <a:pt x="7714" y="3631"/>
                    <a:pt x="6705" y="4185"/>
                    <a:pt x="6050" y="4589"/>
                  </a:cubicBezTo>
                  <a:cubicBezTo>
                    <a:pt x="5243" y="5042"/>
                    <a:pt x="1210" y="7008"/>
                    <a:pt x="0" y="7613"/>
                  </a:cubicBezTo>
                  <a:cubicBezTo>
                    <a:pt x="908" y="9025"/>
                    <a:pt x="2269" y="10185"/>
                    <a:pt x="4033" y="10789"/>
                  </a:cubicBezTo>
                  <a:cubicBezTo>
                    <a:pt x="4841" y="11066"/>
                    <a:pt x="5666" y="11196"/>
                    <a:pt x="6478" y="11196"/>
                  </a:cubicBezTo>
                  <a:cubicBezTo>
                    <a:pt x="9671" y="11196"/>
                    <a:pt x="12678" y="9175"/>
                    <a:pt x="13764" y="6000"/>
                  </a:cubicBezTo>
                  <a:cubicBezTo>
                    <a:pt x="14469" y="3933"/>
                    <a:pt x="14217" y="1765"/>
                    <a:pt x="13310"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g280d82a52a6_0_6660"/>
            <p:cNvSpPr/>
            <p:nvPr/>
          </p:nvSpPr>
          <p:spPr>
            <a:xfrm>
              <a:off x="5613575" y="2857500"/>
              <a:ext cx="25" cy="1275"/>
            </a:xfrm>
            <a:custGeom>
              <a:avLst/>
              <a:gdLst/>
              <a:ahLst/>
              <a:cxnLst/>
              <a:rect l="l" t="t" r="r" b="b"/>
              <a:pathLst>
                <a:path w="1" h="51" extrusionOk="0">
                  <a:moveTo>
                    <a:pt x="0" y="50"/>
                  </a:moveTo>
                  <a:lnTo>
                    <a:pt x="0" y="50"/>
                  </a:lnTo>
                  <a:cubicBezTo>
                    <a:pt x="0" y="50"/>
                    <a:pt x="0" y="0"/>
                    <a:pt x="0" y="0"/>
                  </a:cubicBezTo>
                  <a:cubicBezTo>
                    <a:pt x="0" y="50"/>
                    <a:pt x="0" y="50"/>
                    <a:pt x="0" y="5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g280d82a52a6_0_6660"/>
            <p:cNvSpPr/>
            <p:nvPr/>
          </p:nvSpPr>
          <p:spPr>
            <a:xfrm>
              <a:off x="5607275" y="2846150"/>
              <a:ext cx="5050" cy="8850"/>
            </a:xfrm>
            <a:custGeom>
              <a:avLst/>
              <a:gdLst/>
              <a:ahLst/>
              <a:cxnLst/>
              <a:rect l="l" t="t" r="r" b="b"/>
              <a:pathLst>
                <a:path w="202" h="354" extrusionOk="0">
                  <a:moveTo>
                    <a:pt x="0" y="0"/>
                  </a:moveTo>
                  <a:lnTo>
                    <a:pt x="0" y="0"/>
                  </a:lnTo>
                  <a:cubicBezTo>
                    <a:pt x="51" y="152"/>
                    <a:pt x="101" y="252"/>
                    <a:pt x="202" y="353"/>
                  </a:cubicBezTo>
                  <a:cubicBezTo>
                    <a:pt x="101" y="252"/>
                    <a:pt x="51" y="101"/>
                    <a:pt x="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g280d82a52a6_0_6660"/>
            <p:cNvSpPr/>
            <p:nvPr/>
          </p:nvSpPr>
          <p:spPr>
            <a:xfrm>
              <a:off x="5942525" y="2662150"/>
              <a:ext cx="3800" cy="6300"/>
            </a:xfrm>
            <a:custGeom>
              <a:avLst/>
              <a:gdLst/>
              <a:ahLst/>
              <a:cxnLst/>
              <a:rect l="l" t="t" r="r" b="b"/>
              <a:pathLst>
                <a:path w="152" h="252" extrusionOk="0">
                  <a:moveTo>
                    <a:pt x="1" y="0"/>
                  </a:moveTo>
                  <a:cubicBezTo>
                    <a:pt x="51" y="101"/>
                    <a:pt x="101" y="202"/>
                    <a:pt x="152" y="252"/>
                  </a:cubicBezTo>
                  <a:cubicBezTo>
                    <a:pt x="101" y="151"/>
                    <a:pt x="51" y="101"/>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g280d82a52a6_0_6660"/>
            <p:cNvSpPr/>
            <p:nvPr/>
          </p:nvSpPr>
          <p:spPr>
            <a:xfrm>
              <a:off x="5937475" y="2653325"/>
              <a:ext cx="1300" cy="1275"/>
            </a:xfrm>
            <a:custGeom>
              <a:avLst/>
              <a:gdLst/>
              <a:ahLst/>
              <a:cxnLst/>
              <a:rect l="l" t="t" r="r" b="b"/>
              <a:pathLst>
                <a:path w="52" h="51" extrusionOk="0">
                  <a:moveTo>
                    <a:pt x="1" y="0"/>
                  </a:moveTo>
                  <a:lnTo>
                    <a:pt x="1" y="0"/>
                  </a:lnTo>
                  <a:lnTo>
                    <a:pt x="51" y="50"/>
                  </a:lnTo>
                  <a:cubicBezTo>
                    <a:pt x="51" y="50"/>
                    <a:pt x="1" y="0"/>
                    <a:pt x="1"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g280d82a52a6_0_6660"/>
            <p:cNvSpPr/>
            <p:nvPr/>
          </p:nvSpPr>
          <p:spPr>
            <a:xfrm>
              <a:off x="7153725" y="2688600"/>
              <a:ext cx="187825" cy="200425"/>
            </a:xfrm>
            <a:custGeom>
              <a:avLst/>
              <a:gdLst/>
              <a:ahLst/>
              <a:cxnLst/>
              <a:rect l="l" t="t" r="r" b="b"/>
              <a:pathLst>
                <a:path w="7513" h="8017" extrusionOk="0">
                  <a:moveTo>
                    <a:pt x="6051" y="1009"/>
                  </a:moveTo>
                  <a:lnTo>
                    <a:pt x="6051" y="152"/>
                  </a:lnTo>
                  <a:lnTo>
                    <a:pt x="7513" y="152"/>
                  </a:lnTo>
                  <a:lnTo>
                    <a:pt x="7513" y="7865"/>
                  </a:lnTo>
                  <a:lnTo>
                    <a:pt x="6000" y="7865"/>
                  </a:lnTo>
                  <a:lnTo>
                    <a:pt x="6000" y="6958"/>
                  </a:lnTo>
                  <a:cubicBezTo>
                    <a:pt x="5446" y="7613"/>
                    <a:pt x="4690" y="8016"/>
                    <a:pt x="3580" y="8016"/>
                  </a:cubicBezTo>
                  <a:cubicBezTo>
                    <a:pt x="1413" y="8016"/>
                    <a:pt x="1" y="6302"/>
                    <a:pt x="1" y="3983"/>
                  </a:cubicBezTo>
                  <a:cubicBezTo>
                    <a:pt x="1" y="1715"/>
                    <a:pt x="1413" y="1"/>
                    <a:pt x="3580" y="1"/>
                  </a:cubicBezTo>
                  <a:cubicBezTo>
                    <a:pt x="4538" y="1"/>
                    <a:pt x="5446" y="353"/>
                    <a:pt x="6051" y="1009"/>
                  </a:cubicBezTo>
                  <a:close/>
                  <a:moveTo>
                    <a:pt x="5950" y="2521"/>
                  </a:moveTo>
                  <a:cubicBezTo>
                    <a:pt x="5496" y="1866"/>
                    <a:pt x="4740" y="1463"/>
                    <a:pt x="3832" y="1463"/>
                  </a:cubicBezTo>
                  <a:cubicBezTo>
                    <a:pt x="2471" y="1463"/>
                    <a:pt x="1564" y="2572"/>
                    <a:pt x="1564" y="4034"/>
                  </a:cubicBezTo>
                  <a:cubicBezTo>
                    <a:pt x="1564" y="5445"/>
                    <a:pt x="2421" y="6605"/>
                    <a:pt x="3832" y="6605"/>
                  </a:cubicBezTo>
                  <a:cubicBezTo>
                    <a:pt x="4740" y="6605"/>
                    <a:pt x="5496" y="6101"/>
                    <a:pt x="5950" y="5395"/>
                  </a:cubicBezTo>
                  <a:lnTo>
                    <a:pt x="5950" y="2521"/>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g280d82a52a6_0_6660"/>
            <p:cNvSpPr/>
            <p:nvPr/>
          </p:nvSpPr>
          <p:spPr>
            <a:xfrm>
              <a:off x="7076850" y="2616775"/>
              <a:ext cx="52975" cy="54200"/>
            </a:xfrm>
            <a:custGeom>
              <a:avLst/>
              <a:gdLst/>
              <a:ahLst/>
              <a:cxnLst/>
              <a:rect l="l" t="t" r="r" b="b"/>
              <a:pathLst>
                <a:path w="2119" h="2168" extrusionOk="0">
                  <a:moveTo>
                    <a:pt x="1" y="1059"/>
                  </a:moveTo>
                  <a:cubicBezTo>
                    <a:pt x="1" y="504"/>
                    <a:pt x="505" y="0"/>
                    <a:pt x="1059" y="0"/>
                  </a:cubicBezTo>
                  <a:cubicBezTo>
                    <a:pt x="1664" y="0"/>
                    <a:pt x="2118" y="504"/>
                    <a:pt x="2118" y="1059"/>
                  </a:cubicBezTo>
                  <a:cubicBezTo>
                    <a:pt x="2118" y="1664"/>
                    <a:pt x="1664" y="2168"/>
                    <a:pt x="1059" y="2168"/>
                  </a:cubicBezTo>
                  <a:cubicBezTo>
                    <a:pt x="505" y="2168"/>
                    <a:pt x="1" y="1664"/>
                    <a:pt x="1" y="1059"/>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g280d82a52a6_0_6660"/>
            <p:cNvSpPr/>
            <p:nvPr/>
          </p:nvSpPr>
          <p:spPr>
            <a:xfrm>
              <a:off x="7084425" y="2692375"/>
              <a:ext cx="39075" cy="192875"/>
            </a:xfrm>
            <a:custGeom>
              <a:avLst/>
              <a:gdLst/>
              <a:ahLst/>
              <a:cxnLst/>
              <a:rect l="l" t="t" r="r" b="b"/>
              <a:pathLst>
                <a:path w="1563" h="7715" extrusionOk="0">
                  <a:moveTo>
                    <a:pt x="0" y="7714"/>
                  </a:moveTo>
                  <a:lnTo>
                    <a:pt x="1563" y="7714"/>
                  </a:lnTo>
                  <a:lnTo>
                    <a:pt x="1563" y="1"/>
                  </a:lnTo>
                  <a:lnTo>
                    <a:pt x="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g280d82a52a6_0_6660"/>
            <p:cNvSpPr/>
            <p:nvPr/>
          </p:nvSpPr>
          <p:spPr>
            <a:xfrm>
              <a:off x="6857550" y="2621800"/>
              <a:ext cx="187825" cy="267225"/>
            </a:xfrm>
            <a:custGeom>
              <a:avLst/>
              <a:gdLst/>
              <a:ahLst/>
              <a:cxnLst/>
              <a:rect l="l" t="t" r="r" b="b"/>
              <a:pathLst>
                <a:path w="7513" h="10689" extrusionOk="0">
                  <a:moveTo>
                    <a:pt x="5949" y="1"/>
                  </a:moveTo>
                  <a:lnTo>
                    <a:pt x="7512" y="1"/>
                  </a:lnTo>
                  <a:lnTo>
                    <a:pt x="7512" y="10537"/>
                  </a:lnTo>
                  <a:lnTo>
                    <a:pt x="6000" y="10537"/>
                  </a:lnTo>
                  <a:lnTo>
                    <a:pt x="6000" y="9630"/>
                  </a:lnTo>
                  <a:cubicBezTo>
                    <a:pt x="5445" y="10285"/>
                    <a:pt x="4689" y="10688"/>
                    <a:pt x="3580" y="10688"/>
                  </a:cubicBezTo>
                  <a:cubicBezTo>
                    <a:pt x="1362" y="10688"/>
                    <a:pt x="1" y="8974"/>
                    <a:pt x="1" y="6655"/>
                  </a:cubicBezTo>
                  <a:cubicBezTo>
                    <a:pt x="1" y="4387"/>
                    <a:pt x="1362" y="2673"/>
                    <a:pt x="3580" y="2673"/>
                  </a:cubicBezTo>
                  <a:cubicBezTo>
                    <a:pt x="4487" y="2673"/>
                    <a:pt x="5344" y="3025"/>
                    <a:pt x="5949" y="3630"/>
                  </a:cubicBezTo>
                  <a:close/>
                  <a:moveTo>
                    <a:pt x="5949" y="5193"/>
                  </a:moveTo>
                  <a:cubicBezTo>
                    <a:pt x="5496" y="4538"/>
                    <a:pt x="4689" y="4135"/>
                    <a:pt x="3832" y="4135"/>
                  </a:cubicBezTo>
                  <a:cubicBezTo>
                    <a:pt x="2471" y="4135"/>
                    <a:pt x="1513" y="5244"/>
                    <a:pt x="1513" y="6706"/>
                  </a:cubicBezTo>
                  <a:cubicBezTo>
                    <a:pt x="1513" y="8117"/>
                    <a:pt x="2420" y="9277"/>
                    <a:pt x="3832" y="9277"/>
                  </a:cubicBezTo>
                  <a:cubicBezTo>
                    <a:pt x="4740" y="9277"/>
                    <a:pt x="5496" y="8773"/>
                    <a:pt x="5949" y="8067"/>
                  </a:cubicBezTo>
                  <a:lnTo>
                    <a:pt x="5949" y="5193"/>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g280d82a52a6_0_6660"/>
            <p:cNvSpPr/>
            <p:nvPr/>
          </p:nvSpPr>
          <p:spPr>
            <a:xfrm>
              <a:off x="6647075" y="2687350"/>
              <a:ext cx="189075" cy="201675"/>
            </a:xfrm>
            <a:custGeom>
              <a:avLst/>
              <a:gdLst/>
              <a:ahLst/>
              <a:cxnLst/>
              <a:rect l="l" t="t" r="r" b="b"/>
              <a:pathLst>
                <a:path w="7563" h="8067" extrusionOk="0">
                  <a:moveTo>
                    <a:pt x="3933" y="8066"/>
                  </a:moveTo>
                  <a:cubicBezTo>
                    <a:pt x="4638" y="8066"/>
                    <a:pt x="5243" y="7966"/>
                    <a:pt x="5798" y="7713"/>
                  </a:cubicBezTo>
                  <a:cubicBezTo>
                    <a:pt x="6403" y="7461"/>
                    <a:pt x="6907" y="7058"/>
                    <a:pt x="7310" y="6554"/>
                  </a:cubicBezTo>
                  <a:lnTo>
                    <a:pt x="6353" y="5546"/>
                  </a:lnTo>
                  <a:lnTo>
                    <a:pt x="6353" y="5546"/>
                  </a:lnTo>
                  <a:cubicBezTo>
                    <a:pt x="6050" y="5899"/>
                    <a:pt x="5697" y="6151"/>
                    <a:pt x="5294" y="6352"/>
                  </a:cubicBezTo>
                  <a:cubicBezTo>
                    <a:pt x="4891" y="6554"/>
                    <a:pt x="4487" y="6655"/>
                    <a:pt x="3983" y="6655"/>
                  </a:cubicBezTo>
                  <a:cubicBezTo>
                    <a:pt x="2773" y="6655"/>
                    <a:pt x="1765" y="5747"/>
                    <a:pt x="1614" y="4588"/>
                  </a:cubicBezTo>
                  <a:lnTo>
                    <a:pt x="7562" y="4588"/>
                  </a:lnTo>
                  <a:lnTo>
                    <a:pt x="7562" y="4537"/>
                  </a:lnTo>
                  <a:cubicBezTo>
                    <a:pt x="7562" y="4336"/>
                    <a:pt x="7562" y="4185"/>
                    <a:pt x="7562" y="3983"/>
                  </a:cubicBezTo>
                  <a:cubicBezTo>
                    <a:pt x="7562" y="1815"/>
                    <a:pt x="6000" y="0"/>
                    <a:pt x="3832" y="0"/>
                  </a:cubicBezTo>
                  <a:cubicBezTo>
                    <a:pt x="1664" y="0"/>
                    <a:pt x="0" y="1765"/>
                    <a:pt x="0" y="4033"/>
                  </a:cubicBezTo>
                  <a:cubicBezTo>
                    <a:pt x="0" y="6352"/>
                    <a:pt x="1664" y="8066"/>
                    <a:pt x="3933" y="8066"/>
                  </a:cubicBezTo>
                  <a:close/>
                  <a:moveTo>
                    <a:pt x="1664" y="3277"/>
                  </a:moveTo>
                  <a:lnTo>
                    <a:pt x="5949" y="3277"/>
                  </a:lnTo>
                  <a:cubicBezTo>
                    <a:pt x="5798" y="2218"/>
                    <a:pt x="4941" y="1412"/>
                    <a:pt x="3832" y="1412"/>
                  </a:cubicBezTo>
                  <a:cubicBezTo>
                    <a:pt x="3227" y="1412"/>
                    <a:pt x="2723" y="1664"/>
                    <a:pt x="2370" y="2017"/>
                  </a:cubicBezTo>
                  <a:cubicBezTo>
                    <a:pt x="1966" y="2370"/>
                    <a:pt x="1714" y="2823"/>
                    <a:pt x="1664" y="3277"/>
                  </a:cubicBez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g280d82a52a6_0_6660"/>
            <p:cNvSpPr/>
            <p:nvPr/>
          </p:nvSpPr>
          <p:spPr>
            <a:xfrm>
              <a:off x="6440375" y="2688600"/>
              <a:ext cx="187825" cy="267225"/>
            </a:xfrm>
            <a:custGeom>
              <a:avLst/>
              <a:gdLst/>
              <a:ahLst/>
              <a:cxnLst/>
              <a:rect l="l" t="t" r="r" b="b"/>
              <a:pathLst>
                <a:path w="7513" h="10689" extrusionOk="0">
                  <a:moveTo>
                    <a:pt x="1513" y="7058"/>
                  </a:moveTo>
                  <a:lnTo>
                    <a:pt x="1513" y="10688"/>
                  </a:lnTo>
                  <a:lnTo>
                    <a:pt x="0" y="10688"/>
                  </a:lnTo>
                  <a:lnTo>
                    <a:pt x="0" y="202"/>
                  </a:lnTo>
                  <a:lnTo>
                    <a:pt x="1513" y="202"/>
                  </a:lnTo>
                  <a:lnTo>
                    <a:pt x="1513" y="1059"/>
                  </a:lnTo>
                  <a:cubicBezTo>
                    <a:pt x="2067" y="404"/>
                    <a:pt x="2824" y="1"/>
                    <a:pt x="3933" y="1"/>
                  </a:cubicBezTo>
                  <a:cubicBezTo>
                    <a:pt x="6100" y="1"/>
                    <a:pt x="7512" y="1715"/>
                    <a:pt x="7512" y="3983"/>
                  </a:cubicBezTo>
                  <a:cubicBezTo>
                    <a:pt x="7512" y="6302"/>
                    <a:pt x="6100" y="8016"/>
                    <a:pt x="3933" y="8016"/>
                  </a:cubicBezTo>
                  <a:cubicBezTo>
                    <a:pt x="2975" y="8016"/>
                    <a:pt x="2118" y="7663"/>
                    <a:pt x="1513" y="7058"/>
                  </a:cubicBezTo>
                  <a:close/>
                  <a:moveTo>
                    <a:pt x="1563" y="5496"/>
                  </a:moveTo>
                  <a:cubicBezTo>
                    <a:pt x="2017" y="6151"/>
                    <a:pt x="2773" y="6554"/>
                    <a:pt x="3681" y="6554"/>
                  </a:cubicBezTo>
                  <a:cubicBezTo>
                    <a:pt x="5042" y="6554"/>
                    <a:pt x="5949" y="5445"/>
                    <a:pt x="5949" y="3983"/>
                  </a:cubicBezTo>
                  <a:cubicBezTo>
                    <a:pt x="5949" y="2572"/>
                    <a:pt x="5092" y="1412"/>
                    <a:pt x="3681" y="1412"/>
                  </a:cubicBezTo>
                  <a:cubicBezTo>
                    <a:pt x="2773" y="1412"/>
                    <a:pt x="2017" y="1916"/>
                    <a:pt x="1563" y="2622"/>
                  </a:cubicBezTo>
                  <a:lnTo>
                    <a:pt x="1563" y="5496"/>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g280d82a52a6_0_6660"/>
            <p:cNvSpPr/>
            <p:nvPr/>
          </p:nvSpPr>
          <p:spPr>
            <a:xfrm>
              <a:off x="6231150" y="2693650"/>
              <a:ext cx="191600" cy="191600"/>
            </a:xfrm>
            <a:custGeom>
              <a:avLst/>
              <a:gdLst/>
              <a:ahLst/>
              <a:cxnLst/>
              <a:rect l="l" t="t" r="r" b="b"/>
              <a:pathLst>
                <a:path w="7664" h="7664" extrusionOk="0">
                  <a:moveTo>
                    <a:pt x="2874" y="3680"/>
                  </a:moveTo>
                  <a:lnTo>
                    <a:pt x="152" y="0"/>
                  </a:lnTo>
                  <a:lnTo>
                    <a:pt x="2067" y="0"/>
                  </a:lnTo>
                  <a:lnTo>
                    <a:pt x="3882" y="2521"/>
                  </a:lnTo>
                  <a:lnTo>
                    <a:pt x="5647" y="0"/>
                  </a:lnTo>
                  <a:lnTo>
                    <a:pt x="7563" y="0"/>
                  </a:lnTo>
                  <a:lnTo>
                    <a:pt x="4840" y="3731"/>
                  </a:lnTo>
                  <a:lnTo>
                    <a:pt x="7663" y="7663"/>
                  </a:lnTo>
                  <a:lnTo>
                    <a:pt x="5748" y="7663"/>
                  </a:lnTo>
                  <a:lnTo>
                    <a:pt x="3832" y="4941"/>
                  </a:lnTo>
                  <a:lnTo>
                    <a:pt x="1916" y="7663"/>
                  </a:lnTo>
                  <a:lnTo>
                    <a:pt x="0" y="7663"/>
                  </a:lnTo>
                  <a:lnTo>
                    <a:pt x="2824" y="3680"/>
                  </a:lnTo>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g280d82a52a6_0_6660"/>
            <p:cNvSpPr/>
            <p:nvPr/>
          </p:nvSpPr>
          <p:spPr>
            <a:xfrm>
              <a:off x="6063525" y="2628100"/>
              <a:ext cx="152525" cy="257150"/>
            </a:xfrm>
            <a:custGeom>
              <a:avLst/>
              <a:gdLst/>
              <a:ahLst/>
              <a:cxnLst/>
              <a:rect l="l" t="t" r="r" b="b"/>
              <a:pathLst>
                <a:path w="6101" h="10286" extrusionOk="0">
                  <a:moveTo>
                    <a:pt x="1765" y="5748"/>
                  </a:moveTo>
                  <a:lnTo>
                    <a:pt x="5748" y="5748"/>
                  </a:lnTo>
                  <a:lnTo>
                    <a:pt x="5748" y="4286"/>
                  </a:lnTo>
                  <a:lnTo>
                    <a:pt x="1765" y="4286"/>
                  </a:lnTo>
                  <a:lnTo>
                    <a:pt x="1765" y="1513"/>
                  </a:lnTo>
                  <a:lnTo>
                    <a:pt x="6050" y="1513"/>
                  </a:lnTo>
                  <a:lnTo>
                    <a:pt x="6050" y="1"/>
                  </a:lnTo>
                  <a:lnTo>
                    <a:pt x="0" y="1"/>
                  </a:lnTo>
                  <a:lnTo>
                    <a:pt x="0" y="10285"/>
                  </a:lnTo>
                  <a:lnTo>
                    <a:pt x="6100" y="10285"/>
                  </a:lnTo>
                  <a:lnTo>
                    <a:pt x="6100" y="8773"/>
                  </a:lnTo>
                  <a:lnTo>
                    <a:pt x="1765" y="8773"/>
                  </a:lnTo>
                  <a:lnTo>
                    <a:pt x="1765" y="5748"/>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84" name="Google Shape;4784;g280d82a52a6_0_6660"/>
          <p:cNvGrpSpPr/>
          <p:nvPr/>
        </p:nvGrpSpPr>
        <p:grpSpPr>
          <a:xfrm>
            <a:off x="3882459" y="4590168"/>
            <a:ext cx="682107" cy="266863"/>
            <a:chOff x="238125" y="2500825"/>
            <a:chExt cx="1678825" cy="656650"/>
          </a:xfrm>
        </p:grpSpPr>
        <p:sp>
          <p:nvSpPr>
            <p:cNvPr id="4785" name="Google Shape;4785;g280d82a52a6_0_6660"/>
            <p:cNvSpPr/>
            <p:nvPr/>
          </p:nvSpPr>
          <p:spPr>
            <a:xfrm>
              <a:off x="238125" y="2592825"/>
              <a:ext cx="429800" cy="274775"/>
            </a:xfrm>
            <a:custGeom>
              <a:avLst/>
              <a:gdLst/>
              <a:ahLst/>
              <a:cxnLst/>
              <a:rect l="l" t="t" r="r" b="b"/>
              <a:pathLst>
                <a:path w="17192" h="10991" extrusionOk="0">
                  <a:moveTo>
                    <a:pt x="4084" y="0"/>
                  </a:moveTo>
                  <a:lnTo>
                    <a:pt x="0" y="10990"/>
                  </a:lnTo>
                  <a:lnTo>
                    <a:pt x="4436" y="10990"/>
                  </a:lnTo>
                  <a:lnTo>
                    <a:pt x="5848" y="6302"/>
                  </a:lnTo>
                  <a:cubicBezTo>
                    <a:pt x="5999" y="5848"/>
                    <a:pt x="6100" y="5394"/>
                    <a:pt x="6201" y="4941"/>
                  </a:cubicBezTo>
                  <a:lnTo>
                    <a:pt x="6352" y="4941"/>
                  </a:lnTo>
                  <a:cubicBezTo>
                    <a:pt x="6352" y="5394"/>
                    <a:pt x="6352" y="5848"/>
                    <a:pt x="6403" y="6352"/>
                  </a:cubicBezTo>
                  <a:lnTo>
                    <a:pt x="7209" y="10990"/>
                  </a:lnTo>
                  <a:lnTo>
                    <a:pt x="9881" y="10990"/>
                  </a:lnTo>
                  <a:lnTo>
                    <a:pt x="12604" y="6050"/>
                  </a:lnTo>
                  <a:cubicBezTo>
                    <a:pt x="12805" y="5697"/>
                    <a:pt x="12957" y="5344"/>
                    <a:pt x="13108" y="4941"/>
                  </a:cubicBezTo>
                  <a:lnTo>
                    <a:pt x="13209" y="4941"/>
                  </a:lnTo>
                  <a:lnTo>
                    <a:pt x="12755" y="10990"/>
                  </a:lnTo>
                  <a:lnTo>
                    <a:pt x="17191" y="10990"/>
                  </a:lnTo>
                  <a:lnTo>
                    <a:pt x="17091" y="0"/>
                  </a:lnTo>
                  <a:lnTo>
                    <a:pt x="12402" y="0"/>
                  </a:lnTo>
                  <a:lnTo>
                    <a:pt x="10184" y="4285"/>
                  </a:lnTo>
                  <a:cubicBezTo>
                    <a:pt x="9982" y="4789"/>
                    <a:pt x="9780" y="5243"/>
                    <a:pt x="9579" y="5747"/>
                  </a:cubicBezTo>
                  <a:lnTo>
                    <a:pt x="9478" y="5747"/>
                  </a:lnTo>
                  <a:lnTo>
                    <a:pt x="877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g280d82a52a6_0_6660"/>
            <p:cNvSpPr/>
            <p:nvPr/>
          </p:nvSpPr>
          <p:spPr>
            <a:xfrm>
              <a:off x="651500" y="2669700"/>
              <a:ext cx="215550" cy="201675"/>
            </a:xfrm>
            <a:custGeom>
              <a:avLst/>
              <a:gdLst/>
              <a:ahLst/>
              <a:cxnLst/>
              <a:rect l="l" t="t" r="r" b="b"/>
              <a:pathLst>
                <a:path w="8622" h="8067" extrusionOk="0">
                  <a:moveTo>
                    <a:pt x="5950" y="0"/>
                  </a:moveTo>
                  <a:cubicBezTo>
                    <a:pt x="3228" y="0"/>
                    <a:pt x="959" y="1765"/>
                    <a:pt x="505" y="4084"/>
                  </a:cubicBezTo>
                  <a:cubicBezTo>
                    <a:pt x="1" y="6655"/>
                    <a:pt x="1866" y="8067"/>
                    <a:pt x="4740" y="8067"/>
                  </a:cubicBezTo>
                  <a:cubicBezTo>
                    <a:pt x="5547" y="8067"/>
                    <a:pt x="6303" y="7915"/>
                    <a:pt x="7059" y="7714"/>
                  </a:cubicBezTo>
                  <a:lnTo>
                    <a:pt x="7815" y="4538"/>
                  </a:lnTo>
                  <a:lnTo>
                    <a:pt x="7815" y="4538"/>
                  </a:lnTo>
                  <a:cubicBezTo>
                    <a:pt x="7261" y="4891"/>
                    <a:pt x="6656" y="5092"/>
                    <a:pt x="6000" y="5143"/>
                  </a:cubicBezTo>
                  <a:cubicBezTo>
                    <a:pt x="5295" y="5143"/>
                    <a:pt x="4790" y="4588"/>
                    <a:pt x="4942" y="4033"/>
                  </a:cubicBezTo>
                  <a:cubicBezTo>
                    <a:pt x="5085" y="3315"/>
                    <a:pt x="5683" y="2870"/>
                    <a:pt x="6391" y="2870"/>
                  </a:cubicBezTo>
                  <a:cubicBezTo>
                    <a:pt x="6428" y="2870"/>
                    <a:pt x="6466" y="2871"/>
                    <a:pt x="6504" y="2874"/>
                  </a:cubicBezTo>
                  <a:cubicBezTo>
                    <a:pt x="7059" y="2874"/>
                    <a:pt x="7614" y="3126"/>
                    <a:pt x="8017" y="3529"/>
                  </a:cubicBezTo>
                  <a:lnTo>
                    <a:pt x="8622" y="353"/>
                  </a:lnTo>
                  <a:cubicBezTo>
                    <a:pt x="7714" y="101"/>
                    <a:pt x="6857" y="0"/>
                    <a:pt x="595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g280d82a52a6_0_6660"/>
            <p:cNvSpPr/>
            <p:nvPr/>
          </p:nvSpPr>
          <p:spPr>
            <a:xfrm>
              <a:off x="851900" y="2592825"/>
              <a:ext cx="228150" cy="274775"/>
            </a:xfrm>
            <a:custGeom>
              <a:avLst/>
              <a:gdLst/>
              <a:ahLst/>
              <a:cxnLst/>
              <a:rect l="l" t="t" r="r" b="b"/>
              <a:pathLst>
                <a:path w="9126" h="10991" extrusionOk="0">
                  <a:moveTo>
                    <a:pt x="2018" y="0"/>
                  </a:moveTo>
                  <a:lnTo>
                    <a:pt x="1" y="10990"/>
                  </a:lnTo>
                  <a:lnTo>
                    <a:pt x="8471" y="10990"/>
                  </a:lnTo>
                  <a:lnTo>
                    <a:pt x="9126" y="7461"/>
                  </a:lnTo>
                  <a:lnTo>
                    <a:pt x="5244" y="7461"/>
                  </a:lnTo>
                  <a:lnTo>
                    <a:pt x="6605"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g280d82a52a6_0_6660"/>
            <p:cNvSpPr/>
            <p:nvPr/>
          </p:nvSpPr>
          <p:spPr>
            <a:xfrm>
              <a:off x="1039700" y="2669675"/>
              <a:ext cx="316100" cy="201700"/>
            </a:xfrm>
            <a:custGeom>
              <a:avLst/>
              <a:gdLst/>
              <a:ahLst/>
              <a:cxnLst/>
              <a:rect l="l" t="t" r="r" b="b"/>
              <a:pathLst>
                <a:path w="12644" h="8068" extrusionOk="0">
                  <a:moveTo>
                    <a:pt x="6513" y="2065"/>
                  </a:moveTo>
                  <a:cubicBezTo>
                    <a:pt x="6544" y="2065"/>
                    <a:pt x="6574" y="2066"/>
                    <a:pt x="6605" y="2068"/>
                  </a:cubicBezTo>
                  <a:lnTo>
                    <a:pt x="6857" y="2068"/>
                  </a:lnTo>
                  <a:cubicBezTo>
                    <a:pt x="7311" y="2169"/>
                    <a:pt x="7664" y="2623"/>
                    <a:pt x="7563" y="3077"/>
                  </a:cubicBezTo>
                  <a:lnTo>
                    <a:pt x="5345" y="3077"/>
                  </a:lnTo>
                  <a:cubicBezTo>
                    <a:pt x="5440" y="2502"/>
                    <a:pt x="5945" y="2065"/>
                    <a:pt x="6513" y="2065"/>
                  </a:cubicBezTo>
                  <a:close/>
                  <a:moveTo>
                    <a:pt x="6996" y="0"/>
                  </a:moveTo>
                  <a:cubicBezTo>
                    <a:pt x="6950" y="0"/>
                    <a:pt x="6904" y="1"/>
                    <a:pt x="6857" y="1"/>
                  </a:cubicBezTo>
                  <a:cubicBezTo>
                    <a:pt x="3782" y="1"/>
                    <a:pt x="1009" y="1564"/>
                    <a:pt x="505" y="4135"/>
                  </a:cubicBezTo>
                  <a:cubicBezTo>
                    <a:pt x="1" y="6807"/>
                    <a:pt x="2521" y="8068"/>
                    <a:pt x="5546" y="8068"/>
                  </a:cubicBezTo>
                  <a:cubicBezTo>
                    <a:pt x="7765" y="8068"/>
                    <a:pt x="10537" y="7211"/>
                    <a:pt x="11546" y="5345"/>
                  </a:cubicBezTo>
                  <a:lnTo>
                    <a:pt x="6958" y="5345"/>
                  </a:lnTo>
                  <a:cubicBezTo>
                    <a:pt x="6756" y="5749"/>
                    <a:pt x="6353" y="6001"/>
                    <a:pt x="5899" y="6001"/>
                  </a:cubicBezTo>
                  <a:cubicBezTo>
                    <a:pt x="4891" y="6001"/>
                    <a:pt x="4891" y="5295"/>
                    <a:pt x="5042" y="4690"/>
                  </a:cubicBezTo>
                  <a:lnTo>
                    <a:pt x="11848" y="4690"/>
                  </a:lnTo>
                  <a:cubicBezTo>
                    <a:pt x="12644" y="1805"/>
                    <a:pt x="10349" y="0"/>
                    <a:pt x="699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g280d82a52a6_0_6660"/>
            <p:cNvSpPr/>
            <p:nvPr/>
          </p:nvSpPr>
          <p:spPr>
            <a:xfrm>
              <a:off x="1323275" y="2669700"/>
              <a:ext cx="318900" cy="201675"/>
            </a:xfrm>
            <a:custGeom>
              <a:avLst/>
              <a:gdLst/>
              <a:ahLst/>
              <a:cxnLst/>
              <a:rect l="l" t="t" r="r" b="b"/>
              <a:pathLst>
                <a:path w="12756" h="8067" extrusionOk="0">
                  <a:moveTo>
                    <a:pt x="6508" y="2921"/>
                  </a:moveTo>
                  <a:cubicBezTo>
                    <a:pt x="6540" y="2921"/>
                    <a:pt x="6573" y="2922"/>
                    <a:pt x="6605" y="2924"/>
                  </a:cubicBezTo>
                  <a:cubicBezTo>
                    <a:pt x="7362" y="2924"/>
                    <a:pt x="7815" y="3429"/>
                    <a:pt x="7714" y="4084"/>
                  </a:cubicBezTo>
                  <a:cubicBezTo>
                    <a:pt x="7523" y="4706"/>
                    <a:pt x="6923" y="5146"/>
                    <a:pt x="6259" y="5146"/>
                  </a:cubicBezTo>
                  <a:cubicBezTo>
                    <a:pt x="6223" y="5146"/>
                    <a:pt x="6187" y="5145"/>
                    <a:pt x="6152" y="5143"/>
                  </a:cubicBezTo>
                  <a:cubicBezTo>
                    <a:pt x="5446" y="5143"/>
                    <a:pt x="4942" y="4689"/>
                    <a:pt x="5093" y="4084"/>
                  </a:cubicBezTo>
                  <a:lnTo>
                    <a:pt x="5042" y="4084"/>
                  </a:lnTo>
                  <a:cubicBezTo>
                    <a:pt x="5235" y="3411"/>
                    <a:pt x="5840" y="2921"/>
                    <a:pt x="6508" y="2921"/>
                  </a:cubicBezTo>
                  <a:close/>
                  <a:moveTo>
                    <a:pt x="7210" y="0"/>
                  </a:moveTo>
                  <a:cubicBezTo>
                    <a:pt x="4034" y="0"/>
                    <a:pt x="1060" y="1412"/>
                    <a:pt x="556" y="4134"/>
                  </a:cubicBezTo>
                  <a:cubicBezTo>
                    <a:pt x="1" y="6705"/>
                    <a:pt x="2572" y="8067"/>
                    <a:pt x="5597" y="8067"/>
                  </a:cubicBezTo>
                  <a:cubicBezTo>
                    <a:pt x="8571" y="8067"/>
                    <a:pt x="11697" y="6705"/>
                    <a:pt x="12201" y="4134"/>
                  </a:cubicBezTo>
                  <a:cubicBezTo>
                    <a:pt x="12756" y="1412"/>
                    <a:pt x="10336" y="0"/>
                    <a:pt x="7210"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g280d82a52a6_0_6660"/>
            <p:cNvSpPr/>
            <p:nvPr/>
          </p:nvSpPr>
          <p:spPr>
            <a:xfrm>
              <a:off x="1605600" y="2571400"/>
              <a:ext cx="311350" cy="299975"/>
            </a:xfrm>
            <a:custGeom>
              <a:avLst/>
              <a:gdLst/>
              <a:ahLst/>
              <a:cxnLst/>
              <a:rect l="l" t="t" r="r" b="b"/>
              <a:pathLst>
                <a:path w="12454" h="11999" extrusionOk="0">
                  <a:moveTo>
                    <a:pt x="6151" y="6856"/>
                  </a:moveTo>
                  <a:cubicBezTo>
                    <a:pt x="6605" y="6957"/>
                    <a:pt x="6908" y="7461"/>
                    <a:pt x="6857" y="7915"/>
                  </a:cubicBezTo>
                  <a:cubicBezTo>
                    <a:pt x="6706" y="8570"/>
                    <a:pt x="6151" y="9024"/>
                    <a:pt x="5496" y="9075"/>
                  </a:cubicBezTo>
                  <a:cubicBezTo>
                    <a:pt x="5395" y="9075"/>
                    <a:pt x="5294" y="9075"/>
                    <a:pt x="5194" y="9024"/>
                  </a:cubicBezTo>
                  <a:cubicBezTo>
                    <a:pt x="4740" y="8873"/>
                    <a:pt x="4437" y="8419"/>
                    <a:pt x="4589" y="7965"/>
                  </a:cubicBezTo>
                  <a:cubicBezTo>
                    <a:pt x="4689" y="7310"/>
                    <a:pt x="5244" y="6856"/>
                    <a:pt x="5899" y="6856"/>
                  </a:cubicBezTo>
                  <a:close/>
                  <a:moveTo>
                    <a:pt x="8118" y="0"/>
                  </a:moveTo>
                  <a:lnTo>
                    <a:pt x="7513" y="3277"/>
                  </a:lnTo>
                  <a:lnTo>
                    <a:pt x="7412" y="5092"/>
                  </a:lnTo>
                  <a:lnTo>
                    <a:pt x="7261" y="5092"/>
                  </a:lnTo>
                  <a:cubicBezTo>
                    <a:pt x="6656" y="4336"/>
                    <a:pt x="5748" y="3882"/>
                    <a:pt x="4790" y="3882"/>
                  </a:cubicBezTo>
                  <a:cubicBezTo>
                    <a:pt x="2270" y="3882"/>
                    <a:pt x="656" y="6100"/>
                    <a:pt x="303" y="8016"/>
                  </a:cubicBezTo>
                  <a:cubicBezTo>
                    <a:pt x="1" y="9881"/>
                    <a:pt x="858" y="11999"/>
                    <a:pt x="3278" y="11999"/>
                  </a:cubicBezTo>
                  <a:cubicBezTo>
                    <a:pt x="4488" y="11999"/>
                    <a:pt x="5597" y="11494"/>
                    <a:pt x="6454" y="10688"/>
                  </a:cubicBezTo>
                  <a:lnTo>
                    <a:pt x="6555" y="10688"/>
                  </a:lnTo>
                  <a:lnTo>
                    <a:pt x="6252" y="11797"/>
                  </a:lnTo>
                  <a:lnTo>
                    <a:pt x="10285" y="11797"/>
                  </a:lnTo>
                  <a:lnTo>
                    <a:pt x="12453"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g280d82a52a6_0_6660"/>
            <p:cNvSpPr/>
            <p:nvPr/>
          </p:nvSpPr>
          <p:spPr>
            <a:xfrm>
              <a:off x="758650" y="2907900"/>
              <a:ext cx="307550" cy="249575"/>
            </a:xfrm>
            <a:custGeom>
              <a:avLst/>
              <a:gdLst/>
              <a:ahLst/>
              <a:cxnLst/>
              <a:rect l="l" t="t" r="r" b="b"/>
              <a:pathLst>
                <a:path w="12302" h="9983" extrusionOk="0">
                  <a:moveTo>
                    <a:pt x="7915" y="1"/>
                  </a:moveTo>
                  <a:lnTo>
                    <a:pt x="0" y="9982"/>
                  </a:lnTo>
                  <a:lnTo>
                    <a:pt x="5344" y="9982"/>
                  </a:lnTo>
                  <a:lnTo>
                    <a:pt x="1230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g280d82a52a6_0_6660"/>
            <p:cNvSpPr/>
            <p:nvPr/>
          </p:nvSpPr>
          <p:spPr>
            <a:xfrm>
              <a:off x="1189700" y="2590300"/>
              <a:ext cx="92025" cy="54225"/>
            </a:xfrm>
            <a:custGeom>
              <a:avLst/>
              <a:gdLst/>
              <a:ahLst/>
              <a:cxnLst/>
              <a:rect l="l" t="t" r="r" b="b"/>
              <a:pathLst>
                <a:path w="3681" h="2169" extrusionOk="0">
                  <a:moveTo>
                    <a:pt x="1865" y="0"/>
                  </a:moveTo>
                  <a:lnTo>
                    <a:pt x="0" y="2168"/>
                  </a:lnTo>
                  <a:lnTo>
                    <a:pt x="1765" y="2168"/>
                  </a:lnTo>
                  <a:lnTo>
                    <a:pt x="3680"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g280d82a52a6_0_6660"/>
            <p:cNvSpPr/>
            <p:nvPr/>
          </p:nvSpPr>
          <p:spPr>
            <a:xfrm>
              <a:off x="1256500" y="2542400"/>
              <a:ext cx="60500" cy="22725"/>
            </a:xfrm>
            <a:custGeom>
              <a:avLst/>
              <a:gdLst/>
              <a:ahLst/>
              <a:cxnLst/>
              <a:rect l="l" t="t" r="r" b="b"/>
              <a:pathLst>
                <a:path w="2420" h="909" extrusionOk="0">
                  <a:moveTo>
                    <a:pt x="1008" y="1"/>
                  </a:moveTo>
                  <a:lnTo>
                    <a:pt x="0" y="908"/>
                  </a:lnTo>
                  <a:lnTo>
                    <a:pt x="1613" y="908"/>
                  </a:lnTo>
                  <a:lnTo>
                    <a:pt x="2420"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g280d82a52a6_0_6660"/>
            <p:cNvSpPr/>
            <p:nvPr/>
          </p:nvSpPr>
          <p:spPr>
            <a:xfrm>
              <a:off x="1294300" y="2500825"/>
              <a:ext cx="49175" cy="18925"/>
            </a:xfrm>
            <a:custGeom>
              <a:avLst/>
              <a:gdLst/>
              <a:ahLst/>
              <a:cxnLst/>
              <a:rect l="l" t="t" r="r" b="b"/>
              <a:pathLst>
                <a:path w="1967" h="757" extrusionOk="0">
                  <a:moveTo>
                    <a:pt x="807" y="0"/>
                  </a:moveTo>
                  <a:lnTo>
                    <a:pt x="0" y="756"/>
                  </a:lnTo>
                  <a:lnTo>
                    <a:pt x="1311" y="756"/>
                  </a:lnTo>
                  <a:lnTo>
                    <a:pt x="1967"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g280d82a52a6_0_6660"/>
            <p:cNvSpPr/>
            <p:nvPr/>
          </p:nvSpPr>
          <p:spPr>
            <a:xfrm>
              <a:off x="1077525" y="2905300"/>
              <a:ext cx="89500" cy="102275"/>
            </a:xfrm>
            <a:custGeom>
              <a:avLst/>
              <a:gdLst/>
              <a:ahLst/>
              <a:cxnLst/>
              <a:rect l="l" t="t" r="r" b="b"/>
              <a:pathLst>
                <a:path w="3580" h="4091" extrusionOk="0">
                  <a:moveTo>
                    <a:pt x="2068" y="1"/>
                  </a:moveTo>
                  <a:cubicBezTo>
                    <a:pt x="1257" y="1"/>
                    <a:pt x="599" y="590"/>
                    <a:pt x="454" y="1365"/>
                  </a:cubicBezTo>
                  <a:cubicBezTo>
                    <a:pt x="403" y="1768"/>
                    <a:pt x="605" y="2222"/>
                    <a:pt x="958" y="2373"/>
                  </a:cubicBezTo>
                  <a:cubicBezTo>
                    <a:pt x="1160" y="2474"/>
                    <a:pt x="1311" y="2524"/>
                    <a:pt x="1513" y="2524"/>
                  </a:cubicBezTo>
                  <a:cubicBezTo>
                    <a:pt x="1765" y="2625"/>
                    <a:pt x="1865" y="2676"/>
                    <a:pt x="1815" y="2827"/>
                  </a:cubicBezTo>
                  <a:cubicBezTo>
                    <a:pt x="1815" y="2978"/>
                    <a:pt x="1714" y="3029"/>
                    <a:pt x="1513" y="3029"/>
                  </a:cubicBezTo>
                  <a:cubicBezTo>
                    <a:pt x="1160" y="3029"/>
                    <a:pt x="807" y="2877"/>
                    <a:pt x="555" y="2575"/>
                  </a:cubicBezTo>
                  <a:lnTo>
                    <a:pt x="0" y="3633"/>
                  </a:lnTo>
                  <a:lnTo>
                    <a:pt x="303" y="3785"/>
                  </a:lnTo>
                  <a:cubicBezTo>
                    <a:pt x="706" y="3986"/>
                    <a:pt x="1059" y="4087"/>
                    <a:pt x="1462" y="4087"/>
                  </a:cubicBezTo>
                  <a:cubicBezTo>
                    <a:pt x="1496" y="4089"/>
                    <a:pt x="1529" y="4090"/>
                    <a:pt x="1562" y="4090"/>
                  </a:cubicBezTo>
                  <a:cubicBezTo>
                    <a:pt x="2381" y="4090"/>
                    <a:pt x="3132" y="3499"/>
                    <a:pt x="3277" y="2676"/>
                  </a:cubicBezTo>
                  <a:cubicBezTo>
                    <a:pt x="3277" y="2323"/>
                    <a:pt x="3126" y="2020"/>
                    <a:pt x="2874" y="1819"/>
                  </a:cubicBezTo>
                  <a:cubicBezTo>
                    <a:pt x="2723" y="1718"/>
                    <a:pt x="2521" y="1617"/>
                    <a:pt x="2269" y="1567"/>
                  </a:cubicBezTo>
                  <a:cubicBezTo>
                    <a:pt x="1966" y="1466"/>
                    <a:pt x="1865" y="1415"/>
                    <a:pt x="1865" y="1314"/>
                  </a:cubicBezTo>
                  <a:cubicBezTo>
                    <a:pt x="1916" y="1163"/>
                    <a:pt x="2017" y="1113"/>
                    <a:pt x="2168" y="1113"/>
                  </a:cubicBezTo>
                  <a:cubicBezTo>
                    <a:pt x="2470" y="1113"/>
                    <a:pt x="2773" y="1264"/>
                    <a:pt x="2975" y="1466"/>
                  </a:cubicBezTo>
                  <a:lnTo>
                    <a:pt x="3580" y="407"/>
                  </a:lnTo>
                  <a:lnTo>
                    <a:pt x="3327" y="256"/>
                  </a:lnTo>
                  <a:cubicBezTo>
                    <a:pt x="2975" y="105"/>
                    <a:pt x="2571" y="4"/>
                    <a:pt x="2168" y="4"/>
                  </a:cubicBezTo>
                  <a:cubicBezTo>
                    <a:pt x="2135" y="2"/>
                    <a:pt x="2101" y="1"/>
                    <a:pt x="2068"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g280d82a52a6_0_6660"/>
            <p:cNvSpPr/>
            <p:nvPr/>
          </p:nvSpPr>
          <p:spPr>
            <a:xfrm>
              <a:off x="1169525" y="2906650"/>
              <a:ext cx="108425" cy="101050"/>
            </a:xfrm>
            <a:custGeom>
              <a:avLst/>
              <a:gdLst/>
              <a:ahLst/>
              <a:cxnLst/>
              <a:rect l="l" t="t" r="r" b="b"/>
              <a:pathLst>
                <a:path w="4337" h="4042" extrusionOk="0">
                  <a:moveTo>
                    <a:pt x="2319" y="1210"/>
                  </a:moveTo>
                  <a:cubicBezTo>
                    <a:pt x="2622" y="1260"/>
                    <a:pt x="2874" y="1613"/>
                    <a:pt x="2824" y="1966"/>
                  </a:cubicBezTo>
                  <a:lnTo>
                    <a:pt x="2824" y="2017"/>
                  </a:lnTo>
                  <a:cubicBezTo>
                    <a:pt x="2824" y="2420"/>
                    <a:pt x="2471" y="2823"/>
                    <a:pt x="2017" y="2823"/>
                  </a:cubicBezTo>
                  <a:lnTo>
                    <a:pt x="1916" y="2823"/>
                  </a:lnTo>
                  <a:cubicBezTo>
                    <a:pt x="1563" y="2722"/>
                    <a:pt x="1311" y="2370"/>
                    <a:pt x="1412" y="2017"/>
                  </a:cubicBezTo>
                  <a:cubicBezTo>
                    <a:pt x="1412" y="1613"/>
                    <a:pt x="1765" y="1260"/>
                    <a:pt x="2219" y="1210"/>
                  </a:cubicBezTo>
                  <a:close/>
                  <a:moveTo>
                    <a:pt x="2269" y="0"/>
                  </a:moveTo>
                  <a:cubicBezTo>
                    <a:pt x="1110" y="0"/>
                    <a:pt x="101" y="857"/>
                    <a:pt x="0" y="2067"/>
                  </a:cubicBezTo>
                  <a:cubicBezTo>
                    <a:pt x="0" y="2117"/>
                    <a:pt x="0" y="2218"/>
                    <a:pt x="0" y="2319"/>
                  </a:cubicBezTo>
                  <a:cubicBezTo>
                    <a:pt x="48" y="3270"/>
                    <a:pt x="858" y="4042"/>
                    <a:pt x="1838" y="4042"/>
                  </a:cubicBezTo>
                  <a:cubicBezTo>
                    <a:pt x="1897" y="4042"/>
                    <a:pt x="1957" y="4039"/>
                    <a:pt x="2017" y="4033"/>
                  </a:cubicBezTo>
                  <a:cubicBezTo>
                    <a:pt x="3177" y="4033"/>
                    <a:pt x="4185" y="3126"/>
                    <a:pt x="4286" y="1966"/>
                  </a:cubicBezTo>
                  <a:cubicBezTo>
                    <a:pt x="4336" y="1412"/>
                    <a:pt x="4134" y="857"/>
                    <a:pt x="3731" y="504"/>
                  </a:cubicBezTo>
                  <a:cubicBezTo>
                    <a:pt x="3328" y="151"/>
                    <a:pt x="2824" y="0"/>
                    <a:pt x="2269"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g280d82a52a6_0_6660"/>
            <p:cNvSpPr/>
            <p:nvPr/>
          </p:nvSpPr>
          <p:spPr>
            <a:xfrm>
              <a:off x="1279175" y="2907900"/>
              <a:ext cx="79425" cy="97075"/>
            </a:xfrm>
            <a:custGeom>
              <a:avLst/>
              <a:gdLst/>
              <a:ahLst/>
              <a:cxnLst/>
              <a:rect l="l" t="t" r="r" b="b"/>
              <a:pathLst>
                <a:path w="3177" h="3883" extrusionOk="0">
                  <a:moveTo>
                    <a:pt x="757" y="1"/>
                  </a:moveTo>
                  <a:lnTo>
                    <a:pt x="0" y="3882"/>
                  </a:lnTo>
                  <a:lnTo>
                    <a:pt x="1362" y="3882"/>
                  </a:lnTo>
                  <a:lnTo>
                    <a:pt x="1664" y="2521"/>
                  </a:lnTo>
                  <a:lnTo>
                    <a:pt x="2622" y="2521"/>
                  </a:lnTo>
                  <a:lnTo>
                    <a:pt x="2824" y="1463"/>
                  </a:lnTo>
                  <a:lnTo>
                    <a:pt x="1866" y="1463"/>
                  </a:lnTo>
                  <a:lnTo>
                    <a:pt x="1916" y="1059"/>
                  </a:lnTo>
                  <a:lnTo>
                    <a:pt x="2975" y="1059"/>
                  </a:lnTo>
                  <a:lnTo>
                    <a:pt x="317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g280d82a52a6_0_6660"/>
            <p:cNvSpPr/>
            <p:nvPr/>
          </p:nvSpPr>
          <p:spPr>
            <a:xfrm>
              <a:off x="1361100" y="2907900"/>
              <a:ext cx="75650" cy="97075"/>
            </a:xfrm>
            <a:custGeom>
              <a:avLst/>
              <a:gdLst/>
              <a:ahLst/>
              <a:cxnLst/>
              <a:rect l="l" t="t" r="r" b="b"/>
              <a:pathLst>
                <a:path w="3026" h="3883" extrusionOk="0">
                  <a:moveTo>
                    <a:pt x="252" y="1"/>
                  </a:moveTo>
                  <a:lnTo>
                    <a:pt x="0" y="1210"/>
                  </a:lnTo>
                  <a:lnTo>
                    <a:pt x="706" y="1210"/>
                  </a:lnTo>
                  <a:lnTo>
                    <a:pt x="152" y="3882"/>
                  </a:lnTo>
                  <a:lnTo>
                    <a:pt x="1614" y="3882"/>
                  </a:lnTo>
                  <a:lnTo>
                    <a:pt x="2118" y="1210"/>
                  </a:lnTo>
                  <a:lnTo>
                    <a:pt x="2773" y="1210"/>
                  </a:lnTo>
                  <a:lnTo>
                    <a:pt x="302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g280d82a52a6_0_6660"/>
            <p:cNvSpPr/>
            <p:nvPr/>
          </p:nvSpPr>
          <p:spPr>
            <a:xfrm>
              <a:off x="1443025" y="2907900"/>
              <a:ext cx="150000" cy="97075"/>
            </a:xfrm>
            <a:custGeom>
              <a:avLst/>
              <a:gdLst/>
              <a:ahLst/>
              <a:cxnLst/>
              <a:rect l="l" t="t" r="r" b="b"/>
              <a:pathLst>
                <a:path w="6000" h="3883" extrusionOk="0">
                  <a:moveTo>
                    <a:pt x="6000" y="1"/>
                  </a:moveTo>
                  <a:lnTo>
                    <a:pt x="5973" y="50"/>
                  </a:lnTo>
                  <a:lnTo>
                    <a:pt x="5973" y="50"/>
                  </a:lnTo>
                  <a:lnTo>
                    <a:pt x="6000" y="51"/>
                  </a:lnTo>
                  <a:lnTo>
                    <a:pt x="6000" y="1"/>
                  </a:lnTo>
                  <a:close/>
                  <a:moveTo>
                    <a:pt x="0" y="1"/>
                  </a:moveTo>
                  <a:lnTo>
                    <a:pt x="505" y="3882"/>
                  </a:lnTo>
                  <a:lnTo>
                    <a:pt x="1765" y="3882"/>
                  </a:lnTo>
                  <a:lnTo>
                    <a:pt x="2219" y="2824"/>
                  </a:lnTo>
                  <a:lnTo>
                    <a:pt x="2370" y="2471"/>
                  </a:lnTo>
                  <a:cubicBezTo>
                    <a:pt x="2471" y="2269"/>
                    <a:pt x="2521" y="2118"/>
                    <a:pt x="2572" y="1916"/>
                  </a:cubicBezTo>
                  <a:lnTo>
                    <a:pt x="2572" y="1815"/>
                  </a:lnTo>
                  <a:lnTo>
                    <a:pt x="2622" y="1815"/>
                  </a:lnTo>
                  <a:lnTo>
                    <a:pt x="2622" y="1967"/>
                  </a:lnTo>
                  <a:cubicBezTo>
                    <a:pt x="2622" y="2219"/>
                    <a:pt x="2622" y="2420"/>
                    <a:pt x="2622" y="2622"/>
                  </a:cubicBezTo>
                  <a:lnTo>
                    <a:pt x="2723" y="3882"/>
                  </a:lnTo>
                  <a:lnTo>
                    <a:pt x="3882" y="3882"/>
                  </a:lnTo>
                  <a:lnTo>
                    <a:pt x="5973" y="50"/>
                  </a:lnTo>
                  <a:lnTo>
                    <a:pt x="5973" y="50"/>
                  </a:lnTo>
                  <a:lnTo>
                    <a:pt x="4437" y="1"/>
                  </a:lnTo>
                  <a:lnTo>
                    <a:pt x="3933" y="1261"/>
                  </a:lnTo>
                  <a:cubicBezTo>
                    <a:pt x="3731" y="1563"/>
                    <a:pt x="3630" y="1967"/>
                    <a:pt x="3580" y="2320"/>
                  </a:cubicBezTo>
                  <a:lnTo>
                    <a:pt x="3529" y="2320"/>
                  </a:lnTo>
                  <a:lnTo>
                    <a:pt x="3529" y="2168"/>
                  </a:lnTo>
                  <a:cubicBezTo>
                    <a:pt x="3529" y="1967"/>
                    <a:pt x="3529" y="1715"/>
                    <a:pt x="3529" y="1463"/>
                  </a:cubicBezTo>
                  <a:lnTo>
                    <a:pt x="3479" y="1"/>
                  </a:lnTo>
                  <a:lnTo>
                    <a:pt x="2319" y="1"/>
                  </a:lnTo>
                  <a:lnTo>
                    <a:pt x="1765" y="1261"/>
                  </a:lnTo>
                  <a:cubicBezTo>
                    <a:pt x="1614" y="1563"/>
                    <a:pt x="1513" y="1866"/>
                    <a:pt x="1462" y="2219"/>
                  </a:cubicBezTo>
                  <a:lnTo>
                    <a:pt x="1462" y="2320"/>
                  </a:lnTo>
                  <a:lnTo>
                    <a:pt x="1412" y="2320"/>
                  </a:lnTo>
                  <a:cubicBezTo>
                    <a:pt x="1412" y="2168"/>
                    <a:pt x="1412" y="2219"/>
                    <a:pt x="1412" y="2017"/>
                  </a:cubicBezTo>
                  <a:lnTo>
                    <a:pt x="141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g280d82a52a6_0_6660"/>
            <p:cNvSpPr/>
            <p:nvPr/>
          </p:nvSpPr>
          <p:spPr>
            <a:xfrm>
              <a:off x="1560225" y="2907900"/>
              <a:ext cx="102125" cy="97075"/>
            </a:xfrm>
            <a:custGeom>
              <a:avLst/>
              <a:gdLst/>
              <a:ahLst/>
              <a:cxnLst/>
              <a:rect l="l" t="t" r="r" b="b"/>
              <a:pathLst>
                <a:path w="4085" h="3883" extrusionOk="0">
                  <a:moveTo>
                    <a:pt x="2673" y="1210"/>
                  </a:moveTo>
                  <a:cubicBezTo>
                    <a:pt x="2622" y="1311"/>
                    <a:pt x="2622" y="1412"/>
                    <a:pt x="2622" y="1513"/>
                  </a:cubicBezTo>
                  <a:lnTo>
                    <a:pt x="2622" y="2471"/>
                  </a:lnTo>
                  <a:lnTo>
                    <a:pt x="2118" y="2471"/>
                  </a:lnTo>
                  <a:lnTo>
                    <a:pt x="2421" y="1815"/>
                  </a:lnTo>
                  <a:cubicBezTo>
                    <a:pt x="2522" y="1614"/>
                    <a:pt x="2572" y="1412"/>
                    <a:pt x="2622" y="1210"/>
                  </a:cubicBezTo>
                  <a:close/>
                  <a:moveTo>
                    <a:pt x="2068" y="1"/>
                  </a:moveTo>
                  <a:lnTo>
                    <a:pt x="1" y="3882"/>
                  </a:lnTo>
                  <a:lnTo>
                    <a:pt x="1463" y="3882"/>
                  </a:lnTo>
                  <a:lnTo>
                    <a:pt x="1715" y="3378"/>
                  </a:lnTo>
                  <a:lnTo>
                    <a:pt x="2673" y="3378"/>
                  </a:lnTo>
                  <a:lnTo>
                    <a:pt x="2673" y="3882"/>
                  </a:lnTo>
                  <a:lnTo>
                    <a:pt x="4085" y="3882"/>
                  </a:lnTo>
                  <a:lnTo>
                    <a:pt x="3631"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g280d82a52a6_0_6660"/>
            <p:cNvSpPr/>
            <p:nvPr/>
          </p:nvSpPr>
          <p:spPr>
            <a:xfrm>
              <a:off x="1672400" y="2907575"/>
              <a:ext cx="97075" cy="97400"/>
            </a:xfrm>
            <a:custGeom>
              <a:avLst/>
              <a:gdLst/>
              <a:ahLst/>
              <a:cxnLst/>
              <a:rect l="l" t="t" r="r" b="b"/>
              <a:pathLst>
                <a:path w="3883" h="3896" extrusionOk="0">
                  <a:moveTo>
                    <a:pt x="2017" y="1072"/>
                  </a:moveTo>
                  <a:cubicBezTo>
                    <a:pt x="2370" y="1072"/>
                    <a:pt x="2522" y="1123"/>
                    <a:pt x="2471" y="1375"/>
                  </a:cubicBezTo>
                  <a:cubicBezTo>
                    <a:pt x="2421" y="1627"/>
                    <a:pt x="2219" y="1778"/>
                    <a:pt x="1917" y="1778"/>
                  </a:cubicBezTo>
                  <a:lnTo>
                    <a:pt x="1816" y="1778"/>
                  </a:lnTo>
                  <a:lnTo>
                    <a:pt x="1917" y="1072"/>
                  </a:lnTo>
                  <a:close/>
                  <a:moveTo>
                    <a:pt x="2492" y="1"/>
                  </a:moveTo>
                  <a:cubicBezTo>
                    <a:pt x="2419" y="1"/>
                    <a:pt x="2345" y="5"/>
                    <a:pt x="2269" y="14"/>
                  </a:cubicBezTo>
                  <a:lnTo>
                    <a:pt x="757" y="14"/>
                  </a:lnTo>
                  <a:lnTo>
                    <a:pt x="1" y="3895"/>
                  </a:lnTo>
                  <a:lnTo>
                    <a:pt x="1362" y="3895"/>
                  </a:lnTo>
                  <a:lnTo>
                    <a:pt x="1513" y="3240"/>
                  </a:lnTo>
                  <a:cubicBezTo>
                    <a:pt x="1564" y="3089"/>
                    <a:pt x="1564" y="2887"/>
                    <a:pt x="1564" y="2736"/>
                  </a:cubicBezTo>
                  <a:lnTo>
                    <a:pt x="1564" y="2433"/>
                  </a:lnTo>
                  <a:lnTo>
                    <a:pt x="1614" y="2433"/>
                  </a:lnTo>
                  <a:cubicBezTo>
                    <a:pt x="1665" y="2635"/>
                    <a:pt x="1715" y="2786"/>
                    <a:pt x="1765" y="2938"/>
                  </a:cubicBezTo>
                  <a:lnTo>
                    <a:pt x="2017" y="3895"/>
                  </a:lnTo>
                  <a:lnTo>
                    <a:pt x="3530" y="3895"/>
                  </a:lnTo>
                  <a:lnTo>
                    <a:pt x="2824" y="2383"/>
                  </a:lnTo>
                  <a:cubicBezTo>
                    <a:pt x="3026" y="2383"/>
                    <a:pt x="3227" y="2282"/>
                    <a:pt x="3429" y="2131"/>
                  </a:cubicBezTo>
                  <a:cubicBezTo>
                    <a:pt x="3681" y="1929"/>
                    <a:pt x="3832" y="1627"/>
                    <a:pt x="3883" y="1274"/>
                  </a:cubicBezTo>
                  <a:cubicBezTo>
                    <a:pt x="3883" y="921"/>
                    <a:pt x="3732" y="568"/>
                    <a:pt x="3479" y="316"/>
                  </a:cubicBezTo>
                  <a:cubicBezTo>
                    <a:pt x="3185" y="106"/>
                    <a:pt x="2856" y="1"/>
                    <a:pt x="249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g280d82a52a6_0_6660"/>
            <p:cNvSpPr/>
            <p:nvPr/>
          </p:nvSpPr>
          <p:spPr>
            <a:xfrm>
              <a:off x="1773225" y="2907900"/>
              <a:ext cx="81950" cy="97075"/>
            </a:xfrm>
            <a:custGeom>
              <a:avLst/>
              <a:gdLst/>
              <a:ahLst/>
              <a:cxnLst/>
              <a:rect l="l" t="t" r="r" b="b"/>
              <a:pathLst>
                <a:path w="3278" h="3883" extrusionOk="0">
                  <a:moveTo>
                    <a:pt x="757" y="1"/>
                  </a:moveTo>
                  <a:lnTo>
                    <a:pt x="1" y="3882"/>
                  </a:lnTo>
                  <a:lnTo>
                    <a:pt x="2572" y="3882"/>
                  </a:lnTo>
                  <a:lnTo>
                    <a:pt x="2774" y="2824"/>
                  </a:lnTo>
                  <a:lnTo>
                    <a:pt x="1614" y="2824"/>
                  </a:lnTo>
                  <a:lnTo>
                    <a:pt x="1715" y="2420"/>
                  </a:lnTo>
                  <a:lnTo>
                    <a:pt x="2723" y="2420"/>
                  </a:lnTo>
                  <a:lnTo>
                    <a:pt x="2925" y="1463"/>
                  </a:lnTo>
                  <a:lnTo>
                    <a:pt x="1866" y="1463"/>
                  </a:lnTo>
                  <a:lnTo>
                    <a:pt x="1967" y="1009"/>
                  </a:lnTo>
                  <a:lnTo>
                    <a:pt x="3127" y="1009"/>
                  </a:lnTo>
                  <a:lnTo>
                    <a:pt x="32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g280d82a52a6_0_6660"/>
            <p:cNvSpPr/>
            <p:nvPr/>
          </p:nvSpPr>
          <p:spPr>
            <a:xfrm>
              <a:off x="1865250" y="2909150"/>
              <a:ext cx="20175" cy="20200"/>
            </a:xfrm>
            <a:custGeom>
              <a:avLst/>
              <a:gdLst/>
              <a:ahLst/>
              <a:cxnLst/>
              <a:rect l="l" t="t" r="r" b="b"/>
              <a:pathLst>
                <a:path w="807" h="808" extrusionOk="0">
                  <a:moveTo>
                    <a:pt x="353" y="203"/>
                  </a:moveTo>
                  <a:cubicBezTo>
                    <a:pt x="404" y="203"/>
                    <a:pt x="454" y="203"/>
                    <a:pt x="454" y="303"/>
                  </a:cubicBezTo>
                  <a:cubicBezTo>
                    <a:pt x="454" y="354"/>
                    <a:pt x="404" y="354"/>
                    <a:pt x="353" y="354"/>
                  </a:cubicBezTo>
                  <a:lnTo>
                    <a:pt x="353" y="203"/>
                  </a:lnTo>
                  <a:close/>
                  <a:moveTo>
                    <a:pt x="303" y="152"/>
                  </a:moveTo>
                  <a:lnTo>
                    <a:pt x="303" y="606"/>
                  </a:lnTo>
                  <a:lnTo>
                    <a:pt x="353" y="606"/>
                  </a:lnTo>
                  <a:lnTo>
                    <a:pt x="353" y="404"/>
                  </a:lnTo>
                  <a:lnTo>
                    <a:pt x="504" y="606"/>
                  </a:lnTo>
                  <a:lnTo>
                    <a:pt x="555" y="606"/>
                  </a:lnTo>
                  <a:lnTo>
                    <a:pt x="404" y="404"/>
                  </a:lnTo>
                  <a:cubicBezTo>
                    <a:pt x="454" y="404"/>
                    <a:pt x="504" y="354"/>
                    <a:pt x="504" y="303"/>
                  </a:cubicBezTo>
                  <a:cubicBezTo>
                    <a:pt x="555" y="152"/>
                    <a:pt x="404" y="152"/>
                    <a:pt x="353" y="152"/>
                  </a:cubicBezTo>
                  <a:close/>
                  <a:moveTo>
                    <a:pt x="504" y="51"/>
                  </a:moveTo>
                  <a:cubicBezTo>
                    <a:pt x="656" y="102"/>
                    <a:pt x="756" y="253"/>
                    <a:pt x="756" y="404"/>
                  </a:cubicBezTo>
                  <a:cubicBezTo>
                    <a:pt x="756" y="556"/>
                    <a:pt x="555" y="707"/>
                    <a:pt x="404" y="707"/>
                  </a:cubicBezTo>
                  <a:lnTo>
                    <a:pt x="353" y="707"/>
                  </a:lnTo>
                  <a:cubicBezTo>
                    <a:pt x="202" y="707"/>
                    <a:pt x="51" y="556"/>
                    <a:pt x="101" y="404"/>
                  </a:cubicBezTo>
                  <a:cubicBezTo>
                    <a:pt x="101" y="203"/>
                    <a:pt x="252" y="51"/>
                    <a:pt x="454" y="51"/>
                  </a:cubicBezTo>
                  <a:close/>
                  <a:moveTo>
                    <a:pt x="454" y="1"/>
                  </a:moveTo>
                  <a:cubicBezTo>
                    <a:pt x="202" y="1"/>
                    <a:pt x="51" y="152"/>
                    <a:pt x="0" y="404"/>
                  </a:cubicBezTo>
                  <a:lnTo>
                    <a:pt x="0" y="455"/>
                  </a:lnTo>
                  <a:cubicBezTo>
                    <a:pt x="51" y="656"/>
                    <a:pt x="202" y="808"/>
                    <a:pt x="404" y="808"/>
                  </a:cubicBezTo>
                  <a:cubicBezTo>
                    <a:pt x="605" y="808"/>
                    <a:pt x="807" y="606"/>
                    <a:pt x="807" y="404"/>
                  </a:cubicBezTo>
                  <a:lnTo>
                    <a:pt x="807" y="354"/>
                  </a:lnTo>
                  <a:cubicBezTo>
                    <a:pt x="807" y="152"/>
                    <a:pt x="605" y="1"/>
                    <a:pt x="45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804" name="Google Shape;4804;g280d82a52a6_0_6660"/>
          <p:cNvGrpSpPr/>
          <p:nvPr/>
        </p:nvGrpSpPr>
        <p:grpSpPr>
          <a:xfrm>
            <a:off x="6779578" y="4626181"/>
            <a:ext cx="845188" cy="162953"/>
            <a:chOff x="3701600" y="2570125"/>
            <a:chExt cx="1503625" cy="289900"/>
          </a:xfrm>
        </p:grpSpPr>
        <p:sp>
          <p:nvSpPr>
            <p:cNvPr id="4805" name="Google Shape;4805;g280d82a52a6_0_6660"/>
            <p:cNvSpPr/>
            <p:nvPr/>
          </p:nvSpPr>
          <p:spPr>
            <a:xfrm>
              <a:off x="3886875" y="2575175"/>
              <a:ext cx="185300" cy="177725"/>
            </a:xfrm>
            <a:custGeom>
              <a:avLst/>
              <a:gdLst/>
              <a:ahLst/>
              <a:cxnLst/>
              <a:rect l="l" t="t" r="r" b="b"/>
              <a:pathLst>
                <a:path w="7412" h="7109" extrusionOk="0">
                  <a:moveTo>
                    <a:pt x="4386" y="0"/>
                  </a:moveTo>
                  <a:cubicBezTo>
                    <a:pt x="2471" y="0"/>
                    <a:pt x="807" y="1362"/>
                    <a:pt x="404" y="3529"/>
                  </a:cubicBezTo>
                  <a:cubicBezTo>
                    <a:pt x="0" y="5748"/>
                    <a:pt x="1109" y="7109"/>
                    <a:pt x="3328" y="7109"/>
                  </a:cubicBezTo>
                  <a:cubicBezTo>
                    <a:pt x="5092" y="7109"/>
                    <a:pt x="6554" y="6050"/>
                    <a:pt x="7058" y="4286"/>
                  </a:cubicBezTo>
                  <a:lnTo>
                    <a:pt x="4941" y="4286"/>
                  </a:lnTo>
                  <a:cubicBezTo>
                    <a:pt x="4739" y="4941"/>
                    <a:pt x="4286" y="5445"/>
                    <a:pt x="3580" y="5445"/>
                  </a:cubicBezTo>
                  <a:cubicBezTo>
                    <a:pt x="2471" y="5445"/>
                    <a:pt x="2420" y="4538"/>
                    <a:pt x="2571" y="3630"/>
                  </a:cubicBezTo>
                  <a:cubicBezTo>
                    <a:pt x="2824" y="2319"/>
                    <a:pt x="3378" y="1664"/>
                    <a:pt x="4185" y="1664"/>
                  </a:cubicBezTo>
                  <a:cubicBezTo>
                    <a:pt x="4891" y="1664"/>
                    <a:pt x="5243" y="2067"/>
                    <a:pt x="5193" y="2773"/>
                  </a:cubicBezTo>
                  <a:lnTo>
                    <a:pt x="7260" y="2773"/>
                  </a:lnTo>
                  <a:cubicBezTo>
                    <a:pt x="7411" y="1059"/>
                    <a:pt x="6403" y="0"/>
                    <a:pt x="4386" y="0"/>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g280d82a52a6_0_6660"/>
            <p:cNvSpPr/>
            <p:nvPr/>
          </p:nvSpPr>
          <p:spPr>
            <a:xfrm>
              <a:off x="3724275" y="2570125"/>
              <a:ext cx="173975" cy="182775"/>
            </a:xfrm>
            <a:custGeom>
              <a:avLst/>
              <a:gdLst/>
              <a:ahLst/>
              <a:cxnLst/>
              <a:rect l="l" t="t" r="r" b="b"/>
              <a:pathLst>
                <a:path w="6959" h="7311" extrusionOk="0">
                  <a:moveTo>
                    <a:pt x="4236" y="1"/>
                  </a:moveTo>
                  <a:cubicBezTo>
                    <a:pt x="2471" y="1"/>
                    <a:pt x="1110" y="757"/>
                    <a:pt x="858" y="2219"/>
                  </a:cubicBezTo>
                  <a:cubicBezTo>
                    <a:pt x="354" y="4891"/>
                    <a:pt x="4488" y="4135"/>
                    <a:pt x="4286" y="5193"/>
                  </a:cubicBezTo>
                  <a:cubicBezTo>
                    <a:pt x="4236" y="5546"/>
                    <a:pt x="3832" y="5697"/>
                    <a:pt x="3278" y="5697"/>
                  </a:cubicBezTo>
                  <a:cubicBezTo>
                    <a:pt x="3026" y="5697"/>
                    <a:pt x="2824" y="5647"/>
                    <a:pt x="2673" y="5546"/>
                  </a:cubicBezTo>
                  <a:cubicBezTo>
                    <a:pt x="2471" y="5445"/>
                    <a:pt x="2370" y="5244"/>
                    <a:pt x="2370" y="4992"/>
                  </a:cubicBezTo>
                  <a:lnTo>
                    <a:pt x="202" y="4992"/>
                  </a:lnTo>
                  <a:cubicBezTo>
                    <a:pt x="1" y="6252"/>
                    <a:pt x="959" y="7311"/>
                    <a:pt x="2874" y="7311"/>
                  </a:cubicBezTo>
                  <a:cubicBezTo>
                    <a:pt x="4790" y="7311"/>
                    <a:pt x="6252" y="6554"/>
                    <a:pt x="6504" y="4941"/>
                  </a:cubicBezTo>
                  <a:cubicBezTo>
                    <a:pt x="6958" y="2421"/>
                    <a:pt x="2874" y="3076"/>
                    <a:pt x="3076" y="2017"/>
                  </a:cubicBezTo>
                  <a:cubicBezTo>
                    <a:pt x="3076" y="1765"/>
                    <a:pt x="3328" y="1614"/>
                    <a:pt x="3832" y="1614"/>
                  </a:cubicBezTo>
                  <a:cubicBezTo>
                    <a:pt x="4084" y="1614"/>
                    <a:pt x="4286" y="1664"/>
                    <a:pt x="4437" y="1765"/>
                  </a:cubicBezTo>
                  <a:cubicBezTo>
                    <a:pt x="4589" y="1816"/>
                    <a:pt x="4639" y="1967"/>
                    <a:pt x="4639" y="2219"/>
                  </a:cubicBezTo>
                  <a:lnTo>
                    <a:pt x="6807" y="2219"/>
                  </a:lnTo>
                  <a:cubicBezTo>
                    <a:pt x="6857" y="959"/>
                    <a:pt x="6151" y="1"/>
                    <a:pt x="4236"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g280d82a52a6_0_6660"/>
            <p:cNvSpPr/>
            <p:nvPr/>
          </p:nvSpPr>
          <p:spPr>
            <a:xfrm>
              <a:off x="4059550" y="2578950"/>
              <a:ext cx="190325" cy="170175"/>
            </a:xfrm>
            <a:custGeom>
              <a:avLst/>
              <a:gdLst/>
              <a:ahLst/>
              <a:cxnLst/>
              <a:rect l="l" t="t" r="r" b="b"/>
              <a:pathLst>
                <a:path w="7613" h="6807" extrusionOk="0">
                  <a:moveTo>
                    <a:pt x="1210" y="1"/>
                  </a:moveTo>
                  <a:lnTo>
                    <a:pt x="0" y="6806"/>
                  </a:lnTo>
                  <a:lnTo>
                    <a:pt x="2168" y="6806"/>
                  </a:lnTo>
                  <a:lnTo>
                    <a:pt x="2622" y="4185"/>
                  </a:lnTo>
                  <a:lnTo>
                    <a:pt x="4689" y="4185"/>
                  </a:lnTo>
                  <a:lnTo>
                    <a:pt x="4235" y="6806"/>
                  </a:lnTo>
                  <a:lnTo>
                    <a:pt x="6453" y="6806"/>
                  </a:lnTo>
                  <a:lnTo>
                    <a:pt x="7613" y="1"/>
                  </a:lnTo>
                  <a:lnTo>
                    <a:pt x="5394" y="1"/>
                  </a:lnTo>
                  <a:lnTo>
                    <a:pt x="5042" y="2269"/>
                  </a:lnTo>
                  <a:lnTo>
                    <a:pt x="2975" y="2269"/>
                  </a:lnTo>
                  <a:lnTo>
                    <a:pt x="3378"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g280d82a52a6_0_6660"/>
            <p:cNvSpPr/>
            <p:nvPr/>
          </p:nvSpPr>
          <p:spPr>
            <a:xfrm>
              <a:off x="4239775" y="2578950"/>
              <a:ext cx="190325" cy="170175"/>
            </a:xfrm>
            <a:custGeom>
              <a:avLst/>
              <a:gdLst/>
              <a:ahLst/>
              <a:cxnLst/>
              <a:rect l="l" t="t" r="r" b="b"/>
              <a:pathLst>
                <a:path w="7613" h="6807" extrusionOk="0">
                  <a:moveTo>
                    <a:pt x="1160" y="1"/>
                  </a:moveTo>
                  <a:lnTo>
                    <a:pt x="0" y="6806"/>
                  </a:lnTo>
                  <a:lnTo>
                    <a:pt x="2067" y="6806"/>
                  </a:lnTo>
                  <a:lnTo>
                    <a:pt x="2572" y="3832"/>
                  </a:lnTo>
                  <a:lnTo>
                    <a:pt x="4386" y="6806"/>
                  </a:lnTo>
                  <a:lnTo>
                    <a:pt x="6403" y="6806"/>
                  </a:lnTo>
                  <a:lnTo>
                    <a:pt x="7613" y="1"/>
                  </a:lnTo>
                  <a:lnTo>
                    <a:pt x="5546" y="1"/>
                  </a:lnTo>
                  <a:lnTo>
                    <a:pt x="5042" y="3328"/>
                  </a:lnTo>
                  <a:lnTo>
                    <a:pt x="32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g280d82a52a6_0_6660"/>
            <p:cNvSpPr/>
            <p:nvPr/>
          </p:nvSpPr>
          <p:spPr>
            <a:xfrm>
              <a:off x="4421275" y="2578950"/>
              <a:ext cx="165125" cy="170175"/>
            </a:xfrm>
            <a:custGeom>
              <a:avLst/>
              <a:gdLst/>
              <a:ahLst/>
              <a:cxnLst/>
              <a:rect l="l" t="t" r="r" b="b"/>
              <a:pathLst>
                <a:path w="6605" h="6807" extrusionOk="0">
                  <a:moveTo>
                    <a:pt x="1160" y="1"/>
                  </a:moveTo>
                  <a:lnTo>
                    <a:pt x="0" y="6806"/>
                  </a:lnTo>
                  <a:lnTo>
                    <a:pt x="5546" y="6806"/>
                  </a:lnTo>
                  <a:lnTo>
                    <a:pt x="5848" y="5193"/>
                  </a:lnTo>
                  <a:lnTo>
                    <a:pt x="2470" y="5193"/>
                  </a:lnTo>
                  <a:lnTo>
                    <a:pt x="2622" y="4135"/>
                  </a:lnTo>
                  <a:lnTo>
                    <a:pt x="4840" y="4135"/>
                  </a:lnTo>
                  <a:lnTo>
                    <a:pt x="5092" y="2572"/>
                  </a:lnTo>
                  <a:lnTo>
                    <a:pt x="2924" y="2572"/>
                  </a:lnTo>
                  <a:lnTo>
                    <a:pt x="3075" y="1563"/>
                  </a:lnTo>
                  <a:lnTo>
                    <a:pt x="6352" y="1563"/>
                  </a:lnTo>
                  <a:lnTo>
                    <a:pt x="6604"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g280d82a52a6_0_6660"/>
            <p:cNvSpPr/>
            <p:nvPr/>
          </p:nvSpPr>
          <p:spPr>
            <a:xfrm>
              <a:off x="4824575" y="2578950"/>
              <a:ext cx="165150" cy="170175"/>
            </a:xfrm>
            <a:custGeom>
              <a:avLst/>
              <a:gdLst/>
              <a:ahLst/>
              <a:cxnLst/>
              <a:rect l="l" t="t" r="r" b="b"/>
              <a:pathLst>
                <a:path w="6606" h="6807" extrusionOk="0">
                  <a:moveTo>
                    <a:pt x="1160" y="1"/>
                  </a:moveTo>
                  <a:lnTo>
                    <a:pt x="1" y="6806"/>
                  </a:lnTo>
                  <a:lnTo>
                    <a:pt x="5546" y="6806"/>
                  </a:lnTo>
                  <a:lnTo>
                    <a:pt x="5849" y="5193"/>
                  </a:lnTo>
                  <a:lnTo>
                    <a:pt x="2471" y="5193"/>
                  </a:lnTo>
                  <a:lnTo>
                    <a:pt x="2622" y="4135"/>
                  </a:lnTo>
                  <a:lnTo>
                    <a:pt x="4841" y="4135"/>
                  </a:lnTo>
                  <a:lnTo>
                    <a:pt x="5042" y="2572"/>
                  </a:lnTo>
                  <a:lnTo>
                    <a:pt x="2925" y="2572"/>
                  </a:lnTo>
                  <a:lnTo>
                    <a:pt x="3076" y="1563"/>
                  </a:lnTo>
                  <a:lnTo>
                    <a:pt x="6303" y="1563"/>
                  </a:lnTo>
                  <a:lnTo>
                    <a:pt x="6605"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g280d82a52a6_0_6660"/>
            <p:cNvSpPr/>
            <p:nvPr/>
          </p:nvSpPr>
          <p:spPr>
            <a:xfrm>
              <a:off x="4576300" y="2578950"/>
              <a:ext cx="83200" cy="170175"/>
            </a:xfrm>
            <a:custGeom>
              <a:avLst/>
              <a:gdLst/>
              <a:ahLst/>
              <a:cxnLst/>
              <a:rect l="l" t="t" r="r" b="b"/>
              <a:pathLst>
                <a:path w="3328" h="6807" extrusionOk="0">
                  <a:moveTo>
                    <a:pt x="1160" y="1"/>
                  </a:moveTo>
                  <a:lnTo>
                    <a:pt x="0" y="6806"/>
                  </a:lnTo>
                  <a:lnTo>
                    <a:pt x="2118" y="6806"/>
                  </a:lnTo>
                  <a:lnTo>
                    <a:pt x="332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g280d82a52a6_0_6660"/>
            <p:cNvSpPr/>
            <p:nvPr/>
          </p:nvSpPr>
          <p:spPr>
            <a:xfrm>
              <a:off x="4649400" y="2578950"/>
              <a:ext cx="185300" cy="170175"/>
            </a:xfrm>
            <a:custGeom>
              <a:avLst/>
              <a:gdLst/>
              <a:ahLst/>
              <a:cxnLst/>
              <a:rect l="l" t="t" r="r" b="b"/>
              <a:pathLst>
                <a:path w="7412" h="6807" extrusionOk="0">
                  <a:moveTo>
                    <a:pt x="3529" y="1541"/>
                  </a:moveTo>
                  <a:cubicBezTo>
                    <a:pt x="4000" y="1541"/>
                    <a:pt x="4739" y="1631"/>
                    <a:pt x="4941" y="2168"/>
                  </a:cubicBezTo>
                  <a:cubicBezTo>
                    <a:pt x="5193" y="2773"/>
                    <a:pt x="4890" y="3933"/>
                    <a:pt x="4638" y="4336"/>
                  </a:cubicBezTo>
                  <a:cubicBezTo>
                    <a:pt x="4386" y="4639"/>
                    <a:pt x="4185" y="5092"/>
                    <a:pt x="2470" y="5092"/>
                  </a:cubicBezTo>
                  <a:lnTo>
                    <a:pt x="3126" y="1563"/>
                  </a:lnTo>
                  <a:cubicBezTo>
                    <a:pt x="3126" y="1563"/>
                    <a:pt x="3294" y="1541"/>
                    <a:pt x="3529" y="1541"/>
                  </a:cubicBezTo>
                  <a:close/>
                  <a:moveTo>
                    <a:pt x="4403" y="1"/>
                  </a:moveTo>
                  <a:cubicBezTo>
                    <a:pt x="4392" y="1"/>
                    <a:pt x="4386" y="1"/>
                    <a:pt x="4386" y="1"/>
                  </a:cubicBezTo>
                  <a:lnTo>
                    <a:pt x="1210" y="1"/>
                  </a:lnTo>
                  <a:lnTo>
                    <a:pt x="0" y="6806"/>
                  </a:lnTo>
                  <a:lnTo>
                    <a:pt x="2672" y="6806"/>
                  </a:lnTo>
                  <a:cubicBezTo>
                    <a:pt x="4235" y="6806"/>
                    <a:pt x="4739" y="6554"/>
                    <a:pt x="5445" y="6151"/>
                  </a:cubicBezTo>
                  <a:cubicBezTo>
                    <a:pt x="6151" y="5697"/>
                    <a:pt x="7411" y="3832"/>
                    <a:pt x="7109" y="1866"/>
                  </a:cubicBezTo>
                  <a:cubicBezTo>
                    <a:pt x="6773" y="46"/>
                    <a:pt x="4618" y="1"/>
                    <a:pt x="4403"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g280d82a52a6_0_6660"/>
            <p:cNvSpPr/>
            <p:nvPr/>
          </p:nvSpPr>
          <p:spPr>
            <a:xfrm>
              <a:off x="4975825" y="2578800"/>
              <a:ext cx="177725" cy="170325"/>
            </a:xfrm>
            <a:custGeom>
              <a:avLst/>
              <a:gdLst/>
              <a:ahLst/>
              <a:cxnLst/>
              <a:rect l="l" t="t" r="r" b="b"/>
              <a:pathLst>
                <a:path w="7109" h="6813" extrusionOk="0">
                  <a:moveTo>
                    <a:pt x="3645" y="1600"/>
                  </a:moveTo>
                  <a:cubicBezTo>
                    <a:pt x="4032" y="1600"/>
                    <a:pt x="4499" y="1631"/>
                    <a:pt x="4639" y="1771"/>
                  </a:cubicBezTo>
                  <a:cubicBezTo>
                    <a:pt x="5042" y="2074"/>
                    <a:pt x="4840" y="2679"/>
                    <a:pt x="4387" y="2830"/>
                  </a:cubicBezTo>
                  <a:cubicBezTo>
                    <a:pt x="4160" y="2931"/>
                    <a:pt x="3769" y="2956"/>
                    <a:pt x="3435" y="2956"/>
                  </a:cubicBezTo>
                  <a:cubicBezTo>
                    <a:pt x="3101" y="2956"/>
                    <a:pt x="2824" y="2931"/>
                    <a:pt x="2824" y="2931"/>
                  </a:cubicBezTo>
                  <a:lnTo>
                    <a:pt x="3076" y="1620"/>
                  </a:lnTo>
                  <a:cubicBezTo>
                    <a:pt x="3076" y="1620"/>
                    <a:pt x="3335" y="1600"/>
                    <a:pt x="3645" y="1600"/>
                  </a:cubicBezTo>
                  <a:close/>
                  <a:moveTo>
                    <a:pt x="4924" y="1"/>
                  </a:moveTo>
                  <a:cubicBezTo>
                    <a:pt x="4809" y="1"/>
                    <a:pt x="4739" y="7"/>
                    <a:pt x="4739" y="7"/>
                  </a:cubicBezTo>
                  <a:lnTo>
                    <a:pt x="1160" y="7"/>
                  </a:lnTo>
                  <a:lnTo>
                    <a:pt x="1" y="6812"/>
                  </a:lnTo>
                  <a:lnTo>
                    <a:pt x="2168" y="6812"/>
                  </a:lnTo>
                  <a:lnTo>
                    <a:pt x="2572" y="4443"/>
                  </a:lnTo>
                  <a:lnTo>
                    <a:pt x="3378" y="4443"/>
                  </a:lnTo>
                  <a:cubicBezTo>
                    <a:pt x="4437" y="4443"/>
                    <a:pt x="4185" y="5250"/>
                    <a:pt x="4185" y="5250"/>
                  </a:cubicBezTo>
                  <a:lnTo>
                    <a:pt x="3933" y="6812"/>
                  </a:lnTo>
                  <a:lnTo>
                    <a:pt x="6101" y="6812"/>
                  </a:lnTo>
                  <a:cubicBezTo>
                    <a:pt x="6101" y="6812"/>
                    <a:pt x="6302" y="5754"/>
                    <a:pt x="6454" y="4796"/>
                  </a:cubicBezTo>
                  <a:cubicBezTo>
                    <a:pt x="6605" y="3838"/>
                    <a:pt x="5546" y="3636"/>
                    <a:pt x="5546" y="3636"/>
                  </a:cubicBezTo>
                  <a:cubicBezTo>
                    <a:pt x="6605" y="3284"/>
                    <a:pt x="7109" y="2326"/>
                    <a:pt x="6857" y="1116"/>
                  </a:cubicBezTo>
                  <a:cubicBezTo>
                    <a:pt x="6654" y="99"/>
                    <a:pt x="5401" y="1"/>
                    <a:pt x="4924"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g280d82a52a6_0_6660"/>
            <p:cNvSpPr/>
            <p:nvPr/>
          </p:nvSpPr>
          <p:spPr>
            <a:xfrm>
              <a:off x="3701600" y="2785650"/>
              <a:ext cx="1421725" cy="74375"/>
            </a:xfrm>
            <a:custGeom>
              <a:avLst/>
              <a:gdLst/>
              <a:ahLst/>
              <a:cxnLst/>
              <a:rect l="l" t="t" r="r" b="b"/>
              <a:pathLst>
                <a:path w="56869" h="2975" extrusionOk="0">
                  <a:moveTo>
                    <a:pt x="504" y="0"/>
                  </a:moveTo>
                  <a:lnTo>
                    <a:pt x="0" y="2975"/>
                  </a:lnTo>
                  <a:lnTo>
                    <a:pt x="56364" y="2975"/>
                  </a:lnTo>
                  <a:lnTo>
                    <a:pt x="56868" y="51"/>
                  </a:lnTo>
                  <a:lnTo>
                    <a:pt x="25661" y="51"/>
                  </a:lnTo>
                  <a:lnTo>
                    <a:pt x="22939" y="2319"/>
                  </a:lnTo>
                  <a:lnTo>
                    <a:pt x="23342" y="0"/>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g280d82a52a6_0_6660"/>
            <p:cNvSpPr/>
            <p:nvPr/>
          </p:nvSpPr>
          <p:spPr>
            <a:xfrm>
              <a:off x="5158575" y="2578950"/>
              <a:ext cx="20200" cy="25225"/>
            </a:xfrm>
            <a:custGeom>
              <a:avLst/>
              <a:gdLst/>
              <a:ahLst/>
              <a:cxnLst/>
              <a:rect l="l" t="t" r="r" b="b"/>
              <a:pathLst>
                <a:path w="808" h="1009" extrusionOk="0">
                  <a:moveTo>
                    <a:pt x="1" y="1"/>
                  </a:moveTo>
                  <a:lnTo>
                    <a:pt x="1" y="101"/>
                  </a:lnTo>
                  <a:lnTo>
                    <a:pt x="354" y="101"/>
                  </a:lnTo>
                  <a:lnTo>
                    <a:pt x="354" y="1009"/>
                  </a:lnTo>
                  <a:lnTo>
                    <a:pt x="454" y="1009"/>
                  </a:lnTo>
                  <a:lnTo>
                    <a:pt x="454" y="101"/>
                  </a:lnTo>
                  <a:lnTo>
                    <a:pt x="807" y="101"/>
                  </a:lnTo>
                  <a:lnTo>
                    <a:pt x="807"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g280d82a52a6_0_6660"/>
            <p:cNvSpPr/>
            <p:nvPr/>
          </p:nvSpPr>
          <p:spPr>
            <a:xfrm>
              <a:off x="5182525" y="2578950"/>
              <a:ext cx="22700" cy="25225"/>
            </a:xfrm>
            <a:custGeom>
              <a:avLst/>
              <a:gdLst/>
              <a:ahLst/>
              <a:cxnLst/>
              <a:rect l="l" t="t" r="r" b="b"/>
              <a:pathLst>
                <a:path w="908" h="1009" extrusionOk="0">
                  <a:moveTo>
                    <a:pt x="1" y="1"/>
                  </a:moveTo>
                  <a:lnTo>
                    <a:pt x="1" y="1009"/>
                  </a:lnTo>
                  <a:lnTo>
                    <a:pt x="101" y="1009"/>
                  </a:lnTo>
                  <a:lnTo>
                    <a:pt x="101" y="152"/>
                  </a:lnTo>
                  <a:lnTo>
                    <a:pt x="404" y="1009"/>
                  </a:lnTo>
                  <a:lnTo>
                    <a:pt x="505" y="1009"/>
                  </a:lnTo>
                  <a:lnTo>
                    <a:pt x="807" y="152"/>
                  </a:lnTo>
                  <a:lnTo>
                    <a:pt x="807" y="1009"/>
                  </a:lnTo>
                  <a:lnTo>
                    <a:pt x="908" y="1009"/>
                  </a:lnTo>
                  <a:lnTo>
                    <a:pt x="908" y="1"/>
                  </a:lnTo>
                  <a:lnTo>
                    <a:pt x="757" y="1"/>
                  </a:lnTo>
                  <a:lnTo>
                    <a:pt x="505" y="706"/>
                  </a:lnTo>
                  <a:cubicBezTo>
                    <a:pt x="505" y="757"/>
                    <a:pt x="454" y="807"/>
                    <a:pt x="454" y="858"/>
                  </a:cubicBezTo>
                  <a:cubicBezTo>
                    <a:pt x="454" y="807"/>
                    <a:pt x="404" y="757"/>
                    <a:pt x="404" y="706"/>
                  </a:cubicBezTo>
                  <a:lnTo>
                    <a:pt x="152" y="1"/>
                  </a:ln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817" name="Google Shape;4817;g280d82a52a6_0_6660"/>
          <p:cNvSpPr/>
          <p:nvPr/>
        </p:nvSpPr>
        <p:spPr>
          <a:xfrm>
            <a:off x="8227998" y="4566256"/>
            <a:ext cx="431416" cy="266843"/>
          </a:xfrm>
          <a:custGeom>
            <a:avLst/>
            <a:gdLst/>
            <a:ahLst/>
            <a:cxnLst/>
            <a:rect l="l" t="t" r="r" b="b"/>
            <a:pathLst>
              <a:path w="26821" h="16587" extrusionOk="0">
                <a:moveTo>
                  <a:pt x="25863" y="13108"/>
                </a:moveTo>
                <a:lnTo>
                  <a:pt x="25863" y="13209"/>
                </a:lnTo>
                <a:lnTo>
                  <a:pt x="25964" y="13209"/>
                </a:lnTo>
                <a:lnTo>
                  <a:pt x="25964" y="13461"/>
                </a:lnTo>
                <a:lnTo>
                  <a:pt x="26014" y="13461"/>
                </a:lnTo>
                <a:lnTo>
                  <a:pt x="26014" y="13209"/>
                </a:lnTo>
                <a:lnTo>
                  <a:pt x="26115" y="13209"/>
                </a:lnTo>
                <a:lnTo>
                  <a:pt x="26115" y="13108"/>
                </a:lnTo>
                <a:close/>
                <a:moveTo>
                  <a:pt x="26216" y="13108"/>
                </a:moveTo>
                <a:lnTo>
                  <a:pt x="26216" y="13461"/>
                </a:lnTo>
                <a:lnTo>
                  <a:pt x="26266" y="13461"/>
                </a:lnTo>
                <a:lnTo>
                  <a:pt x="26266" y="13209"/>
                </a:lnTo>
                <a:lnTo>
                  <a:pt x="26317" y="13411"/>
                </a:lnTo>
                <a:lnTo>
                  <a:pt x="26417" y="13411"/>
                </a:lnTo>
                <a:lnTo>
                  <a:pt x="26468" y="13209"/>
                </a:lnTo>
                <a:lnTo>
                  <a:pt x="26468" y="13461"/>
                </a:lnTo>
                <a:lnTo>
                  <a:pt x="26569" y="13461"/>
                </a:lnTo>
                <a:lnTo>
                  <a:pt x="26569" y="13108"/>
                </a:lnTo>
                <a:lnTo>
                  <a:pt x="26468" y="13108"/>
                </a:lnTo>
                <a:lnTo>
                  <a:pt x="26367" y="13361"/>
                </a:lnTo>
                <a:lnTo>
                  <a:pt x="26266" y="13108"/>
                </a:lnTo>
                <a:close/>
                <a:moveTo>
                  <a:pt x="13410" y="1816"/>
                </a:moveTo>
                <a:cubicBezTo>
                  <a:pt x="13310" y="1866"/>
                  <a:pt x="13158" y="1967"/>
                  <a:pt x="13057" y="2068"/>
                </a:cubicBezTo>
                <a:cubicBezTo>
                  <a:pt x="11343" y="3580"/>
                  <a:pt x="10234" y="5798"/>
                  <a:pt x="10234" y="8319"/>
                </a:cubicBezTo>
                <a:cubicBezTo>
                  <a:pt x="10234" y="10789"/>
                  <a:pt x="11343" y="13058"/>
                  <a:pt x="13057" y="14570"/>
                </a:cubicBezTo>
                <a:cubicBezTo>
                  <a:pt x="13158" y="14671"/>
                  <a:pt x="13310" y="14722"/>
                  <a:pt x="13410" y="14823"/>
                </a:cubicBezTo>
                <a:cubicBezTo>
                  <a:pt x="13511" y="14722"/>
                  <a:pt x="13612" y="14671"/>
                  <a:pt x="13713" y="14570"/>
                </a:cubicBezTo>
                <a:cubicBezTo>
                  <a:pt x="15477" y="13058"/>
                  <a:pt x="16587" y="10789"/>
                  <a:pt x="16587" y="8319"/>
                </a:cubicBezTo>
                <a:cubicBezTo>
                  <a:pt x="16587" y="5798"/>
                  <a:pt x="15477" y="3580"/>
                  <a:pt x="13713" y="2068"/>
                </a:cubicBezTo>
                <a:cubicBezTo>
                  <a:pt x="13612" y="1967"/>
                  <a:pt x="13511" y="1866"/>
                  <a:pt x="13410" y="1816"/>
                </a:cubicBezTo>
                <a:close/>
                <a:moveTo>
                  <a:pt x="8268" y="1"/>
                </a:moveTo>
                <a:cubicBezTo>
                  <a:pt x="3680" y="1"/>
                  <a:pt x="0" y="3732"/>
                  <a:pt x="0" y="8319"/>
                </a:cubicBezTo>
                <a:cubicBezTo>
                  <a:pt x="0" y="12907"/>
                  <a:pt x="3680" y="16587"/>
                  <a:pt x="8268" y="16587"/>
                </a:cubicBezTo>
                <a:cubicBezTo>
                  <a:pt x="9982" y="16587"/>
                  <a:pt x="11545" y="16083"/>
                  <a:pt x="12856" y="15226"/>
                </a:cubicBezTo>
                <a:cubicBezTo>
                  <a:pt x="12805" y="15175"/>
                  <a:pt x="12705" y="15125"/>
                  <a:pt x="12654" y="15075"/>
                </a:cubicBezTo>
                <a:cubicBezTo>
                  <a:pt x="10688" y="13361"/>
                  <a:pt x="9579" y="10890"/>
                  <a:pt x="9579" y="8319"/>
                </a:cubicBezTo>
                <a:cubicBezTo>
                  <a:pt x="9579" y="5748"/>
                  <a:pt x="10688" y="3278"/>
                  <a:pt x="12654" y="1564"/>
                </a:cubicBezTo>
                <a:cubicBezTo>
                  <a:pt x="12705" y="1513"/>
                  <a:pt x="12805" y="1463"/>
                  <a:pt x="12856" y="1413"/>
                </a:cubicBezTo>
                <a:cubicBezTo>
                  <a:pt x="11545" y="556"/>
                  <a:pt x="9982" y="1"/>
                  <a:pt x="8268" y="1"/>
                </a:cubicBezTo>
                <a:close/>
                <a:moveTo>
                  <a:pt x="18502" y="1"/>
                </a:moveTo>
                <a:cubicBezTo>
                  <a:pt x="16839" y="1"/>
                  <a:pt x="15225" y="505"/>
                  <a:pt x="13915" y="1413"/>
                </a:cubicBezTo>
                <a:cubicBezTo>
                  <a:pt x="14015" y="1463"/>
                  <a:pt x="14066" y="1513"/>
                  <a:pt x="14116" y="1564"/>
                </a:cubicBezTo>
                <a:cubicBezTo>
                  <a:pt x="16082" y="3278"/>
                  <a:pt x="17191" y="5748"/>
                  <a:pt x="17191" y="8319"/>
                </a:cubicBezTo>
                <a:cubicBezTo>
                  <a:pt x="17191" y="10890"/>
                  <a:pt x="16082" y="13361"/>
                  <a:pt x="14116" y="15024"/>
                </a:cubicBezTo>
                <a:cubicBezTo>
                  <a:pt x="14066" y="15125"/>
                  <a:pt x="14015" y="15175"/>
                  <a:pt x="13915" y="15226"/>
                </a:cubicBezTo>
                <a:cubicBezTo>
                  <a:pt x="15225" y="16083"/>
                  <a:pt x="16839" y="16587"/>
                  <a:pt x="18502" y="16587"/>
                </a:cubicBezTo>
                <a:cubicBezTo>
                  <a:pt x="23090" y="16587"/>
                  <a:pt x="26821" y="12907"/>
                  <a:pt x="26821" y="8319"/>
                </a:cubicBezTo>
                <a:cubicBezTo>
                  <a:pt x="26821" y="3732"/>
                  <a:pt x="23090" y="1"/>
                  <a:pt x="18502" y="1"/>
                </a:cubicBezTo>
                <a:close/>
              </a:path>
            </a:pathLst>
          </a:custGeom>
          <a:solidFill>
            <a:srgbClr val="7C868F">
              <a:alpha val="60784"/>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g280d82a52a6_0_6660"/>
          <p:cNvSpPr txBox="1"/>
          <p:nvPr/>
        </p:nvSpPr>
        <p:spPr>
          <a:xfrm>
            <a:off x="327649" y="4545776"/>
            <a:ext cx="1012800" cy="3078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800"/>
              <a:buFont typeface="Arial"/>
              <a:buNone/>
            </a:pPr>
            <a:r>
              <a:rPr lang="en" sz="800" b="0" i="0" u="none" strike="noStrike" cap="none">
                <a:solidFill>
                  <a:schemeClr val="dk2"/>
                </a:solidFill>
                <a:latin typeface="Inter Medium"/>
                <a:ea typeface="Inter Medium"/>
                <a:cs typeface="Inter Medium"/>
                <a:sym typeface="Inter Medium"/>
              </a:rPr>
              <a:t>Trusted by:</a:t>
            </a:r>
            <a:endParaRPr sz="800" b="0" i="0" u="none" strike="noStrike" cap="none">
              <a:solidFill>
                <a:schemeClr val="dk2"/>
              </a:solidFill>
              <a:latin typeface="Inter Medium"/>
              <a:ea typeface="Inter Medium"/>
              <a:cs typeface="Inter Medium"/>
              <a:sym typeface="Inter Medium"/>
            </a:endParaRPr>
          </a:p>
        </p:txBody>
      </p:sp>
      <p:grpSp>
        <p:nvGrpSpPr>
          <p:cNvPr id="4819" name="Google Shape;4819;g280d82a52a6_0_6660"/>
          <p:cNvGrpSpPr/>
          <p:nvPr/>
        </p:nvGrpSpPr>
        <p:grpSpPr>
          <a:xfrm>
            <a:off x="6292189" y="1426141"/>
            <a:ext cx="1425849" cy="1425202"/>
            <a:chOff x="1189450" y="238125"/>
            <a:chExt cx="5177375" cy="5175025"/>
          </a:xfrm>
        </p:grpSpPr>
        <p:sp>
          <p:nvSpPr>
            <p:cNvPr id="4820" name="Google Shape;4820;g280d82a52a6_0_6660"/>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g280d82a52a6_0_6660"/>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g280d82a52a6_0_6660"/>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g280d82a52a6_0_6660"/>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g280d82a52a6_0_6660"/>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g280d82a52a6_0_6660"/>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g280d82a52a6_0_6660"/>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g280d82a52a6_0_6660"/>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g280d82a52a6_0_6660"/>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g280d82a52a6_0_6660"/>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g280d82a52a6_0_6660"/>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g280d82a52a6_0_6660"/>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g280d82a52a6_0_6660"/>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g280d82a52a6_0_6660"/>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g280d82a52a6_0_6660"/>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g280d82a52a6_0_6660"/>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g280d82a52a6_0_6660"/>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g280d82a52a6_0_6660"/>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g280d82a52a6_0_6660"/>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g280d82a52a6_0_6660"/>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g280d82a52a6_0_6660"/>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g280d82a52a6_0_6660"/>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g280d82a52a6_0_6660"/>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g280d82a52a6_0_6660"/>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g280d82a52a6_0_6660"/>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g280d82a52a6_0_6660"/>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g280d82a52a6_0_6660"/>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g280d82a52a6_0_6660"/>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g280d82a52a6_0_6660"/>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g280d82a52a6_0_6660"/>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g280d82a52a6_0_6660"/>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g280d82a52a6_0_6660"/>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g280d82a52a6_0_6660"/>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g280d82a52a6_0_6660"/>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g280d82a52a6_0_6660"/>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g280d82a52a6_0_6660"/>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g280d82a52a6_0_6660"/>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g280d82a52a6_0_6660"/>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g280d82a52a6_0_6660"/>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g280d82a52a6_0_6660"/>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g280d82a52a6_0_6660"/>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g280d82a52a6_0_6660"/>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g280d82a52a6_0_6660"/>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g280d82a52a6_0_6660"/>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g280d82a52a6_0_6660"/>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g280d82a52a6_0_6660"/>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g280d82a52a6_0_6660"/>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g280d82a52a6_0_6660"/>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g280d82a52a6_0_6660"/>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g280d82a52a6_0_6660"/>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g280d82a52a6_0_6660"/>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g280d82a52a6_0_6660"/>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g280d82a52a6_0_6660"/>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g280d82a52a6_0_6660"/>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g280d82a52a6_0_6660"/>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g280d82a52a6_0_6660"/>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g280d82a52a6_0_6660"/>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g280d82a52a6_0_6660"/>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g280d82a52a6_0_6660"/>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g280d82a52a6_0_6660"/>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g280d82a52a6_0_6660"/>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g280d82a52a6_0_6660"/>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g280d82a52a6_0_6660"/>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g280d82a52a6_0_6660"/>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g280d82a52a6_0_6660"/>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g280d82a52a6_0_6660"/>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g280d82a52a6_0_6660"/>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g280d82a52a6_0_6660"/>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g280d82a52a6_0_6660"/>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g280d82a52a6_0_6660"/>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g280d82a52a6_0_6660"/>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g280d82a52a6_0_6660"/>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g280d82a52a6_0_6660"/>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g280d82a52a6_0_6660"/>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g280d82a52a6_0_6660"/>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g280d82a52a6_0_6660"/>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g280d82a52a6_0_6660"/>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g280d82a52a6_0_6660"/>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g280d82a52a6_0_6660"/>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g280d82a52a6_0_6660"/>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g280d82a52a6_0_6660"/>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g280d82a52a6_0_6660"/>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g280d82a52a6_0_6660"/>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g280d82a52a6_0_6660"/>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g280d82a52a6_0_6660"/>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g280d82a52a6_0_6660"/>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g280d82a52a6_0_6660"/>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g280d82a52a6_0_6660"/>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g280d82a52a6_0_6660"/>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g280d82a52a6_0_6660"/>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g280d82a52a6_0_6660"/>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g280d82a52a6_0_6660"/>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g280d82a52a6_0_6660"/>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g280d82a52a6_0_6660"/>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g280d82a52a6_0_6660"/>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g280d82a52a6_0_6660"/>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g280d82a52a6_0_6660"/>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g280d82a52a6_0_6660"/>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g280d82a52a6_0_6660"/>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g280d82a52a6_0_6660"/>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g280d82a52a6_0_6660"/>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g280d82a52a6_0_6660"/>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g280d82a52a6_0_6660"/>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g280d82a52a6_0_6660"/>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g280d82a52a6_0_6660"/>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g280d82a52a6_0_6660"/>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g280d82a52a6_0_6660"/>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g280d82a52a6_0_6660"/>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g280d82a52a6_0_6660"/>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g280d82a52a6_0_6660"/>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g280d82a52a6_0_6660"/>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g280d82a52a6_0_6660"/>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g280d82a52a6_0_6660"/>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g280d82a52a6_0_6660"/>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g280d82a52a6_0_6660"/>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g280d82a52a6_0_6660"/>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g280d82a52a6_0_6660"/>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g280d82a52a6_0_6660"/>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g280d82a52a6_0_6660"/>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g280d82a52a6_0_6660"/>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g280d82a52a6_0_6660"/>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g280d82a52a6_0_6660"/>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g280d82a52a6_0_6660"/>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g280d82a52a6_0_6660"/>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g280d82a52a6_0_6660"/>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g280d82a52a6_0_6660"/>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g280d82a52a6_0_6660"/>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g280d82a52a6_0_6660"/>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g280d82a52a6_0_6660"/>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g280d82a52a6_0_6660"/>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g280d82a52a6_0_6660"/>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g280d82a52a6_0_6660"/>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g280d82a52a6_0_6660"/>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g280d82a52a6_0_6660"/>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g280d82a52a6_0_6660"/>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g280d82a52a6_0_6660"/>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g280d82a52a6_0_6660"/>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g280d82a52a6_0_6660"/>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g280d82a52a6_0_6660"/>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g280d82a52a6_0_6660"/>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g280d82a52a6_0_6660"/>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g280d82a52a6_0_6660"/>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g280d82a52a6_0_6660"/>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g280d82a52a6_0_6660"/>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g280d82a52a6_0_6660"/>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g280d82a52a6_0_6660"/>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g280d82a52a6_0_6660"/>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g280d82a52a6_0_6660"/>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g280d82a52a6_0_6660"/>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g280d82a52a6_0_6660"/>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g280d82a52a6_0_6660"/>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g280d82a52a6_0_6660"/>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g280d82a52a6_0_6660"/>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g280d82a52a6_0_6660"/>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g280d82a52a6_0_6660"/>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g280d82a52a6_0_6660"/>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g280d82a52a6_0_6660"/>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g280d82a52a6_0_6660"/>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g280d82a52a6_0_6660"/>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g280d82a52a6_0_6660"/>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g280d82a52a6_0_6660"/>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g280d82a52a6_0_6660"/>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g280d82a52a6_0_6660"/>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g280d82a52a6_0_6660"/>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g280d82a52a6_0_6660"/>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g280d82a52a6_0_6660"/>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g280d82a52a6_0_6660"/>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g280d82a52a6_0_6660"/>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g280d82a52a6_0_6660"/>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g280d82a52a6_0_6660"/>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g280d82a52a6_0_6660"/>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g280d82a52a6_0_6660"/>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g280d82a52a6_0_6660"/>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g280d82a52a6_0_6660"/>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g280d82a52a6_0_6660"/>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g280d82a52a6_0_6660"/>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g280d82a52a6_0_6660"/>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g280d82a52a6_0_6660"/>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g280d82a52a6_0_6660"/>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g280d82a52a6_0_6660"/>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g280d82a52a6_0_6660"/>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g280d82a52a6_0_6660"/>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g280d82a52a6_0_6660"/>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g280d82a52a6_0_6660"/>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g280d82a52a6_0_6660"/>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g280d82a52a6_0_6660"/>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g280d82a52a6_0_6660"/>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g280d82a52a6_0_6660"/>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g280d82a52a6_0_6660"/>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g280d82a52a6_0_6660"/>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g280d82a52a6_0_6660"/>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g280d82a52a6_0_6660"/>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g280d82a52a6_0_6660"/>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g280d82a52a6_0_6660"/>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g280d82a52a6_0_6660"/>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g280d82a52a6_0_6660"/>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g280d82a52a6_0_6660"/>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g280d82a52a6_0_6660"/>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g280d82a52a6_0_6660"/>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g280d82a52a6_0_6660"/>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g280d82a52a6_0_6660"/>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g280d82a52a6_0_6660"/>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g280d82a52a6_0_6660"/>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g280d82a52a6_0_6660"/>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g280d82a52a6_0_6660"/>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g280d82a52a6_0_6660"/>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g280d82a52a6_0_6660"/>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g280d82a52a6_0_6660"/>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g280d82a52a6_0_6660"/>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g280d82a52a6_0_6660"/>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g280d82a52a6_0_6660"/>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g280d82a52a6_0_6660"/>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g280d82a52a6_0_6660"/>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g280d82a52a6_0_6660"/>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g280d82a52a6_0_6660"/>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g280d82a52a6_0_6660"/>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g280d82a52a6_0_6660"/>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g280d82a52a6_0_6660"/>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g280d82a52a6_0_6660"/>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g280d82a52a6_0_6660"/>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g280d82a52a6_0_6660"/>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g280d82a52a6_0_6660"/>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g280d82a52a6_0_6660"/>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g280d82a52a6_0_6660"/>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g280d82a52a6_0_6660"/>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g280d82a52a6_0_6660"/>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g280d82a52a6_0_6660"/>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g280d82a52a6_0_6660"/>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g280d82a52a6_0_6660"/>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g280d82a52a6_0_6660"/>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g280d82a52a6_0_6660"/>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g280d82a52a6_0_6660"/>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g280d82a52a6_0_6660"/>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g280d82a52a6_0_6660"/>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g280d82a52a6_0_6660"/>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g280d82a52a6_0_6660"/>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g280d82a52a6_0_6660"/>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g280d82a52a6_0_6660"/>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g280d82a52a6_0_6660"/>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g280d82a52a6_0_6660"/>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g280d82a52a6_0_6660"/>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g280d82a52a6_0_6660"/>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g280d82a52a6_0_6660"/>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g280d82a52a6_0_6660"/>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g280d82a52a6_0_6660"/>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g280d82a52a6_0_6660"/>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g280d82a52a6_0_6660"/>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g280d82a52a6_0_6660"/>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g280d82a52a6_0_6660"/>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g280d82a52a6_0_6660"/>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g280d82a52a6_0_6660"/>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g280d82a52a6_0_6660"/>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g280d82a52a6_0_6660"/>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g280d82a52a6_0_6660"/>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g280d82a52a6_0_6660"/>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g280d82a52a6_0_6660"/>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g280d82a52a6_0_6660"/>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g280d82a52a6_0_6660"/>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g280d82a52a6_0_6660"/>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g280d82a52a6_0_6660"/>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g280d82a52a6_0_6660"/>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g280d82a52a6_0_6660"/>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g280d82a52a6_0_6660"/>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g280d82a52a6_0_6660"/>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g280d82a52a6_0_6660"/>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g280d82a52a6_0_6660"/>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g280d82a52a6_0_6660"/>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g280d82a52a6_0_6660"/>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g280d82a52a6_0_6660"/>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g280d82a52a6_0_6660"/>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g280d82a52a6_0_6660"/>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g280d82a52a6_0_6660"/>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g280d82a52a6_0_6660"/>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g280d82a52a6_0_6660"/>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g280d82a52a6_0_6660"/>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g280d82a52a6_0_6660"/>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g280d82a52a6_0_6660"/>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g280d82a52a6_0_6660"/>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g280d82a52a6_0_6660"/>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g280d82a52a6_0_6660"/>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g280d82a52a6_0_6660"/>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g280d82a52a6_0_6660"/>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g280d82a52a6_0_6660"/>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g280d82a52a6_0_6660"/>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g280d82a52a6_0_6660"/>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g280d82a52a6_0_6660"/>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g280d82a52a6_0_6660"/>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g280d82a52a6_0_6660"/>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g280d82a52a6_0_6660"/>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g280d82a52a6_0_6660"/>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g280d82a52a6_0_6660"/>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g280d82a52a6_0_6660"/>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g280d82a52a6_0_6660"/>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g280d82a52a6_0_6660"/>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g280d82a52a6_0_6660"/>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g280d82a52a6_0_6660"/>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g280d82a52a6_0_6660"/>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g280d82a52a6_0_6660"/>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g280d82a52a6_0_6660"/>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g280d82a52a6_0_6660"/>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g280d82a52a6_0_6660"/>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g280d82a52a6_0_6660"/>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g280d82a52a6_0_6660"/>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g280d82a52a6_0_6660"/>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g280d82a52a6_0_6660"/>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g280d82a52a6_0_6660"/>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g280d82a52a6_0_6660"/>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g280d82a52a6_0_6660"/>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g280d82a52a6_0_6660"/>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g280d82a52a6_0_6660"/>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g280d82a52a6_0_6660"/>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g280d82a52a6_0_6660"/>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g280d82a52a6_0_6660"/>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g280d82a52a6_0_6660"/>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g280d82a52a6_0_6660"/>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g280d82a52a6_0_6660"/>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g280d82a52a6_0_6660"/>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g280d82a52a6_0_6660"/>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g280d82a52a6_0_6660"/>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g280d82a52a6_0_6660"/>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g280d82a52a6_0_6660"/>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g280d82a52a6_0_6660"/>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g280d82a52a6_0_6660"/>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g280d82a52a6_0_6660"/>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g280d82a52a6_0_6660"/>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g280d82a52a6_0_6660"/>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g280d82a52a6_0_6660"/>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g280d82a52a6_0_6660"/>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g280d82a52a6_0_6660"/>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g280d82a52a6_0_6660"/>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g280d82a52a6_0_6660"/>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g280d82a52a6_0_6660"/>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g280d82a52a6_0_6660"/>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g280d82a52a6_0_6660"/>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g280d82a52a6_0_6660"/>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g280d82a52a6_0_6660"/>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g280d82a52a6_0_6660"/>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g280d82a52a6_0_6660"/>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g280d82a52a6_0_6660"/>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g280d82a52a6_0_6660"/>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g280d82a52a6_0_6660"/>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g280d82a52a6_0_6660"/>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g280d82a52a6_0_6660"/>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g280d82a52a6_0_6660"/>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g280d82a52a6_0_6660"/>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g280d82a52a6_0_6660"/>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g280d82a52a6_0_6660"/>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g280d82a52a6_0_6660"/>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g280d82a52a6_0_6660"/>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g280d82a52a6_0_6660"/>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g280d82a52a6_0_6660"/>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g280d82a52a6_0_6660"/>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g280d82a52a6_0_6660"/>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g280d82a52a6_0_6660"/>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g280d82a52a6_0_6660"/>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g280d82a52a6_0_6660"/>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g280d82a52a6_0_6660"/>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g280d82a52a6_0_6660"/>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g280d82a52a6_0_6660"/>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g280d82a52a6_0_6660"/>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g280d82a52a6_0_6660"/>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g280d82a52a6_0_6660"/>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g280d82a52a6_0_6660"/>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g280d82a52a6_0_6660"/>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g280d82a52a6_0_6660"/>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g280d82a52a6_0_6660"/>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g280d82a52a6_0_6660"/>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g280d82a52a6_0_6660"/>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g280d82a52a6_0_6660"/>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g280d82a52a6_0_6660"/>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g280d82a52a6_0_6660"/>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g280d82a52a6_0_6660"/>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g280d82a52a6_0_6660"/>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g280d82a52a6_0_6660"/>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g280d82a52a6_0_6660"/>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g280d82a52a6_0_6660"/>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g280d82a52a6_0_6660"/>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g280d82a52a6_0_6660"/>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g280d82a52a6_0_6660"/>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g280d82a52a6_0_6660"/>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g280d82a52a6_0_6660"/>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g280d82a52a6_0_6660"/>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g280d82a52a6_0_6660"/>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g280d82a52a6_0_6660"/>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g280d82a52a6_0_6660"/>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g280d82a52a6_0_6660"/>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g280d82a52a6_0_6660"/>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g280d82a52a6_0_6660"/>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g280d82a52a6_0_6660"/>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g280d82a52a6_0_6660"/>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g280d82a52a6_0_6660"/>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g280d82a52a6_0_6660"/>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g280d82a52a6_0_6660"/>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g280d82a52a6_0_6660"/>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g280d82a52a6_0_6660"/>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g280d82a52a6_0_6660"/>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g280d82a52a6_0_6660"/>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g280d82a52a6_0_6660"/>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g280d82a52a6_0_6660"/>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g280d82a52a6_0_6660"/>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g280d82a52a6_0_6660"/>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g280d82a52a6_0_6660"/>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g280d82a52a6_0_6660"/>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g280d82a52a6_0_6660"/>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g280d82a52a6_0_6660"/>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g280d82a52a6_0_6660"/>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g280d82a52a6_0_6660"/>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g280d82a52a6_0_6660"/>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g280d82a52a6_0_6660"/>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g280d82a52a6_0_6660"/>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g280d82a52a6_0_6660"/>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g280d82a52a6_0_6660"/>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g280d82a52a6_0_6660"/>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g280d82a52a6_0_6660"/>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g280d82a52a6_0_6660"/>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g280d82a52a6_0_6660"/>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g280d82a52a6_0_6660"/>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g280d82a52a6_0_6660"/>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g280d82a52a6_0_6660"/>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g280d82a52a6_0_6660"/>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g280d82a52a6_0_6660"/>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g280d82a52a6_0_6660"/>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g280d82a52a6_0_6660"/>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g280d82a52a6_0_6660"/>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g280d82a52a6_0_6660"/>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g280d82a52a6_0_6660"/>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g280d82a52a6_0_6660"/>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g280d82a52a6_0_6660"/>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g280d82a52a6_0_6660"/>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g280d82a52a6_0_6660"/>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g280d82a52a6_0_6660"/>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g280d82a52a6_0_6660"/>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g280d82a52a6_0_6660"/>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g280d82a52a6_0_6660"/>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g280d82a52a6_0_6660"/>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g280d82a52a6_0_6660"/>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g280d82a52a6_0_6660"/>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g280d82a52a6_0_6660"/>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g280d82a52a6_0_6660"/>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g280d82a52a6_0_6660"/>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g280d82a52a6_0_6660"/>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g280d82a52a6_0_6660"/>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g280d82a52a6_0_6660"/>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g280d82a52a6_0_6660"/>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g280d82a52a6_0_6660"/>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g280d82a52a6_0_6660"/>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g280d82a52a6_0_6660"/>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g280d82a52a6_0_6660"/>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g280d82a52a6_0_6660"/>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g280d82a52a6_0_6660"/>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g280d82a52a6_0_6660"/>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g280d82a52a6_0_6660"/>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g280d82a52a6_0_6660"/>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g280d82a52a6_0_6660"/>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g280d82a52a6_0_6660"/>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g280d82a52a6_0_6660"/>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g280d82a52a6_0_6660"/>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g280d82a52a6_0_6660"/>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g280d82a52a6_0_6660"/>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g280d82a52a6_0_6660"/>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g280d82a52a6_0_6660"/>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g280d82a52a6_0_6660"/>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g280d82a52a6_0_6660"/>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g280d82a52a6_0_6660"/>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g280d82a52a6_0_6660"/>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g280d82a52a6_0_6660"/>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g280d82a52a6_0_6660"/>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g280d82a52a6_0_6660"/>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g280d82a52a6_0_6660"/>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g280d82a52a6_0_6660"/>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g280d82a52a6_0_6660"/>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g280d82a52a6_0_6660"/>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g280d82a52a6_0_6660"/>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g280d82a52a6_0_6660"/>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g280d82a52a6_0_6660"/>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g280d82a52a6_0_6660"/>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g280d82a52a6_0_6660"/>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g280d82a52a6_0_6660"/>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g280d82a52a6_0_6660"/>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g280d82a52a6_0_6660"/>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g280d82a52a6_0_6660"/>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g280d82a52a6_0_6660"/>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g280d82a52a6_0_6660"/>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g280d82a52a6_0_6660"/>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g280d82a52a6_0_6660"/>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g280d82a52a6_0_6660"/>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g280d82a52a6_0_6660"/>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g280d82a52a6_0_6660"/>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g280d82a52a6_0_6660"/>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g280d82a52a6_0_6660"/>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g280d82a52a6_0_6660"/>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g280d82a52a6_0_6660"/>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g280d82a52a6_0_6660"/>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g280d82a52a6_0_6660"/>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g280d82a52a6_0_6660"/>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g280d82a52a6_0_6660"/>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g280d82a52a6_0_6660"/>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g280d82a52a6_0_6660"/>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g280d82a52a6_0_6660"/>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g280d82a52a6_0_6660"/>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g280d82a52a6_0_6660"/>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g280d82a52a6_0_6660"/>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g280d82a52a6_0_6660"/>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g280d82a52a6_0_6660"/>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g280d82a52a6_0_6660"/>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g280d82a52a6_0_6660"/>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g280d82a52a6_0_6660"/>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g280d82a52a6_0_6660"/>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g280d82a52a6_0_6660"/>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g280d82a52a6_0_6660"/>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g280d82a52a6_0_6660"/>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g280d82a52a6_0_6660"/>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g280d82a52a6_0_6660"/>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g280d82a52a6_0_6660"/>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g280d82a52a6_0_6660"/>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g280d82a52a6_0_6660"/>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g280d82a52a6_0_6660"/>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g280d82a52a6_0_6660"/>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g280d82a52a6_0_6660"/>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g280d82a52a6_0_6660"/>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g280d82a52a6_0_6660"/>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g280d82a52a6_0_6660"/>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g280d82a52a6_0_6660"/>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g280d82a52a6_0_6660"/>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g280d82a52a6_0_6660"/>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g280d82a52a6_0_6660"/>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g280d82a52a6_0_6660"/>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g280d82a52a6_0_6660"/>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g280d82a52a6_0_6660"/>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g280d82a52a6_0_6660"/>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g280d82a52a6_0_6660"/>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g280d82a52a6_0_6660"/>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g280d82a52a6_0_6660"/>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g280d82a52a6_0_6660"/>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g280d82a52a6_0_6660"/>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g280d82a52a6_0_6660"/>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g280d82a52a6_0_6660"/>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g280d82a52a6_0_6660"/>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g280d82a52a6_0_6660"/>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g280d82a52a6_0_6660"/>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g280d82a52a6_0_6660"/>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g280d82a52a6_0_6660"/>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g280d82a52a6_0_6660"/>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g280d82a52a6_0_6660"/>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g280d82a52a6_0_6660"/>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g280d82a52a6_0_6660"/>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g280d82a52a6_0_6660"/>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g280d82a52a6_0_6660"/>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g280d82a52a6_0_6660"/>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g280d82a52a6_0_6660"/>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g280d82a52a6_0_6660"/>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g280d82a52a6_0_6660"/>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g280d82a52a6_0_6660"/>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g280d82a52a6_0_6660"/>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g280d82a52a6_0_6660"/>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g280d82a52a6_0_6660"/>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g280d82a52a6_0_6660"/>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g280d82a52a6_0_6660"/>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g280d82a52a6_0_6660"/>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g280d82a52a6_0_6660"/>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g280d82a52a6_0_6660"/>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g280d82a52a6_0_6660"/>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g280d82a52a6_0_6660"/>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g280d82a52a6_0_6660"/>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g280d82a52a6_0_6660"/>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g280d82a52a6_0_6660"/>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g280d82a52a6_0_6660"/>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g280d82a52a6_0_6660"/>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rgbClr val="DB163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388" name="Google Shape;5388;g280d82a52a6_0_6660"/>
          <p:cNvSpPr/>
          <p:nvPr/>
        </p:nvSpPr>
        <p:spPr>
          <a:xfrm>
            <a:off x="324500" y="4426700"/>
            <a:ext cx="8499900" cy="5859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389" name="Google Shape;5389;g280d82a52a6_0_6660"/>
          <p:cNvPicPr preferRelativeResize="0"/>
          <p:nvPr/>
        </p:nvPicPr>
        <p:blipFill rotWithShape="1">
          <a:blip r:embed="rId5">
            <a:alphaModFix/>
          </a:blip>
          <a:srcRect/>
          <a:stretch/>
        </p:blipFill>
        <p:spPr>
          <a:xfrm>
            <a:off x="455004" y="401901"/>
            <a:ext cx="908399" cy="259033"/>
          </a:xfrm>
          <a:prstGeom prst="rect">
            <a:avLst/>
          </a:prstGeom>
          <a:noFill/>
          <a:ln>
            <a:noFill/>
          </a:ln>
        </p:spPr>
      </p:pic>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390"/>
        <p:cNvGrpSpPr/>
        <p:nvPr/>
      </p:nvGrpSpPr>
      <p:grpSpPr>
        <a:xfrm>
          <a:off x="0" y="0"/>
          <a:ext cx="0" cy="0"/>
          <a:chOff x="0" y="0"/>
          <a:chExt cx="0" cy="0"/>
        </a:xfrm>
      </p:grpSpPr>
      <p:sp>
        <p:nvSpPr>
          <p:cNvPr id="5391" name="Google Shape;5391;g280d82a52a6_0_731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392" name="Google Shape;5392;g280d82a52a6_0_7312"/>
          <p:cNvGrpSpPr/>
          <p:nvPr/>
        </p:nvGrpSpPr>
        <p:grpSpPr>
          <a:xfrm>
            <a:off x="8041173" y="4778596"/>
            <a:ext cx="598277" cy="170409"/>
            <a:chOff x="238125" y="1822850"/>
            <a:chExt cx="7080200" cy="2016675"/>
          </a:xfrm>
        </p:grpSpPr>
        <p:sp>
          <p:nvSpPr>
            <p:cNvPr id="5393" name="Google Shape;5393;g280d82a52a6_0_73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g280d82a52a6_0_73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g280d82a52a6_0_73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g280d82a52a6_0_73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g280d82a52a6_0_73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g280d82a52a6_0_73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g280d82a52a6_0_73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00" name="Google Shape;5400;g280d82a52a6_0_7312"/>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01" name="Google Shape;5401;g280d82a52a6_0_7312"/>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402" name="Google Shape;5402;g280d82a52a6_0_7312"/>
          <p:cNvSpPr/>
          <p:nvPr/>
        </p:nvSpPr>
        <p:spPr>
          <a:xfrm>
            <a:off x="278209" y="272369"/>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g280d82a52a6_0_7312"/>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200">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404" name="Google Shape;5404;g280d82a52a6_0_7312"/>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and body split w/chevrons">
  <p:cSld name="TITLE_AND_BODY_1_1">
    <p:bg>
      <p:bgPr>
        <a:solidFill>
          <a:schemeClr val="dk1"/>
        </a:solidFill>
        <a:effectLst/>
      </p:bgPr>
    </p:bg>
    <p:spTree>
      <p:nvGrpSpPr>
        <p:cNvPr id="1" name="Shape 5405"/>
        <p:cNvGrpSpPr/>
        <p:nvPr/>
      </p:nvGrpSpPr>
      <p:grpSpPr>
        <a:xfrm>
          <a:off x="0" y="0"/>
          <a:ext cx="0" cy="0"/>
          <a:chOff x="0" y="0"/>
          <a:chExt cx="0" cy="0"/>
        </a:xfrm>
      </p:grpSpPr>
      <p:grpSp>
        <p:nvGrpSpPr>
          <p:cNvPr id="5406" name="Google Shape;5406;g280d82a52a6_0_7327"/>
          <p:cNvGrpSpPr/>
          <p:nvPr/>
        </p:nvGrpSpPr>
        <p:grpSpPr>
          <a:xfrm>
            <a:off x="2726703" y="6"/>
            <a:ext cx="3697033" cy="5143642"/>
            <a:chOff x="1926275" y="238125"/>
            <a:chExt cx="3765950" cy="5239525"/>
          </a:xfrm>
        </p:grpSpPr>
        <p:sp>
          <p:nvSpPr>
            <p:cNvPr id="5407" name="Google Shape;5407;g280d82a52a6_0_732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g280d82a52a6_0_732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g280d82a52a6_0_732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g280d82a52a6_0_732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g280d82a52a6_0_732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g280d82a52a6_0_732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g280d82a52a6_0_732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g280d82a52a6_0_732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g280d82a52a6_0_732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g280d82a52a6_0_732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g280d82a52a6_0_732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g280d82a52a6_0_732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g280d82a52a6_0_732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g280d82a52a6_0_732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g280d82a52a6_0_732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g280d82a52a6_0_732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g280d82a52a6_0_732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g280d82a52a6_0_732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g280d82a52a6_0_732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g280d82a52a6_0_732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g280d82a52a6_0_732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g280d82a52a6_0_732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g280d82a52a6_0_732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g280d82a52a6_0_732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g280d82a52a6_0_732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g280d82a52a6_0_732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g280d82a52a6_0_732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g280d82a52a6_0_732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g280d82a52a6_0_732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g280d82a52a6_0_732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g280d82a52a6_0_732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g280d82a52a6_0_732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g280d82a52a6_0_732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g280d82a52a6_0_732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g280d82a52a6_0_732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g280d82a52a6_0_732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g280d82a52a6_0_732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g280d82a52a6_0_732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g280d82a52a6_0_732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g280d82a52a6_0_732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g280d82a52a6_0_732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g280d82a52a6_0_732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g280d82a52a6_0_732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g280d82a52a6_0_732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g280d82a52a6_0_732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g280d82a52a6_0_732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g280d82a52a6_0_732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g280d82a52a6_0_732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g280d82a52a6_0_732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g280d82a52a6_0_732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g280d82a52a6_0_732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g280d82a52a6_0_732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g280d82a52a6_0_732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g280d82a52a6_0_732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g280d82a52a6_0_732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g280d82a52a6_0_732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g280d82a52a6_0_732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g280d82a52a6_0_732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g280d82a52a6_0_732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g280d82a52a6_0_732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67" name="Google Shape;5467;g280d82a52a6_0_7327"/>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68" name="Google Shape;5468;g280d82a52a6_0_7327"/>
          <p:cNvGrpSpPr/>
          <p:nvPr/>
        </p:nvGrpSpPr>
        <p:grpSpPr>
          <a:xfrm>
            <a:off x="2686262" y="2"/>
            <a:ext cx="2103910" cy="5143716"/>
            <a:chOff x="2726150" y="238125"/>
            <a:chExt cx="2142475" cy="5238000"/>
          </a:xfrm>
        </p:grpSpPr>
        <p:sp>
          <p:nvSpPr>
            <p:cNvPr id="5469" name="Google Shape;5469;g280d82a52a6_0_73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g280d82a52a6_0_73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g280d82a52a6_0_73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72" name="Google Shape;5472;g280d82a52a6_0_7327"/>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73" name="Google Shape;5473;g280d82a52a6_0_73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74" name="Google Shape;5474;g280d82a52a6_0_73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75" name="Google Shape;5475;g280d82a52a6_0_7327"/>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g280d82a52a6_0_7327"/>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5477" name="Google Shape;5477;g280d82a52a6_0_7327"/>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478" name="Google Shape;5478;g280d82a52a6_0_7327"/>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_AND_BODY_1_1_1">
    <p:bg>
      <p:bgPr>
        <a:solidFill>
          <a:schemeClr val="dk1"/>
        </a:solidFill>
        <a:effectLst/>
      </p:bgPr>
    </p:bg>
    <p:spTree>
      <p:nvGrpSpPr>
        <p:cNvPr id="1" name="Shape 5479"/>
        <p:cNvGrpSpPr/>
        <p:nvPr/>
      </p:nvGrpSpPr>
      <p:grpSpPr>
        <a:xfrm>
          <a:off x="0" y="0"/>
          <a:ext cx="0" cy="0"/>
          <a:chOff x="0" y="0"/>
          <a:chExt cx="0" cy="0"/>
        </a:xfrm>
      </p:grpSpPr>
      <p:sp>
        <p:nvSpPr>
          <p:cNvPr id="5480" name="Google Shape;5480;g280d82a52a6_0_7401"/>
          <p:cNvSpPr/>
          <p:nvPr/>
        </p:nvSpPr>
        <p:spPr>
          <a:xfrm>
            <a:off x="0" y="0"/>
            <a:ext cx="47937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481" name="Google Shape;5481;g280d82a52a6_0_7401"/>
          <p:cNvGrpSpPr/>
          <p:nvPr/>
        </p:nvGrpSpPr>
        <p:grpSpPr>
          <a:xfrm>
            <a:off x="2686262" y="2"/>
            <a:ext cx="2103910" cy="5143716"/>
            <a:chOff x="2726150" y="238125"/>
            <a:chExt cx="2142475" cy="5238000"/>
          </a:xfrm>
        </p:grpSpPr>
        <p:sp>
          <p:nvSpPr>
            <p:cNvPr id="5482" name="Google Shape;5482;g280d82a52a6_0_7401"/>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g280d82a52a6_0_7401"/>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g280d82a52a6_0_7401"/>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86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85" name="Google Shape;5485;g280d82a52a6_0_7401"/>
          <p:cNvSpPr txBox="1">
            <a:spLocks noGrp="1"/>
          </p:cNvSpPr>
          <p:nvPr>
            <p:ph type="title"/>
          </p:nvPr>
        </p:nvSpPr>
        <p:spPr>
          <a:xfrm>
            <a:off x="311700" y="569150"/>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86" name="Google Shape;5486;g280d82a52a6_0_7401"/>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487" name="Google Shape;5487;g280d82a52a6_0_740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488" name="Google Shape;5488;g280d82a52a6_0_7401"/>
          <p:cNvSpPr/>
          <p:nvPr/>
        </p:nvSpPr>
        <p:spPr>
          <a:xfrm>
            <a:off x="434925" y="280400"/>
            <a:ext cx="109800" cy="1536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g280d82a52a6_0_7401"/>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200"/>
            </a:lvl2pPr>
            <a:lvl3pPr lvl="2" algn="l">
              <a:lnSpc>
                <a:spcPct val="115000"/>
              </a:lnSpc>
              <a:spcBef>
                <a:spcPts val="0"/>
              </a:spcBef>
              <a:spcAft>
                <a:spcPts val="0"/>
              </a:spcAft>
              <a:buSzPts val="1200"/>
              <a:buNone/>
              <a:defRPr sz="1200"/>
            </a:lvl3pPr>
            <a:lvl4pPr lvl="3" algn="l">
              <a:lnSpc>
                <a:spcPct val="115000"/>
              </a:lnSpc>
              <a:spcBef>
                <a:spcPts val="0"/>
              </a:spcBef>
              <a:spcAft>
                <a:spcPts val="0"/>
              </a:spcAft>
              <a:buSzPts val="1200"/>
              <a:buNone/>
              <a:defRPr sz="1200"/>
            </a:lvl4pPr>
            <a:lvl5pPr lvl="4" algn="l">
              <a:lnSpc>
                <a:spcPct val="115000"/>
              </a:lnSpc>
              <a:spcBef>
                <a:spcPts val="0"/>
              </a:spcBef>
              <a:spcAft>
                <a:spcPts val="0"/>
              </a:spcAft>
              <a:buSzPts val="1200"/>
              <a:buNone/>
              <a:defRPr sz="1200"/>
            </a:lvl5pPr>
            <a:lvl6pPr lvl="5" algn="l">
              <a:lnSpc>
                <a:spcPct val="115000"/>
              </a:lnSpc>
              <a:spcBef>
                <a:spcPts val="0"/>
              </a:spcBef>
              <a:spcAft>
                <a:spcPts val="0"/>
              </a:spcAft>
              <a:buSzPts val="1200"/>
              <a:buNone/>
              <a:defRPr sz="1200"/>
            </a:lvl6pPr>
            <a:lvl7pPr lvl="6" algn="l">
              <a:lnSpc>
                <a:spcPct val="115000"/>
              </a:lnSpc>
              <a:spcBef>
                <a:spcPts val="0"/>
              </a:spcBef>
              <a:spcAft>
                <a:spcPts val="0"/>
              </a:spcAft>
              <a:buSzPts val="1200"/>
              <a:buNone/>
              <a:defRPr sz="1200"/>
            </a:lvl7pPr>
            <a:lvl8pPr lvl="7" algn="l">
              <a:lnSpc>
                <a:spcPct val="115000"/>
              </a:lnSpc>
              <a:spcBef>
                <a:spcPts val="0"/>
              </a:spcBef>
              <a:spcAft>
                <a:spcPts val="0"/>
              </a:spcAft>
              <a:buSzPts val="1200"/>
              <a:buNone/>
              <a:defRPr sz="1200"/>
            </a:lvl8pPr>
            <a:lvl9pPr lvl="8" algn="l">
              <a:lnSpc>
                <a:spcPct val="115000"/>
              </a:lnSpc>
              <a:spcBef>
                <a:spcPts val="0"/>
              </a:spcBef>
              <a:spcAft>
                <a:spcPts val="0"/>
              </a:spcAft>
              <a:buSzPts val="1200"/>
              <a:buNone/>
              <a:defRPr sz="1200"/>
            </a:lvl9pPr>
          </a:lstStyle>
          <a:p>
            <a:endParaRPr/>
          </a:p>
        </p:txBody>
      </p:sp>
      <p:sp>
        <p:nvSpPr>
          <p:cNvPr id="5490" name="Google Shape;5490;g280d82a52a6_0_7401"/>
          <p:cNvSpPr/>
          <p:nvPr/>
        </p:nvSpPr>
        <p:spPr>
          <a:xfrm>
            <a:off x="4790172" y="507328"/>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92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5491" name="Google Shape;5491;g280d82a52a6_0_7401"/>
          <p:cNvPicPr preferRelativeResize="0"/>
          <p:nvPr/>
        </p:nvPicPr>
        <p:blipFill rotWithShape="1">
          <a:blip r:embed="rId2">
            <a:alphaModFix/>
          </a:blip>
          <a:srcRect/>
          <a:stretch/>
        </p:blipFill>
        <p:spPr>
          <a:xfrm>
            <a:off x="8041517" y="4778600"/>
            <a:ext cx="597594" cy="170400"/>
          </a:xfrm>
          <a:prstGeom prst="rect">
            <a:avLst/>
          </a:prstGeom>
          <a:noFill/>
          <a:ln>
            <a:noFill/>
          </a:ln>
        </p:spPr>
      </p:pic>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5492"/>
        <p:cNvGrpSpPr/>
        <p:nvPr/>
      </p:nvGrpSpPr>
      <p:grpSpPr>
        <a:xfrm>
          <a:off x="0" y="0"/>
          <a:ext cx="0" cy="0"/>
          <a:chOff x="0" y="0"/>
          <a:chExt cx="0" cy="0"/>
        </a:xfrm>
      </p:grpSpPr>
      <p:sp>
        <p:nvSpPr>
          <p:cNvPr id="5493" name="Google Shape;5493;g280d82a52a6_0_741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494" name="Google Shape;5494;g280d82a52a6_0_7414"/>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5" name="Google Shape;5495;g280d82a52a6_0_7414"/>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5496" name="Google Shape;5496;g280d82a52a6_0_741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497" name="Google Shape;5497;g280d82a52a6_0_7414"/>
          <p:cNvGrpSpPr/>
          <p:nvPr/>
        </p:nvGrpSpPr>
        <p:grpSpPr>
          <a:xfrm>
            <a:off x="8041173" y="4778596"/>
            <a:ext cx="598277" cy="170409"/>
            <a:chOff x="238125" y="1822850"/>
            <a:chExt cx="7080200" cy="2016675"/>
          </a:xfrm>
        </p:grpSpPr>
        <p:sp>
          <p:nvSpPr>
            <p:cNvPr id="5498" name="Google Shape;5498;g280d82a52a6_0_74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g280d82a52a6_0_74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g280d82a52a6_0_74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g280d82a52a6_0_74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g280d82a52a6_0_74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g280d82a52a6_0_74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g280d82a52a6_0_74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05" name="Google Shape;5505;g280d82a52a6_0_7414"/>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w/sidebar">
  <p:cSld name="TITLE_ONLY_1">
    <p:spTree>
      <p:nvGrpSpPr>
        <p:cNvPr id="1" name="Shape 5506"/>
        <p:cNvGrpSpPr/>
        <p:nvPr/>
      </p:nvGrpSpPr>
      <p:grpSpPr>
        <a:xfrm>
          <a:off x="0" y="0"/>
          <a:ext cx="0" cy="0"/>
          <a:chOff x="0" y="0"/>
          <a:chExt cx="0" cy="0"/>
        </a:xfrm>
      </p:grpSpPr>
      <p:sp>
        <p:nvSpPr>
          <p:cNvPr id="5507" name="Google Shape;5507;g280d82a52a6_0_7428"/>
          <p:cNvSpPr/>
          <p:nvPr/>
        </p:nvSpPr>
        <p:spPr>
          <a:xfrm>
            <a:off x="0" y="0"/>
            <a:ext cx="6399000" cy="51435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g280d82a52a6_0_7428"/>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509" name="Google Shape;5509;g280d82a52a6_0_74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10" name="Google Shape;5510;g280d82a52a6_0_7428"/>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5511"/>
        <p:cNvGrpSpPr/>
        <p:nvPr/>
      </p:nvGrpSpPr>
      <p:grpSpPr>
        <a:xfrm>
          <a:off x="0" y="0"/>
          <a:ext cx="0" cy="0"/>
          <a:chOff x="0" y="0"/>
          <a:chExt cx="0" cy="0"/>
        </a:xfrm>
      </p:grpSpPr>
      <p:sp>
        <p:nvSpPr>
          <p:cNvPr id="5512" name="Google Shape;5512;g280d82a52a6_0_7433"/>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5513" name="Google Shape;5513;g280d82a52a6_0_74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14" name="Google Shape;5514;g280d82a52a6_0_7433"/>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5515" name="Google Shape;5515;g280d82a52a6_0_7433"/>
          <p:cNvGrpSpPr/>
          <p:nvPr/>
        </p:nvGrpSpPr>
        <p:grpSpPr>
          <a:xfrm>
            <a:off x="8041173" y="4778596"/>
            <a:ext cx="598277" cy="170409"/>
            <a:chOff x="238125" y="1822850"/>
            <a:chExt cx="7080200" cy="2016675"/>
          </a:xfrm>
        </p:grpSpPr>
        <p:sp>
          <p:nvSpPr>
            <p:cNvPr id="5516" name="Google Shape;5516;g280d82a52a6_0_74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g280d82a52a6_0_74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g280d82a52a6_0_74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g280d82a52a6_0_74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g280d82a52a6_0_74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g280d82a52a6_0_74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g280d82a52a6_0_74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23" name="Google Shape;5523;g280d82a52a6_0_743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5524"/>
        <p:cNvGrpSpPr/>
        <p:nvPr/>
      </p:nvGrpSpPr>
      <p:grpSpPr>
        <a:xfrm>
          <a:off x="0" y="0"/>
          <a:ext cx="0" cy="0"/>
          <a:chOff x="0" y="0"/>
          <a:chExt cx="0" cy="0"/>
        </a:xfrm>
      </p:grpSpPr>
      <p:sp>
        <p:nvSpPr>
          <p:cNvPr id="5525" name="Google Shape;5525;g280d82a52a6_0_7446"/>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800"/>
            </a:lvl1pPr>
            <a:lvl2pPr lvl="1" algn="l">
              <a:lnSpc>
                <a:spcPct val="100000"/>
              </a:lnSpc>
              <a:spcBef>
                <a:spcPts val="0"/>
              </a:spcBef>
              <a:spcAft>
                <a:spcPts val="0"/>
              </a:spcAft>
              <a:buSzPts val="4800"/>
              <a:buNone/>
              <a:defRPr sz="4800"/>
            </a:lvl2pPr>
            <a:lvl3pPr lvl="2" algn="l">
              <a:lnSpc>
                <a:spcPct val="100000"/>
              </a:lnSpc>
              <a:spcBef>
                <a:spcPts val="0"/>
              </a:spcBef>
              <a:spcAft>
                <a:spcPts val="0"/>
              </a:spcAft>
              <a:buSzPts val="4800"/>
              <a:buNone/>
              <a:defRPr sz="4800"/>
            </a:lvl3pPr>
            <a:lvl4pPr lvl="3" algn="l">
              <a:lnSpc>
                <a:spcPct val="100000"/>
              </a:lnSpc>
              <a:spcBef>
                <a:spcPts val="0"/>
              </a:spcBef>
              <a:spcAft>
                <a:spcPts val="0"/>
              </a:spcAft>
              <a:buSzPts val="4800"/>
              <a:buNone/>
              <a:defRPr sz="4800"/>
            </a:lvl4pPr>
            <a:lvl5pPr lvl="4" algn="l">
              <a:lnSpc>
                <a:spcPct val="100000"/>
              </a:lnSpc>
              <a:spcBef>
                <a:spcPts val="0"/>
              </a:spcBef>
              <a:spcAft>
                <a:spcPts val="0"/>
              </a:spcAft>
              <a:buSzPts val="4800"/>
              <a:buNone/>
              <a:defRPr sz="4800"/>
            </a:lvl5pPr>
            <a:lvl6pPr lvl="5" algn="l">
              <a:lnSpc>
                <a:spcPct val="100000"/>
              </a:lnSpc>
              <a:spcBef>
                <a:spcPts val="0"/>
              </a:spcBef>
              <a:spcAft>
                <a:spcPts val="0"/>
              </a:spcAft>
              <a:buSzPts val="4800"/>
              <a:buNone/>
              <a:defRPr sz="4800"/>
            </a:lvl6pPr>
            <a:lvl7pPr lvl="6" algn="l">
              <a:lnSpc>
                <a:spcPct val="100000"/>
              </a:lnSpc>
              <a:spcBef>
                <a:spcPts val="0"/>
              </a:spcBef>
              <a:spcAft>
                <a:spcPts val="0"/>
              </a:spcAft>
              <a:buSzPts val="4800"/>
              <a:buNone/>
              <a:defRPr sz="4800"/>
            </a:lvl7pPr>
            <a:lvl8pPr lvl="7" algn="l">
              <a:lnSpc>
                <a:spcPct val="100000"/>
              </a:lnSpc>
              <a:spcBef>
                <a:spcPts val="0"/>
              </a:spcBef>
              <a:spcAft>
                <a:spcPts val="0"/>
              </a:spcAft>
              <a:buSzPts val="4800"/>
              <a:buNone/>
              <a:defRPr sz="4800"/>
            </a:lvl8pPr>
            <a:lvl9pPr lvl="8" algn="l">
              <a:lnSpc>
                <a:spcPct val="100000"/>
              </a:lnSpc>
              <a:spcBef>
                <a:spcPts val="0"/>
              </a:spcBef>
              <a:spcAft>
                <a:spcPts val="0"/>
              </a:spcAft>
              <a:buSzPts val="4800"/>
              <a:buNone/>
              <a:defRPr sz="4800"/>
            </a:lvl9pPr>
          </a:lstStyle>
          <a:p>
            <a:endParaRPr/>
          </a:p>
        </p:txBody>
      </p:sp>
      <p:sp>
        <p:nvSpPr>
          <p:cNvPr id="5526" name="Google Shape;5526;g280d82a52a6_0_744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Closing slide w/logo_white">
  <p:cSld name="BLANK_1">
    <p:bg>
      <p:bgPr>
        <a:solidFill>
          <a:schemeClr val="dk1"/>
        </a:solidFill>
        <a:effectLst/>
      </p:bgPr>
    </p:bg>
    <p:spTree>
      <p:nvGrpSpPr>
        <p:cNvPr id="1" name="Shape 5527"/>
        <p:cNvGrpSpPr/>
        <p:nvPr/>
      </p:nvGrpSpPr>
      <p:grpSpPr>
        <a:xfrm>
          <a:off x="0" y="0"/>
          <a:ext cx="0" cy="0"/>
          <a:chOff x="0" y="0"/>
          <a:chExt cx="0" cy="0"/>
        </a:xfrm>
      </p:grpSpPr>
      <p:grpSp>
        <p:nvGrpSpPr>
          <p:cNvPr id="5528" name="Google Shape;5528;g280d82a52a6_0_7449"/>
          <p:cNvGrpSpPr/>
          <p:nvPr/>
        </p:nvGrpSpPr>
        <p:grpSpPr>
          <a:xfrm>
            <a:off x="3698727" y="6"/>
            <a:ext cx="3697033" cy="5143642"/>
            <a:chOff x="1926275" y="238125"/>
            <a:chExt cx="3765950" cy="5239525"/>
          </a:xfrm>
        </p:grpSpPr>
        <p:sp>
          <p:nvSpPr>
            <p:cNvPr id="5529" name="Google Shape;5529;g280d82a52a6_0_7449"/>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g280d82a52a6_0_7449"/>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g280d82a52a6_0_7449"/>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g280d82a52a6_0_7449"/>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g280d82a52a6_0_7449"/>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g280d82a52a6_0_7449"/>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g280d82a52a6_0_7449"/>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g280d82a52a6_0_7449"/>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g280d82a52a6_0_7449"/>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g280d82a52a6_0_7449"/>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g280d82a52a6_0_7449"/>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g280d82a52a6_0_7449"/>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g280d82a52a6_0_7449"/>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g280d82a52a6_0_7449"/>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g280d82a52a6_0_7449"/>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g280d82a52a6_0_7449"/>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g280d82a52a6_0_7449"/>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g280d82a52a6_0_7449"/>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g280d82a52a6_0_7449"/>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g280d82a52a6_0_7449"/>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g280d82a52a6_0_7449"/>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g280d82a52a6_0_7449"/>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g280d82a52a6_0_7449"/>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g280d82a52a6_0_7449"/>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g280d82a52a6_0_7449"/>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g280d82a52a6_0_7449"/>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g280d82a52a6_0_7449"/>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g280d82a52a6_0_7449"/>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g280d82a52a6_0_7449"/>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g280d82a52a6_0_7449"/>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g280d82a52a6_0_7449"/>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g280d82a52a6_0_7449"/>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g280d82a52a6_0_7449"/>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g280d82a52a6_0_7449"/>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g280d82a52a6_0_7449"/>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g280d82a52a6_0_7449"/>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g280d82a52a6_0_7449"/>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g280d82a52a6_0_7449"/>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g280d82a52a6_0_7449"/>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g280d82a52a6_0_7449"/>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g280d82a52a6_0_7449"/>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g280d82a52a6_0_7449"/>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g280d82a52a6_0_7449"/>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g280d82a52a6_0_7449"/>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g280d82a52a6_0_7449"/>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g280d82a52a6_0_7449"/>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g280d82a52a6_0_7449"/>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g280d82a52a6_0_7449"/>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g280d82a52a6_0_7449"/>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g280d82a52a6_0_7449"/>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g280d82a52a6_0_7449"/>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g280d82a52a6_0_7449"/>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g280d82a52a6_0_7449"/>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g280d82a52a6_0_7449"/>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g280d82a52a6_0_7449"/>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g280d82a52a6_0_7449"/>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g280d82a52a6_0_7449"/>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g280d82a52a6_0_7449"/>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g280d82a52a6_0_7449"/>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g280d82a52a6_0_7449"/>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589" name="Google Shape;5589;g280d82a52a6_0_7449"/>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g280d82a52a6_0_744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591" name="Google Shape;5591;g280d82a52a6_0_7449"/>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3725"/>
              </a:srgbClr>
            </a:outerShdw>
          </a:effectLst>
        </p:spPr>
        <p:txBody>
          <a:bodyPr/>
          <a:lstStyle/>
          <a:p>
            <a:endParaRPr lang="en-US"/>
          </a:p>
        </p:txBody>
      </p:sp>
      <p:sp>
        <p:nvSpPr>
          <p:cNvPr id="5592" name="Google Shape;5592;g280d82a52a6_0_7449"/>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pic>
        <p:nvPicPr>
          <p:cNvPr id="5593" name="Google Shape;5593;g280d82a52a6_0_7449"/>
          <p:cNvPicPr preferRelativeResize="0"/>
          <p:nvPr/>
        </p:nvPicPr>
        <p:blipFill rotWithShape="1">
          <a:blip r:embed="rId2">
            <a:alphaModFix/>
          </a:blip>
          <a:srcRect/>
          <a:stretch/>
        </p:blipFill>
        <p:spPr>
          <a:xfrm>
            <a:off x="1285955" y="2144127"/>
            <a:ext cx="2868902" cy="818074"/>
          </a:xfrm>
          <a:prstGeom prst="rect">
            <a:avLst/>
          </a:prstGeom>
          <a:noFill/>
          <a:ln>
            <a:noFill/>
          </a:ln>
        </p:spPr>
      </p:pic>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Closing slide w/logo_slate">
  <p:cSld name="BLANK_1_2">
    <p:spTree>
      <p:nvGrpSpPr>
        <p:cNvPr id="1" name="Shape 898"/>
        <p:cNvGrpSpPr/>
        <p:nvPr/>
      </p:nvGrpSpPr>
      <p:grpSpPr>
        <a:xfrm>
          <a:off x="0" y="0"/>
          <a:ext cx="0" cy="0"/>
          <a:chOff x="0" y="0"/>
          <a:chExt cx="0" cy="0"/>
        </a:xfrm>
      </p:grpSpPr>
      <p:grpSp>
        <p:nvGrpSpPr>
          <p:cNvPr id="899" name="Google Shape;899;p86"/>
          <p:cNvGrpSpPr/>
          <p:nvPr/>
        </p:nvGrpSpPr>
        <p:grpSpPr>
          <a:xfrm>
            <a:off x="3698727" y="6"/>
            <a:ext cx="3697033" cy="5143642"/>
            <a:chOff x="1926275" y="238125"/>
            <a:chExt cx="3765950" cy="5239525"/>
          </a:xfrm>
        </p:grpSpPr>
        <p:sp>
          <p:nvSpPr>
            <p:cNvPr id="900" name="Google Shape;900;p8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8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8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8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8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8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8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8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8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8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8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8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8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8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8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8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8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8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8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8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8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8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8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8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8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8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8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8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8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8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8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8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8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8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8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8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8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8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8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8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8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8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8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8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8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8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8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8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8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8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8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8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8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8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8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8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8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8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8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8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0" name="Google Shape;960;p8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8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62" name="Google Shape;962;p86"/>
          <p:cNvGrpSpPr/>
          <p:nvPr/>
        </p:nvGrpSpPr>
        <p:grpSpPr>
          <a:xfrm>
            <a:off x="1285921" y="2144122"/>
            <a:ext cx="2868897" cy="817157"/>
            <a:chOff x="238125" y="1822850"/>
            <a:chExt cx="7080200" cy="2016675"/>
          </a:xfrm>
        </p:grpSpPr>
        <p:sp>
          <p:nvSpPr>
            <p:cNvPr id="963" name="Google Shape;963;p8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8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8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8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8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8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8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70" name="Google Shape;970;p8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971" name="Google Shape;971;p8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Closing slide w/logo_red">
  <p:cSld name="BLANK_1_1">
    <p:bg>
      <p:bgPr>
        <a:solidFill>
          <a:schemeClr val="accent1"/>
        </a:solidFill>
        <a:effectLst/>
      </p:bgPr>
    </p:bg>
    <p:spTree>
      <p:nvGrpSpPr>
        <p:cNvPr id="1" name="Shape 5594"/>
        <p:cNvGrpSpPr/>
        <p:nvPr/>
      </p:nvGrpSpPr>
      <p:grpSpPr>
        <a:xfrm>
          <a:off x="0" y="0"/>
          <a:ext cx="0" cy="0"/>
          <a:chOff x="0" y="0"/>
          <a:chExt cx="0" cy="0"/>
        </a:xfrm>
      </p:grpSpPr>
      <p:sp>
        <p:nvSpPr>
          <p:cNvPr id="5595" name="Google Shape;5595;g280d82a52a6_0_7516"/>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372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g280d82a52a6_0_751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597" name="Google Shape;5597;g280d82a52a6_0_7516"/>
          <p:cNvGrpSpPr/>
          <p:nvPr/>
        </p:nvGrpSpPr>
        <p:grpSpPr>
          <a:xfrm>
            <a:off x="1285921" y="2144122"/>
            <a:ext cx="2868897" cy="817157"/>
            <a:chOff x="238125" y="1822850"/>
            <a:chExt cx="7080200" cy="2016675"/>
          </a:xfrm>
        </p:grpSpPr>
        <p:sp>
          <p:nvSpPr>
            <p:cNvPr id="5598" name="Google Shape;5598;g280d82a52a6_0_75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g280d82a52a6_0_75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g280d82a52a6_0_75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g280d82a52a6_0_75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g280d82a52a6_0_75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g280d82a52a6_0_75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g280d82a52a6_0_75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605" name="Google Shape;5605;g280d82a52a6_0_7516"/>
          <p:cNvSpPr/>
          <p:nvPr/>
        </p:nvSpPr>
        <p:spPr>
          <a:xfrm>
            <a:off x="5338775" y="-4750"/>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3725"/>
              </a:srgbClr>
            </a:outerShdw>
          </a:effectLst>
        </p:spPr>
        <p:txBody>
          <a:bodyPr/>
          <a:lstStyle/>
          <a:p>
            <a:endParaRPr lang="en-US"/>
          </a:p>
        </p:txBody>
      </p:sp>
      <p:sp>
        <p:nvSpPr>
          <p:cNvPr id="5606" name="Google Shape;5606;g280d82a52a6_0_7516"/>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Slide - Slate Blue Arrow">
  <p:cSld name="Slide - Slate Blue Arrow">
    <p:bg>
      <p:bgPr>
        <a:blipFill>
          <a:blip r:embed="rId2">
            <a:alphaModFix/>
          </a:blip>
          <a:stretch>
            <a:fillRect/>
          </a:stretch>
        </a:blipFill>
        <a:effectLst/>
      </p:bgPr>
    </p:bg>
    <p:spTree>
      <p:nvGrpSpPr>
        <p:cNvPr id="1" name="Shape 5607"/>
        <p:cNvGrpSpPr/>
        <p:nvPr/>
      </p:nvGrpSpPr>
      <p:grpSpPr>
        <a:xfrm>
          <a:off x="0" y="0"/>
          <a:ext cx="0" cy="0"/>
          <a:chOff x="0" y="0"/>
          <a:chExt cx="0" cy="0"/>
        </a:xfrm>
      </p:grpSpPr>
      <p:sp>
        <p:nvSpPr>
          <p:cNvPr id="5608" name="Google Shape;5608;g280d82a52a6_0_7817"/>
          <p:cNvSpPr/>
          <p:nvPr/>
        </p:nvSpPr>
        <p:spPr>
          <a:xfrm>
            <a:off x="4201297" y="0"/>
            <a:ext cx="3811800" cy="51435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chemeClr val="lt1"/>
              </a:solidFill>
              <a:latin typeface="Arial"/>
              <a:ea typeface="Arial"/>
              <a:cs typeface="Arial"/>
              <a:sym typeface="Arial"/>
            </a:endParaRPr>
          </a:p>
        </p:txBody>
      </p:sp>
      <p:sp>
        <p:nvSpPr>
          <p:cNvPr id="5609" name="Google Shape;5609;g280d82a52a6_0_7817"/>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lt1"/>
              </a:buClr>
              <a:buSzPts val="1500"/>
              <a:buChar char="•"/>
              <a:defRPr sz="1500" b="0" i="0">
                <a:latin typeface="Inter"/>
                <a:ea typeface="Inter"/>
                <a:cs typeface="Inter"/>
                <a:sym typeface="Inter"/>
              </a:defRPr>
            </a:lvl1pPr>
            <a:lvl2pPr marL="914400" lvl="1" indent="-317500" algn="l">
              <a:lnSpc>
                <a:spcPct val="90000"/>
              </a:lnSpc>
              <a:spcBef>
                <a:spcPts val="400"/>
              </a:spcBef>
              <a:spcAft>
                <a:spcPts val="0"/>
              </a:spcAft>
              <a:buClr>
                <a:schemeClr val="lt1"/>
              </a:buClr>
              <a:buSzPts val="1400"/>
              <a:buChar char="•"/>
              <a:defRPr sz="1400" b="0" i="0">
                <a:latin typeface="Inter"/>
                <a:ea typeface="Inter"/>
                <a:cs typeface="Inter"/>
                <a:sym typeface="Inter"/>
              </a:defRPr>
            </a:lvl2pPr>
            <a:lvl3pPr marL="1371600" lvl="2" indent="-304800" algn="l">
              <a:lnSpc>
                <a:spcPct val="90000"/>
              </a:lnSpc>
              <a:spcBef>
                <a:spcPts val="400"/>
              </a:spcBef>
              <a:spcAft>
                <a:spcPts val="0"/>
              </a:spcAft>
              <a:buClr>
                <a:schemeClr val="lt1"/>
              </a:buClr>
              <a:buSzPts val="1200"/>
              <a:buChar char="•"/>
              <a:defRPr sz="1200" b="0" i="0">
                <a:latin typeface="Inter"/>
                <a:ea typeface="Inter"/>
                <a:cs typeface="Inter"/>
                <a:sym typeface="Inter"/>
              </a:defRPr>
            </a:lvl3pPr>
            <a:lvl4pPr marL="1828800" lvl="3"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4pPr>
            <a:lvl5pPr marL="2286000" lvl="4" indent="-298450" algn="l">
              <a:lnSpc>
                <a:spcPct val="90000"/>
              </a:lnSpc>
              <a:spcBef>
                <a:spcPts val="400"/>
              </a:spcBef>
              <a:spcAft>
                <a:spcPts val="0"/>
              </a:spcAft>
              <a:buClr>
                <a:schemeClr val="lt1"/>
              </a:buClr>
              <a:buSzPts val="1100"/>
              <a:buChar char="•"/>
              <a:defRPr sz="1100" b="0" i="0">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
        <p:nvSpPr>
          <p:cNvPr id="5610" name="Google Shape;5610;g280d82a52a6_0_7817"/>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lt1"/>
              </a:buClr>
              <a:buSzPts val="3000"/>
              <a:buFont typeface="Inter Black"/>
              <a:buNone/>
              <a:defRPr sz="3000">
                <a:solidFill>
                  <a:schemeClr val="l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5615"/>
        <p:cNvGrpSpPr/>
        <p:nvPr/>
      </p:nvGrpSpPr>
      <p:grpSpPr>
        <a:xfrm>
          <a:off x="0" y="0"/>
          <a:ext cx="0" cy="0"/>
          <a:chOff x="0" y="0"/>
          <a:chExt cx="0" cy="0"/>
        </a:xfrm>
      </p:grpSpPr>
      <p:sp>
        <p:nvSpPr>
          <p:cNvPr id="5616" name="Google Shape;5616;p7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Slide - White Arrow">
  <p:cSld name="Slide - White Arrow">
    <p:bg>
      <p:bgPr>
        <a:blipFill>
          <a:blip r:embed="rId2">
            <a:alphaModFix/>
          </a:blip>
          <a:stretch>
            <a:fillRect/>
          </a:stretch>
        </a:blipFill>
        <a:effectLst/>
      </p:bgPr>
    </p:bg>
    <p:spTree>
      <p:nvGrpSpPr>
        <p:cNvPr id="1" name="Shape 5617"/>
        <p:cNvGrpSpPr/>
        <p:nvPr/>
      </p:nvGrpSpPr>
      <p:grpSpPr>
        <a:xfrm>
          <a:off x="0" y="0"/>
          <a:ext cx="0" cy="0"/>
          <a:chOff x="0" y="0"/>
          <a:chExt cx="0" cy="0"/>
        </a:xfrm>
      </p:grpSpPr>
      <p:sp>
        <p:nvSpPr>
          <p:cNvPr id="5618" name="Google Shape;5618;g280d82a52a6_0_7615"/>
          <p:cNvSpPr/>
          <p:nvPr/>
        </p:nvSpPr>
        <p:spPr>
          <a:xfrm>
            <a:off x="4201297" y="0"/>
            <a:ext cx="3811800" cy="5143500"/>
          </a:xfrm>
          <a:prstGeom prst="rect">
            <a:avLst/>
          </a:prstGeom>
          <a:solidFill>
            <a:schemeClr val="lt1"/>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700"/>
              <a:buFont typeface="Arial"/>
              <a:buNone/>
            </a:pPr>
            <a:endParaRPr sz="700" b="0" i="0" u="none" strike="noStrike" cap="none">
              <a:solidFill>
                <a:schemeClr val="lt1"/>
              </a:solidFill>
              <a:latin typeface="Arial"/>
              <a:ea typeface="Arial"/>
              <a:cs typeface="Arial"/>
              <a:sym typeface="Arial"/>
            </a:endParaRPr>
          </a:p>
        </p:txBody>
      </p:sp>
      <p:sp>
        <p:nvSpPr>
          <p:cNvPr id="5619" name="Google Shape;5619;g280d82a52a6_0_7615"/>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dk2"/>
              </a:buClr>
              <a:buSzPts val="3000"/>
              <a:buFont typeface="Inter Black"/>
              <a:buNone/>
              <a:defRPr sz="3000">
                <a:solidFill>
                  <a:schemeClr val="dk2"/>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5620" name="Google Shape;5620;g280d82a52a6_0_7615"/>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a:solidFill>
                  <a:schemeClr val="dk2"/>
                </a:solidFill>
                <a:latin typeface="Open Sans"/>
                <a:ea typeface="Open Sans"/>
                <a:cs typeface="Open Sans"/>
                <a:sym typeface="Open Sans"/>
              </a:defRPr>
            </a:lvl1pPr>
            <a:lvl2pPr marL="914400" lvl="1" indent="-317500" algn="l">
              <a:lnSpc>
                <a:spcPct val="90000"/>
              </a:lnSpc>
              <a:spcBef>
                <a:spcPts val="400"/>
              </a:spcBef>
              <a:spcAft>
                <a:spcPts val="0"/>
              </a:spcAft>
              <a:buClr>
                <a:schemeClr val="dk2"/>
              </a:buClr>
              <a:buSzPts val="1400"/>
              <a:buChar char="•"/>
              <a:defRPr sz="1400">
                <a:solidFill>
                  <a:schemeClr val="dk2"/>
                </a:solidFill>
                <a:latin typeface="Open Sans"/>
                <a:ea typeface="Open Sans"/>
                <a:cs typeface="Open Sans"/>
                <a:sym typeface="Open Sans"/>
              </a:defRPr>
            </a:lvl2pPr>
            <a:lvl3pPr marL="1371600" lvl="2" indent="-304800" algn="l">
              <a:lnSpc>
                <a:spcPct val="90000"/>
              </a:lnSpc>
              <a:spcBef>
                <a:spcPts val="400"/>
              </a:spcBef>
              <a:spcAft>
                <a:spcPts val="0"/>
              </a:spcAft>
              <a:buClr>
                <a:schemeClr val="dk2"/>
              </a:buClr>
              <a:buSzPts val="1200"/>
              <a:buChar char="•"/>
              <a:defRPr sz="1200">
                <a:solidFill>
                  <a:schemeClr val="dk2"/>
                </a:solidFill>
                <a:latin typeface="Open Sans"/>
                <a:ea typeface="Open Sans"/>
                <a:cs typeface="Open Sans"/>
                <a:sym typeface="Open Sans"/>
              </a:defRPr>
            </a:lvl3pPr>
            <a:lvl4pPr marL="1828800" lvl="3"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4pPr>
            <a:lvl5pPr marL="2286000" lvl="4" indent="-298450" algn="l">
              <a:lnSpc>
                <a:spcPct val="90000"/>
              </a:lnSpc>
              <a:spcBef>
                <a:spcPts val="400"/>
              </a:spcBef>
              <a:spcAft>
                <a:spcPts val="0"/>
              </a:spcAft>
              <a:buClr>
                <a:schemeClr val="dk2"/>
              </a:buClr>
              <a:buSzPts val="1100"/>
              <a:buChar char="•"/>
              <a:defRPr sz="1100">
                <a:solidFill>
                  <a:schemeClr val="dk2"/>
                </a:solidFill>
                <a:latin typeface="Open Sans"/>
                <a:ea typeface="Open Sans"/>
                <a:cs typeface="Open Sans"/>
                <a:sym typeface="Open Sans"/>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5621"/>
        <p:cNvGrpSpPr/>
        <p:nvPr/>
      </p:nvGrpSpPr>
      <p:grpSpPr>
        <a:xfrm>
          <a:off x="0" y="0"/>
          <a:ext cx="0" cy="0"/>
          <a:chOff x="0" y="0"/>
          <a:chExt cx="0" cy="0"/>
        </a:xfrm>
      </p:grpSpPr>
      <p:sp>
        <p:nvSpPr>
          <p:cNvPr id="5622" name="Google Shape;5622;p112"/>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23" name="Google Shape;5623;p112"/>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24" name="Google Shape;5624;p112"/>
          <p:cNvGrpSpPr/>
          <p:nvPr/>
        </p:nvGrpSpPr>
        <p:grpSpPr>
          <a:xfrm>
            <a:off x="7833120" y="4564515"/>
            <a:ext cx="1026629" cy="292418"/>
            <a:chOff x="238125" y="1822850"/>
            <a:chExt cx="7080200" cy="2016675"/>
          </a:xfrm>
        </p:grpSpPr>
        <p:sp>
          <p:nvSpPr>
            <p:cNvPr id="5625" name="Google Shape;5625;p11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6" name="Google Shape;5626;p11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7" name="Google Shape;5627;p11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8" name="Google Shape;5628;p11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29" name="Google Shape;5629;p11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0" name="Google Shape;5630;p11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1" name="Google Shape;5631;p11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5632"/>
        <p:cNvGrpSpPr/>
        <p:nvPr/>
      </p:nvGrpSpPr>
      <p:grpSpPr>
        <a:xfrm>
          <a:off x="0" y="0"/>
          <a:ext cx="0" cy="0"/>
          <a:chOff x="0" y="0"/>
          <a:chExt cx="0" cy="0"/>
        </a:xfrm>
      </p:grpSpPr>
      <p:sp>
        <p:nvSpPr>
          <p:cNvPr id="5633" name="Google Shape;5633;p113"/>
          <p:cNvSpPr/>
          <p:nvPr/>
        </p:nvSpPr>
        <p:spPr>
          <a:xfrm>
            <a:off x="0" y="0"/>
            <a:ext cx="6410100" cy="5143500"/>
          </a:xfrm>
          <a:prstGeom prst="homePlate">
            <a:avLst>
              <a:gd name="adj" fmla="val 39813"/>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4" name="Google Shape;5634;p113"/>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35" name="Google Shape;5635;p113"/>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36" name="Google Shape;5636;p113"/>
          <p:cNvGrpSpPr/>
          <p:nvPr/>
        </p:nvGrpSpPr>
        <p:grpSpPr>
          <a:xfrm>
            <a:off x="7833120" y="4564515"/>
            <a:ext cx="1026629" cy="292418"/>
            <a:chOff x="238125" y="1822850"/>
            <a:chExt cx="7080200" cy="2016675"/>
          </a:xfrm>
        </p:grpSpPr>
        <p:sp>
          <p:nvSpPr>
            <p:cNvPr id="5637" name="Google Shape;5637;p11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8" name="Google Shape;5638;p11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39" name="Google Shape;5639;p11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0" name="Google Shape;5640;p11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1" name="Google Shape;5641;p11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2" name="Google Shape;5642;p11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3" name="Google Shape;5643;p11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5644"/>
        <p:cNvGrpSpPr/>
        <p:nvPr/>
      </p:nvGrpSpPr>
      <p:grpSpPr>
        <a:xfrm>
          <a:off x="0" y="0"/>
          <a:ext cx="0" cy="0"/>
          <a:chOff x="0" y="0"/>
          <a:chExt cx="0" cy="0"/>
        </a:xfrm>
      </p:grpSpPr>
      <p:sp>
        <p:nvSpPr>
          <p:cNvPr id="5645" name="Google Shape;5645;p114"/>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46" name="Google Shape;5646;p114"/>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47" name="Google Shape;5647;p114"/>
          <p:cNvGrpSpPr/>
          <p:nvPr/>
        </p:nvGrpSpPr>
        <p:grpSpPr>
          <a:xfrm>
            <a:off x="455002" y="401910"/>
            <a:ext cx="908390" cy="258739"/>
            <a:chOff x="238125" y="1822850"/>
            <a:chExt cx="7080200" cy="2016675"/>
          </a:xfrm>
        </p:grpSpPr>
        <p:sp>
          <p:nvSpPr>
            <p:cNvPr id="5648" name="Google Shape;5648;p11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49" name="Google Shape;5649;p11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0" name="Google Shape;5650;p11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1" name="Google Shape;5651;p11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2" name="Google Shape;5652;p11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3" name="Google Shape;5653;p11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54" name="Google Shape;5654;p11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5655" name="Google Shape;5655;p114"/>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5656"/>
        <p:cNvGrpSpPr/>
        <p:nvPr/>
      </p:nvGrpSpPr>
      <p:grpSpPr>
        <a:xfrm>
          <a:off x="0" y="0"/>
          <a:ext cx="0" cy="0"/>
          <a:chOff x="0" y="0"/>
          <a:chExt cx="0" cy="0"/>
        </a:xfrm>
      </p:grpSpPr>
      <p:sp>
        <p:nvSpPr>
          <p:cNvPr id="5657" name="Google Shape;5657;p115"/>
          <p:cNvSpPr txBox="1">
            <a:spLocks noGrp="1"/>
          </p:cNvSpPr>
          <p:nvPr>
            <p:ph type="ctrTitle"/>
          </p:nvPr>
        </p:nvSpPr>
        <p:spPr>
          <a:xfrm>
            <a:off x="311700" y="1979276"/>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658" name="Google Shape;5658;p115"/>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659" name="Google Shape;5659;p115"/>
          <p:cNvGrpSpPr/>
          <p:nvPr/>
        </p:nvGrpSpPr>
        <p:grpSpPr>
          <a:xfrm>
            <a:off x="455002" y="401910"/>
            <a:ext cx="908390" cy="258739"/>
            <a:chOff x="238125" y="1822850"/>
            <a:chExt cx="7080200" cy="2016675"/>
          </a:xfrm>
        </p:grpSpPr>
        <p:sp>
          <p:nvSpPr>
            <p:cNvPr id="5660" name="Google Shape;5660;p11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1" name="Google Shape;5661;p11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2" name="Google Shape;5662;p11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3" name="Google Shape;5663;p11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4" name="Google Shape;5664;p11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5" name="Google Shape;5665;p11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66" name="Google Shape;5666;p11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5667" name="Google Shape;5667;p115"/>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rgbClr val="E4F5FD"/>
        </a:solidFill>
        <a:effectLst/>
      </p:bgPr>
    </p:bg>
    <p:spTree>
      <p:nvGrpSpPr>
        <p:cNvPr id="1" name="Shape 5668"/>
        <p:cNvGrpSpPr/>
        <p:nvPr/>
      </p:nvGrpSpPr>
      <p:grpSpPr>
        <a:xfrm>
          <a:off x="0" y="0"/>
          <a:ext cx="0" cy="0"/>
          <a:chOff x="0" y="0"/>
          <a:chExt cx="0" cy="0"/>
        </a:xfrm>
      </p:grpSpPr>
      <p:sp>
        <p:nvSpPr>
          <p:cNvPr id="5669" name="Google Shape;5669;p116"/>
          <p:cNvSpPr/>
          <p:nvPr/>
        </p:nvSpPr>
        <p:spPr>
          <a:xfrm>
            <a:off x="0" y="0"/>
            <a:ext cx="9144000" cy="10794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670" name="Google Shape;5670;p116"/>
          <p:cNvGrpSpPr/>
          <p:nvPr/>
        </p:nvGrpSpPr>
        <p:grpSpPr>
          <a:xfrm>
            <a:off x="2622652" y="3587454"/>
            <a:ext cx="2377550" cy="653782"/>
            <a:chOff x="2159414" y="3486447"/>
            <a:chExt cx="2606105" cy="720500"/>
          </a:xfrm>
        </p:grpSpPr>
        <p:grpSp>
          <p:nvGrpSpPr>
            <p:cNvPr id="5671" name="Google Shape;5671;p116"/>
            <p:cNvGrpSpPr/>
            <p:nvPr/>
          </p:nvGrpSpPr>
          <p:grpSpPr>
            <a:xfrm>
              <a:off x="2159414" y="3486447"/>
              <a:ext cx="2606105" cy="49200"/>
              <a:chOff x="2159414" y="3486447"/>
              <a:chExt cx="2606105" cy="49200"/>
            </a:xfrm>
          </p:grpSpPr>
          <p:sp>
            <p:nvSpPr>
              <p:cNvPr id="5672" name="Google Shape;5672;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3" name="Google Shape;5673;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4" name="Google Shape;5674;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5" name="Google Shape;5675;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6" name="Google Shape;5676;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7" name="Google Shape;5677;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8" name="Google Shape;5678;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79" name="Google Shape;5679;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0" name="Google Shape;5680;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1" name="Google Shape;5681;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2" name="Google Shape;5682;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3" name="Google Shape;5683;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4" name="Google Shape;5684;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5" name="Google Shape;5685;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6" name="Google Shape;5686;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87" name="Google Shape;5687;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688" name="Google Shape;5688;p116"/>
            <p:cNvGrpSpPr/>
            <p:nvPr/>
          </p:nvGrpSpPr>
          <p:grpSpPr>
            <a:xfrm>
              <a:off x="2159414" y="3652838"/>
              <a:ext cx="2606105" cy="49200"/>
              <a:chOff x="2159414" y="3486447"/>
              <a:chExt cx="2606105" cy="49200"/>
            </a:xfrm>
          </p:grpSpPr>
          <p:sp>
            <p:nvSpPr>
              <p:cNvPr id="5689" name="Google Shape;5689;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0" name="Google Shape;5690;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1" name="Google Shape;5691;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2" name="Google Shape;5692;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3" name="Google Shape;5693;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4" name="Google Shape;5694;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5" name="Google Shape;5695;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6" name="Google Shape;5696;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7" name="Google Shape;5697;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8" name="Google Shape;5698;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699" name="Google Shape;5699;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0" name="Google Shape;5700;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1" name="Google Shape;5701;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2" name="Google Shape;5702;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3" name="Google Shape;5703;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4" name="Google Shape;5704;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705" name="Google Shape;5705;p116"/>
            <p:cNvGrpSpPr/>
            <p:nvPr/>
          </p:nvGrpSpPr>
          <p:grpSpPr>
            <a:xfrm>
              <a:off x="2159414" y="3819188"/>
              <a:ext cx="2606105" cy="49200"/>
              <a:chOff x="2159414" y="3486447"/>
              <a:chExt cx="2606105" cy="49200"/>
            </a:xfrm>
          </p:grpSpPr>
          <p:sp>
            <p:nvSpPr>
              <p:cNvPr id="5706" name="Google Shape;5706;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7" name="Google Shape;5707;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8" name="Google Shape;5708;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09" name="Google Shape;5709;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0" name="Google Shape;5710;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1" name="Google Shape;5711;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2" name="Google Shape;5712;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3" name="Google Shape;5713;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4" name="Google Shape;5714;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5" name="Google Shape;5715;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6" name="Google Shape;5716;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7" name="Google Shape;5717;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8" name="Google Shape;5718;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19" name="Google Shape;5719;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0" name="Google Shape;5720;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1" name="Google Shape;5721;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722" name="Google Shape;5722;p116"/>
            <p:cNvGrpSpPr/>
            <p:nvPr/>
          </p:nvGrpSpPr>
          <p:grpSpPr>
            <a:xfrm>
              <a:off x="2159414" y="3983540"/>
              <a:ext cx="2606105" cy="49200"/>
              <a:chOff x="2159414" y="3486447"/>
              <a:chExt cx="2606105" cy="49200"/>
            </a:xfrm>
          </p:grpSpPr>
          <p:sp>
            <p:nvSpPr>
              <p:cNvPr id="5723" name="Google Shape;5723;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4" name="Google Shape;5724;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5" name="Google Shape;5725;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6" name="Google Shape;5726;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7" name="Google Shape;5727;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8" name="Google Shape;5728;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29" name="Google Shape;5729;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0" name="Google Shape;5730;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1" name="Google Shape;5731;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2" name="Google Shape;5732;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3" name="Google Shape;5733;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4" name="Google Shape;5734;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5" name="Google Shape;5735;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6" name="Google Shape;5736;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7" name="Google Shape;5737;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38" name="Google Shape;5738;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5739" name="Google Shape;5739;p116"/>
            <p:cNvGrpSpPr/>
            <p:nvPr/>
          </p:nvGrpSpPr>
          <p:grpSpPr>
            <a:xfrm>
              <a:off x="2159414" y="4157747"/>
              <a:ext cx="2606105" cy="49200"/>
              <a:chOff x="2159414" y="3486447"/>
              <a:chExt cx="2606105" cy="49200"/>
            </a:xfrm>
          </p:grpSpPr>
          <p:sp>
            <p:nvSpPr>
              <p:cNvPr id="5740" name="Google Shape;5740;p116"/>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1" name="Google Shape;5741;p116"/>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2" name="Google Shape;5742;p116"/>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3" name="Google Shape;5743;p116"/>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4" name="Google Shape;5744;p116"/>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5" name="Google Shape;5745;p116"/>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6" name="Google Shape;5746;p116"/>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7" name="Google Shape;5747;p116"/>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8" name="Google Shape;5748;p116"/>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49" name="Google Shape;5749;p116"/>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0" name="Google Shape;5750;p116"/>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1" name="Google Shape;5751;p116"/>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2" name="Google Shape;5752;p116"/>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3" name="Google Shape;5753;p116"/>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4" name="Google Shape;5754;p116"/>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55" name="Google Shape;5755;p116"/>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sp>
        <p:nvSpPr>
          <p:cNvPr id="5756" name="Google Shape;5756;p116"/>
          <p:cNvSpPr txBox="1">
            <a:spLocks noGrp="1"/>
          </p:cNvSpPr>
          <p:nvPr>
            <p:ph type="ctrTitle"/>
          </p:nvPr>
        </p:nvSpPr>
        <p:spPr>
          <a:xfrm>
            <a:off x="311700" y="1979276"/>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199"/>
            </a:lvl1pPr>
            <a:lvl2pPr lvl="1" algn="ctr">
              <a:lnSpc>
                <a:spcPct val="95000"/>
              </a:lnSpc>
              <a:spcBef>
                <a:spcPts val="0"/>
              </a:spcBef>
              <a:spcAft>
                <a:spcPts val="0"/>
              </a:spcAft>
              <a:buSzPts val="5200"/>
              <a:buNone/>
              <a:defRPr sz="5199"/>
            </a:lvl2pPr>
            <a:lvl3pPr lvl="2" algn="ctr">
              <a:lnSpc>
                <a:spcPct val="95000"/>
              </a:lnSpc>
              <a:spcBef>
                <a:spcPts val="0"/>
              </a:spcBef>
              <a:spcAft>
                <a:spcPts val="0"/>
              </a:spcAft>
              <a:buSzPts val="5200"/>
              <a:buNone/>
              <a:defRPr sz="5199"/>
            </a:lvl3pPr>
            <a:lvl4pPr lvl="3" algn="ctr">
              <a:lnSpc>
                <a:spcPct val="95000"/>
              </a:lnSpc>
              <a:spcBef>
                <a:spcPts val="0"/>
              </a:spcBef>
              <a:spcAft>
                <a:spcPts val="0"/>
              </a:spcAft>
              <a:buSzPts val="5200"/>
              <a:buNone/>
              <a:defRPr sz="5199"/>
            </a:lvl4pPr>
            <a:lvl5pPr lvl="4" algn="ctr">
              <a:lnSpc>
                <a:spcPct val="95000"/>
              </a:lnSpc>
              <a:spcBef>
                <a:spcPts val="0"/>
              </a:spcBef>
              <a:spcAft>
                <a:spcPts val="0"/>
              </a:spcAft>
              <a:buSzPts val="5200"/>
              <a:buNone/>
              <a:defRPr sz="5199"/>
            </a:lvl5pPr>
            <a:lvl6pPr lvl="5" algn="ctr">
              <a:lnSpc>
                <a:spcPct val="95000"/>
              </a:lnSpc>
              <a:spcBef>
                <a:spcPts val="0"/>
              </a:spcBef>
              <a:spcAft>
                <a:spcPts val="0"/>
              </a:spcAft>
              <a:buSzPts val="5200"/>
              <a:buNone/>
              <a:defRPr sz="5199"/>
            </a:lvl6pPr>
            <a:lvl7pPr lvl="6" algn="ctr">
              <a:lnSpc>
                <a:spcPct val="95000"/>
              </a:lnSpc>
              <a:spcBef>
                <a:spcPts val="0"/>
              </a:spcBef>
              <a:spcAft>
                <a:spcPts val="0"/>
              </a:spcAft>
              <a:buSzPts val="5200"/>
              <a:buNone/>
              <a:defRPr sz="5199"/>
            </a:lvl7pPr>
            <a:lvl8pPr lvl="7" algn="ctr">
              <a:lnSpc>
                <a:spcPct val="95000"/>
              </a:lnSpc>
              <a:spcBef>
                <a:spcPts val="0"/>
              </a:spcBef>
              <a:spcAft>
                <a:spcPts val="0"/>
              </a:spcAft>
              <a:buSzPts val="5200"/>
              <a:buNone/>
              <a:defRPr sz="5199"/>
            </a:lvl8pPr>
            <a:lvl9pPr lvl="8" algn="ctr">
              <a:lnSpc>
                <a:spcPct val="95000"/>
              </a:lnSpc>
              <a:spcBef>
                <a:spcPts val="0"/>
              </a:spcBef>
              <a:spcAft>
                <a:spcPts val="0"/>
              </a:spcAft>
              <a:buSzPts val="5200"/>
              <a:buNone/>
              <a:defRPr sz="5199"/>
            </a:lvl9pPr>
          </a:lstStyle>
          <a:p>
            <a:endParaRPr/>
          </a:p>
        </p:txBody>
      </p:sp>
      <p:sp>
        <p:nvSpPr>
          <p:cNvPr id="5757" name="Google Shape;5757;p116"/>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5758" name="Google Shape;5758;p116"/>
          <p:cNvGrpSpPr/>
          <p:nvPr/>
        </p:nvGrpSpPr>
        <p:grpSpPr>
          <a:xfrm>
            <a:off x="455002" y="401910"/>
            <a:ext cx="908390" cy="258739"/>
            <a:chOff x="238125" y="1822850"/>
            <a:chExt cx="7080200" cy="2016675"/>
          </a:xfrm>
        </p:grpSpPr>
        <p:sp>
          <p:nvSpPr>
            <p:cNvPr id="5759" name="Google Shape;5759;p11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0" name="Google Shape;5760;p11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1" name="Google Shape;5761;p11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2" name="Google Shape;5762;p11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3" name="Google Shape;5763;p11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4" name="Google Shape;5764;p11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65" name="Google Shape;5765;p11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cxnSp>
        <p:nvCxnSpPr>
          <p:cNvPr id="5766" name="Google Shape;5766;p116"/>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5767" name="Google Shape;5767;p116"/>
          <p:cNvSpPr/>
          <p:nvPr/>
        </p:nvSpPr>
        <p:spPr>
          <a:xfrm>
            <a:off x="6884051" y="1502251"/>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5768"/>
        <p:cNvGrpSpPr/>
        <p:nvPr/>
      </p:nvGrpSpPr>
      <p:grpSpPr>
        <a:xfrm>
          <a:off x="0" y="0"/>
          <a:ext cx="0" cy="0"/>
          <a:chOff x="0" y="0"/>
          <a:chExt cx="0" cy="0"/>
        </a:xfrm>
      </p:grpSpPr>
      <p:sp>
        <p:nvSpPr>
          <p:cNvPr id="5769" name="Google Shape;5769;p117"/>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770" name="Google Shape;5770;p11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771" name="Google Shape;5771;p11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72"/>
        <p:cNvGrpSpPr/>
        <p:nvPr/>
      </p:nvGrpSpPr>
      <p:grpSpPr>
        <a:xfrm>
          <a:off x="0" y="0"/>
          <a:ext cx="0" cy="0"/>
          <a:chOff x="0" y="0"/>
          <a:chExt cx="0" cy="0"/>
        </a:xfrm>
      </p:grpSpPr>
      <p:sp>
        <p:nvSpPr>
          <p:cNvPr id="973" name="Google Shape;973;p8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974" name="Google Shape;974;p8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975" name="Google Shape;975;p80"/>
          <p:cNvGrpSpPr/>
          <p:nvPr/>
        </p:nvGrpSpPr>
        <p:grpSpPr>
          <a:xfrm>
            <a:off x="8041173" y="4778596"/>
            <a:ext cx="598277" cy="170409"/>
            <a:chOff x="238125" y="1822850"/>
            <a:chExt cx="7080200" cy="2016675"/>
          </a:xfrm>
        </p:grpSpPr>
        <p:sp>
          <p:nvSpPr>
            <p:cNvPr id="976" name="Google Shape;976;p8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8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8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8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8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8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8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3" name="Google Shape;983;p8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Section header w/chevron">
  <p:cSld name="Section header w/chevron">
    <p:spTree>
      <p:nvGrpSpPr>
        <p:cNvPr id="1" name="Shape 5772"/>
        <p:cNvGrpSpPr/>
        <p:nvPr/>
      </p:nvGrpSpPr>
      <p:grpSpPr>
        <a:xfrm>
          <a:off x="0" y="0"/>
          <a:ext cx="0" cy="0"/>
          <a:chOff x="0" y="0"/>
          <a:chExt cx="0" cy="0"/>
        </a:xfrm>
      </p:grpSpPr>
      <p:grpSp>
        <p:nvGrpSpPr>
          <p:cNvPr id="5773" name="Google Shape;5773;p118"/>
          <p:cNvGrpSpPr/>
          <p:nvPr/>
        </p:nvGrpSpPr>
        <p:grpSpPr>
          <a:xfrm>
            <a:off x="2693441" y="10"/>
            <a:ext cx="3757132" cy="5143716"/>
            <a:chOff x="1895100" y="238125"/>
            <a:chExt cx="3826000" cy="5238000"/>
          </a:xfrm>
        </p:grpSpPr>
        <p:sp>
          <p:nvSpPr>
            <p:cNvPr id="5774" name="Google Shape;5774;p118"/>
            <p:cNvSpPr/>
            <p:nvPr/>
          </p:nvSpPr>
          <p:spPr>
            <a:xfrm>
              <a:off x="189510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75" name="Google Shape;5775;p118"/>
            <p:cNvSpPr/>
            <p:nvPr/>
          </p:nvSpPr>
          <p:spPr>
            <a:xfrm>
              <a:off x="3578600" y="238125"/>
              <a:ext cx="2142500" cy="5238000"/>
            </a:xfrm>
            <a:custGeom>
              <a:avLst/>
              <a:gdLst/>
              <a:ahLst/>
              <a:cxnLst/>
              <a:rect l="l" t="t" r="r" b="b"/>
              <a:pathLst>
                <a:path w="85700" h="209520" extrusionOk="0">
                  <a:moveTo>
                    <a:pt x="1" y="0"/>
                  </a:moveTo>
                  <a:lnTo>
                    <a:pt x="83741" y="105310"/>
                  </a:lnTo>
                  <a:lnTo>
                    <a:pt x="643" y="209519"/>
                  </a:lnTo>
                  <a:lnTo>
                    <a:pt x="2601" y="209519"/>
                  </a:lnTo>
                  <a:lnTo>
                    <a:pt x="85699" y="105310"/>
                  </a:lnTo>
                  <a:lnTo>
                    <a:pt x="1959" y="0"/>
                  </a:lnTo>
                  <a:close/>
                </a:path>
              </a:pathLst>
            </a:custGeom>
            <a:solidFill>
              <a:schemeClr val="accent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776" name="Google Shape;5776;p118"/>
          <p:cNvSpPr txBox="1">
            <a:spLocks noGrp="1"/>
          </p:cNvSpPr>
          <p:nvPr>
            <p:ph type="title"/>
          </p:nvPr>
        </p:nvSpPr>
        <p:spPr>
          <a:xfrm>
            <a:off x="311700" y="1980344"/>
            <a:ext cx="8520600" cy="841800"/>
          </a:xfrm>
          <a:prstGeom prst="rect">
            <a:avLst/>
          </a:prstGeom>
          <a:noFill/>
          <a:ln>
            <a:noFill/>
          </a:ln>
        </p:spPr>
        <p:txBody>
          <a:bodyPr spcFirstLastPara="1" wrap="square" lIns="91425" tIns="91425" rIns="91425" bIns="91425" anchor="ctr" anchorCtr="0">
            <a:normAutofit/>
          </a:bodyPr>
          <a:lstStyle>
            <a:lvl1pPr lvl="0" algn="ctr">
              <a:lnSpc>
                <a:spcPct val="100000"/>
              </a:lnSpc>
              <a:spcBef>
                <a:spcPts val="0"/>
              </a:spcBef>
              <a:spcAft>
                <a:spcPts val="0"/>
              </a:spcAft>
              <a:buSzPts val="3600"/>
              <a:buNone/>
              <a:defRPr sz="3599"/>
            </a:lvl1pPr>
            <a:lvl2pPr lvl="1" algn="ctr">
              <a:lnSpc>
                <a:spcPct val="100000"/>
              </a:lnSpc>
              <a:spcBef>
                <a:spcPts val="0"/>
              </a:spcBef>
              <a:spcAft>
                <a:spcPts val="0"/>
              </a:spcAft>
              <a:buSzPts val="3600"/>
              <a:buNone/>
              <a:defRPr sz="3599"/>
            </a:lvl2pPr>
            <a:lvl3pPr lvl="2" algn="ctr">
              <a:lnSpc>
                <a:spcPct val="100000"/>
              </a:lnSpc>
              <a:spcBef>
                <a:spcPts val="0"/>
              </a:spcBef>
              <a:spcAft>
                <a:spcPts val="0"/>
              </a:spcAft>
              <a:buSzPts val="3600"/>
              <a:buNone/>
              <a:defRPr sz="3599"/>
            </a:lvl3pPr>
            <a:lvl4pPr lvl="3" algn="ctr">
              <a:lnSpc>
                <a:spcPct val="100000"/>
              </a:lnSpc>
              <a:spcBef>
                <a:spcPts val="0"/>
              </a:spcBef>
              <a:spcAft>
                <a:spcPts val="0"/>
              </a:spcAft>
              <a:buSzPts val="3600"/>
              <a:buNone/>
              <a:defRPr sz="3599"/>
            </a:lvl4pPr>
            <a:lvl5pPr lvl="4" algn="ctr">
              <a:lnSpc>
                <a:spcPct val="100000"/>
              </a:lnSpc>
              <a:spcBef>
                <a:spcPts val="0"/>
              </a:spcBef>
              <a:spcAft>
                <a:spcPts val="0"/>
              </a:spcAft>
              <a:buSzPts val="3600"/>
              <a:buNone/>
              <a:defRPr sz="3599"/>
            </a:lvl5pPr>
            <a:lvl6pPr lvl="5" algn="ctr">
              <a:lnSpc>
                <a:spcPct val="100000"/>
              </a:lnSpc>
              <a:spcBef>
                <a:spcPts val="0"/>
              </a:spcBef>
              <a:spcAft>
                <a:spcPts val="0"/>
              </a:spcAft>
              <a:buSzPts val="3600"/>
              <a:buNone/>
              <a:defRPr sz="3599"/>
            </a:lvl6pPr>
            <a:lvl7pPr lvl="6" algn="ctr">
              <a:lnSpc>
                <a:spcPct val="100000"/>
              </a:lnSpc>
              <a:spcBef>
                <a:spcPts val="0"/>
              </a:spcBef>
              <a:spcAft>
                <a:spcPts val="0"/>
              </a:spcAft>
              <a:buSzPts val="3600"/>
              <a:buNone/>
              <a:defRPr sz="3599"/>
            </a:lvl7pPr>
            <a:lvl8pPr lvl="7" algn="ctr">
              <a:lnSpc>
                <a:spcPct val="100000"/>
              </a:lnSpc>
              <a:spcBef>
                <a:spcPts val="0"/>
              </a:spcBef>
              <a:spcAft>
                <a:spcPts val="0"/>
              </a:spcAft>
              <a:buSzPts val="3600"/>
              <a:buNone/>
              <a:defRPr sz="3599"/>
            </a:lvl8pPr>
            <a:lvl9pPr lvl="8" algn="ctr">
              <a:lnSpc>
                <a:spcPct val="100000"/>
              </a:lnSpc>
              <a:spcBef>
                <a:spcPts val="0"/>
              </a:spcBef>
              <a:spcAft>
                <a:spcPts val="0"/>
              </a:spcAft>
              <a:buSzPts val="3600"/>
              <a:buNone/>
              <a:defRPr sz="3599"/>
            </a:lvl9pPr>
          </a:lstStyle>
          <a:p>
            <a:endParaRPr/>
          </a:p>
        </p:txBody>
      </p:sp>
      <p:sp>
        <p:nvSpPr>
          <p:cNvPr id="5777" name="Google Shape;5777;p11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778" name="Google Shape;5778;p11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5779"/>
        <p:cNvGrpSpPr/>
        <p:nvPr/>
      </p:nvGrpSpPr>
      <p:grpSpPr>
        <a:xfrm>
          <a:off x="0" y="0"/>
          <a:ext cx="0" cy="0"/>
          <a:chOff x="0" y="0"/>
          <a:chExt cx="0" cy="0"/>
        </a:xfrm>
      </p:grpSpPr>
      <p:sp>
        <p:nvSpPr>
          <p:cNvPr id="5780" name="Google Shape;5780;p11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781" name="Google Shape;5781;p119"/>
          <p:cNvGrpSpPr/>
          <p:nvPr/>
        </p:nvGrpSpPr>
        <p:grpSpPr>
          <a:xfrm>
            <a:off x="8041174" y="4778597"/>
            <a:ext cx="598277" cy="170409"/>
            <a:chOff x="238125" y="1822850"/>
            <a:chExt cx="7080200" cy="2016675"/>
          </a:xfrm>
        </p:grpSpPr>
        <p:sp>
          <p:nvSpPr>
            <p:cNvPr id="5782" name="Google Shape;5782;p11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3" name="Google Shape;5783;p11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4" name="Google Shape;5784;p11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5" name="Google Shape;5785;p11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6" name="Google Shape;5786;p11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7" name="Google Shape;5787;p11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88" name="Google Shape;5788;p11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789" name="Google Shape;5789;p119"/>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790" name="Google Shape;5790;p119"/>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791" name="Google Shape;5791;p119"/>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2" name="Google Shape;5792;p119"/>
          <p:cNvSpPr txBox="1">
            <a:spLocks noGrp="1"/>
          </p:cNvSpPr>
          <p:nvPr>
            <p:ph type="body" idx="2"/>
          </p:nvPr>
        </p:nvSpPr>
        <p:spPr>
          <a:xfrm>
            <a:off x="244350" y="1256775"/>
            <a:ext cx="86616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793" name="Google Shape;5793;p11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Title and body w/chevron bkgrnd">
  <p:cSld name="Title and body w/chevron bkgrnd">
    <p:spTree>
      <p:nvGrpSpPr>
        <p:cNvPr id="1" name="Shape 5794"/>
        <p:cNvGrpSpPr/>
        <p:nvPr/>
      </p:nvGrpSpPr>
      <p:grpSpPr>
        <a:xfrm>
          <a:off x="0" y="0"/>
          <a:ext cx="0" cy="0"/>
          <a:chOff x="0" y="0"/>
          <a:chExt cx="0" cy="0"/>
        </a:xfrm>
      </p:grpSpPr>
      <p:grpSp>
        <p:nvGrpSpPr>
          <p:cNvPr id="5795" name="Google Shape;5795;p120"/>
          <p:cNvGrpSpPr/>
          <p:nvPr/>
        </p:nvGrpSpPr>
        <p:grpSpPr>
          <a:xfrm>
            <a:off x="1936603" y="6"/>
            <a:ext cx="3697033" cy="5143642"/>
            <a:chOff x="1926275" y="238125"/>
            <a:chExt cx="3765950" cy="5239525"/>
          </a:xfrm>
        </p:grpSpPr>
        <p:sp>
          <p:nvSpPr>
            <p:cNvPr id="5796" name="Google Shape;5796;p120"/>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7" name="Google Shape;5797;p120"/>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8" name="Google Shape;5798;p120"/>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799" name="Google Shape;5799;p120"/>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0" name="Google Shape;5800;p120"/>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1" name="Google Shape;5801;p120"/>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2" name="Google Shape;5802;p120"/>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3" name="Google Shape;5803;p120"/>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4" name="Google Shape;5804;p120"/>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5" name="Google Shape;5805;p120"/>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6" name="Google Shape;5806;p120"/>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7" name="Google Shape;5807;p120"/>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8" name="Google Shape;5808;p120"/>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09" name="Google Shape;5809;p120"/>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0" name="Google Shape;5810;p120"/>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1" name="Google Shape;5811;p120"/>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2" name="Google Shape;5812;p120"/>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3" name="Google Shape;5813;p120"/>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4" name="Google Shape;5814;p120"/>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5" name="Google Shape;5815;p120"/>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6" name="Google Shape;5816;p120"/>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7" name="Google Shape;5817;p120"/>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8" name="Google Shape;5818;p120"/>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19" name="Google Shape;5819;p120"/>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0" name="Google Shape;5820;p120"/>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1" name="Google Shape;5821;p120"/>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2" name="Google Shape;5822;p120"/>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3" name="Google Shape;5823;p120"/>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4" name="Google Shape;5824;p120"/>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5" name="Google Shape;5825;p120"/>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6" name="Google Shape;5826;p120"/>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7" name="Google Shape;5827;p120"/>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8" name="Google Shape;5828;p120"/>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29" name="Google Shape;5829;p120"/>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0" name="Google Shape;5830;p120"/>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1" name="Google Shape;5831;p120"/>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2" name="Google Shape;5832;p120"/>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3" name="Google Shape;5833;p120"/>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4" name="Google Shape;5834;p120"/>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5" name="Google Shape;5835;p120"/>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6" name="Google Shape;5836;p120"/>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7" name="Google Shape;5837;p120"/>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8" name="Google Shape;5838;p120"/>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39" name="Google Shape;5839;p120"/>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0" name="Google Shape;5840;p120"/>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1" name="Google Shape;5841;p120"/>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2" name="Google Shape;5842;p120"/>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3" name="Google Shape;5843;p120"/>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4" name="Google Shape;5844;p120"/>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5" name="Google Shape;5845;p120"/>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6" name="Google Shape;5846;p120"/>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7" name="Google Shape;5847;p120"/>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8" name="Google Shape;5848;p120"/>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49" name="Google Shape;5849;p120"/>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0" name="Google Shape;5850;p120"/>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1" name="Google Shape;5851;p120"/>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2" name="Google Shape;5852;p120"/>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3" name="Google Shape;5853;p120"/>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4" name="Google Shape;5854;p120"/>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55" name="Google Shape;5855;p120"/>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F2F8FC"/>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856" name="Google Shape;5856;p120"/>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857" name="Google Shape;5857;p12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58" name="Google Shape;5858;p120"/>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859" name="Google Shape;5859;p120"/>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860" name="Google Shape;5860;p120"/>
          <p:cNvGrpSpPr/>
          <p:nvPr/>
        </p:nvGrpSpPr>
        <p:grpSpPr>
          <a:xfrm>
            <a:off x="8041174" y="4778597"/>
            <a:ext cx="598277" cy="170409"/>
            <a:chOff x="238125" y="1822850"/>
            <a:chExt cx="7080200" cy="2016675"/>
          </a:xfrm>
        </p:grpSpPr>
        <p:sp>
          <p:nvSpPr>
            <p:cNvPr id="5861" name="Google Shape;5861;p12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2" name="Google Shape;5862;p12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3" name="Google Shape;5863;p12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4" name="Google Shape;5864;p12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5" name="Google Shape;5865;p12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6" name="Google Shape;5866;p12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67" name="Google Shape;5867;p12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868" name="Google Shape;5868;p120"/>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869" name="Google Shape;5869;p12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Title and body blank bkgrnd">
  <p:cSld name="Title and body blank bkgrnd">
    <p:spTree>
      <p:nvGrpSpPr>
        <p:cNvPr id="1" name="Shape 5870"/>
        <p:cNvGrpSpPr/>
        <p:nvPr/>
      </p:nvGrpSpPr>
      <p:grpSpPr>
        <a:xfrm>
          <a:off x="0" y="0"/>
          <a:ext cx="0" cy="0"/>
          <a:chOff x="0" y="0"/>
          <a:chExt cx="0" cy="0"/>
        </a:xfrm>
      </p:grpSpPr>
      <p:sp>
        <p:nvSpPr>
          <p:cNvPr id="5871" name="Google Shape;5871;p121"/>
          <p:cNvSpPr txBox="1">
            <a:spLocks noGrp="1"/>
          </p:cNvSpPr>
          <p:nvPr>
            <p:ph type="title"/>
          </p:nvPr>
        </p:nvSpPr>
        <p:spPr>
          <a:xfrm>
            <a:off x="365800" y="507175"/>
            <a:ext cx="8407500" cy="6375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2800"/>
              <a:buNone/>
              <a:defRPr sz="2799"/>
            </a:lvl1pPr>
            <a:lvl2pPr lvl="1" algn="l">
              <a:lnSpc>
                <a:spcPct val="115000"/>
              </a:lnSpc>
              <a:spcBef>
                <a:spcPts val="0"/>
              </a:spcBef>
              <a:spcAft>
                <a:spcPts val="0"/>
              </a:spcAft>
              <a:buSzPts val="2800"/>
              <a:buNone/>
              <a:defRPr/>
            </a:lvl2pPr>
            <a:lvl3pPr lvl="2" algn="l">
              <a:lnSpc>
                <a:spcPct val="115000"/>
              </a:lnSpc>
              <a:spcBef>
                <a:spcPts val="0"/>
              </a:spcBef>
              <a:spcAft>
                <a:spcPts val="0"/>
              </a:spcAft>
              <a:buSzPts val="2800"/>
              <a:buNone/>
              <a:defRPr/>
            </a:lvl3pPr>
            <a:lvl4pPr lvl="3" algn="l">
              <a:lnSpc>
                <a:spcPct val="115000"/>
              </a:lnSpc>
              <a:spcBef>
                <a:spcPts val="0"/>
              </a:spcBef>
              <a:spcAft>
                <a:spcPts val="0"/>
              </a:spcAft>
              <a:buSzPts val="2800"/>
              <a:buNone/>
              <a:defRPr/>
            </a:lvl4pPr>
            <a:lvl5pPr lvl="4" algn="l">
              <a:lnSpc>
                <a:spcPct val="115000"/>
              </a:lnSpc>
              <a:spcBef>
                <a:spcPts val="0"/>
              </a:spcBef>
              <a:spcAft>
                <a:spcPts val="0"/>
              </a:spcAft>
              <a:buSzPts val="2800"/>
              <a:buNone/>
              <a:defRPr/>
            </a:lvl5pPr>
            <a:lvl6pPr lvl="5" algn="l">
              <a:lnSpc>
                <a:spcPct val="115000"/>
              </a:lnSpc>
              <a:spcBef>
                <a:spcPts val="0"/>
              </a:spcBef>
              <a:spcAft>
                <a:spcPts val="0"/>
              </a:spcAft>
              <a:buSzPts val="2800"/>
              <a:buNone/>
              <a:defRPr/>
            </a:lvl6pPr>
            <a:lvl7pPr lvl="6" algn="l">
              <a:lnSpc>
                <a:spcPct val="115000"/>
              </a:lnSpc>
              <a:spcBef>
                <a:spcPts val="0"/>
              </a:spcBef>
              <a:spcAft>
                <a:spcPts val="0"/>
              </a:spcAft>
              <a:buSzPts val="2800"/>
              <a:buNone/>
              <a:defRPr/>
            </a:lvl7pPr>
            <a:lvl8pPr lvl="7" algn="l">
              <a:lnSpc>
                <a:spcPct val="115000"/>
              </a:lnSpc>
              <a:spcBef>
                <a:spcPts val="0"/>
              </a:spcBef>
              <a:spcAft>
                <a:spcPts val="0"/>
              </a:spcAft>
              <a:buSzPts val="2800"/>
              <a:buNone/>
              <a:defRPr/>
            </a:lvl8pPr>
            <a:lvl9pPr lvl="8" algn="l">
              <a:lnSpc>
                <a:spcPct val="115000"/>
              </a:lnSpc>
              <a:spcBef>
                <a:spcPts val="0"/>
              </a:spcBef>
              <a:spcAft>
                <a:spcPts val="0"/>
              </a:spcAft>
              <a:buSzPts val="2800"/>
              <a:buNone/>
              <a:defRPr/>
            </a:lvl9pPr>
          </a:lstStyle>
          <a:p>
            <a:endParaRPr/>
          </a:p>
        </p:txBody>
      </p:sp>
      <p:sp>
        <p:nvSpPr>
          <p:cNvPr id="5872" name="Google Shape;5872;p12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73" name="Google Shape;5873;p121"/>
          <p:cNvSpPr txBox="1">
            <a:spLocks noGrp="1"/>
          </p:cNvSpPr>
          <p:nvPr>
            <p:ph type="subTitle" idx="1"/>
          </p:nvPr>
        </p:nvSpPr>
        <p:spPr>
          <a:xfrm>
            <a:off x="375508" y="166466"/>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5874" name="Google Shape;5874;p121"/>
          <p:cNvSpPr/>
          <p:nvPr/>
        </p:nvSpPr>
        <p:spPr>
          <a:xfrm>
            <a:off x="278209" y="272369"/>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5875" name="Google Shape;5875;p121"/>
          <p:cNvGrpSpPr/>
          <p:nvPr/>
        </p:nvGrpSpPr>
        <p:grpSpPr>
          <a:xfrm>
            <a:off x="8041174" y="4778597"/>
            <a:ext cx="598277" cy="170409"/>
            <a:chOff x="238125" y="1822850"/>
            <a:chExt cx="7080200" cy="2016675"/>
          </a:xfrm>
        </p:grpSpPr>
        <p:sp>
          <p:nvSpPr>
            <p:cNvPr id="5876" name="Google Shape;5876;p12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7" name="Google Shape;5877;p12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8" name="Google Shape;5878;p12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79" name="Google Shape;5879;p12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0" name="Google Shape;5880;p12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1" name="Google Shape;5881;p12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82" name="Google Shape;5882;p12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883" name="Google Shape;5883;p121"/>
          <p:cNvSpPr txBox="1">
            <a:spLocks noGrp="1"/>
          </p:cNvSpPr>
          <p:nvPr>
            <p:ph type="body" idx="2"/>
          </p:nvPr>
        </p:nvSpPr>
        <p:spPr>
          <a:xfrm>
            <a:off x="375500" y="1256775"/>
            <a:ext cx="8530500" cy="33093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Clr>
                <a:schemeClr val="accent1"/>
              </a:buClr>
              <a:buSzPts val="1600"/>
              <a:buFont typeface="Inter"/>
              <a:buChar char="●"/>
              <a:defRPr>
                <a:solidFill>
                  <a:schemeClr val="dk1"/>
                </a:solidFill>
                <a:latin typeface="Inter"/>
                <a:ea typeface="Inter"/>
                <a:cs typeface="Inter"/>
                <a:sym typeface="Inter"/>
              </a:defRPr>
            </a:lvl1pPr>
            <a:lvl2pPr marL="914400" lvl="1" indent="-317500" algn="l">
              <a:lnSpc>
                <a:spcPct val="115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3pPr>
            <a:lvl4pPr marL="1828800" lvl="3" indent="-304800" algn="l">
              <a:lnSpc>
                <a:spcPct val="115000"/>
              </a:lnSpc>
              <a:spcBef>
                <a:spcPts val="0"/>
              </a:spcBef>
              <a:spcAft>
                <a:spcPts val="0"/>
              </a:spcAft>
              <a:buClr>
                <a:schemeClr val="dk2"/>
              </a:buClr>
              <a:buSzPts val="1200"/>
              <a:buFont typeface="Inter"/>
              <a:buChar char="●"/>
              <a:defRPr sz="1199">
                <a:solidFill>
                  <a:schemeClr val="dk1"/>
                </a:solidFill>
                <a:latin typeface="Inter"/>
                <a:ea typeface="Inter"/>
                <a:cs typeface="Inter"/>
                <a:sym typeface="Inter"/>
              </a:defRPr>
            </a:lvl4pPr>
            <a:lvl5pPr marL="2286000" lvl="4"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5pPr>
            <a:lvl6pPr marL="2743200" lvl="5"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6pPr>
            <a:lvl7pPr marL="3200400" lvl="6" indent="-292100" algn="l">
              <a:lnSpc>
                <a:spcPct val="115000"/>
              </a:lnSpc>
              <a:spcBef>
                <a:spcPts val="0"/>
              </a:spcBef>
              <a:spcAft>
                <a:spcPts val="0"/>
              </a:spcAft>
              <a:buClr>
                <a:schemeClr val="dk2"/>
              </a:buClr>
              <a:buSzPts val="1000"/>
              <a:buFont typeface="Inter"/>
              <a:buChar char="●"/>
              <a:defRPr sz="1000">
                <a:solidFill>
                  <a:schemeClr val="dk1"/>
                </a:solidFill>
                <a:latin typeface="Inter"/>
                <a:ea typeface="Inter"/>
                <a:cs typeface="Inter"/>
                <a:sym typeface="Inter"/>
              </a:defRPr>
            </a:lvl7pPr>
            <a:lvl8pPr marL="3657600" lvl="7"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8pPr>
            <a:lvl9pPr marL="4114800" lvl="8" indent="-285750" algn="l">
              <a:lnSpc>
                <a:spcPct val="115000"/>
              </a:lnSpc>
              <a:spcBef>
                <a:spcPts val="0"/>
              </a:spcBef>
              <a:spcAft>
                <a:spcPts val="0"/>
              </a:spcAft>
              <a:buClr>
                <a:schemeClr val="dk2"/>
              </a:buClr>
              <a:buSzPts val="900"/>
              <a:buFont typeface="Inter"/>
              <a:buChar char="■"/>
              <a:defRPr sz="900">
                <a:solidFill>
                  <a:schemeClr val="dk1"/>
                </a:solidFill>
                <a:latin typeface="Inter"/>
                <a:ea typeface="Inter"/>
                <a:cs typeface="Inter"/>
                <a:sym typeface="Inter"/>
              </a:defRPr>
            </a:lvl9pPr>
          </a:lstStyle>
          <a:p>
            <a:endParaRPr/>
          </a:p>
        </p:txBody>
      </p:sp>
      <p:sp>
        <p:nvSpPr>
          <p:cNvPr id="5884" name="Google Shape;5884;p12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Title and body, right justified">
  <p:cSld name="Title and body, right justified">
    <p:spTree>
      <p:nvGrpSpPr>
        <p:cNvPr id="1" name="Shape 5885"/>
        <p:cNvGrpSpPr/>
        <p:nvPr/>
      </p:nvGrpSpPr>
      <p:grpSpPr>
        <a:xfrm>
          <a:off x="0" y="0"/>
          <a:ext cx="0" cy="0"/>
          <a:chOff x="0" y="0"/>
          <a:chExt cx="0" cy="0"/>
        </a:xfrm>
      </p:grpSpPr>
      <p:sp>
        <p:nvSpPr>
          <p:cNvPr id="5886" name="Google Shape;5886;p122"/>
          <p:cNvSpPr txBox="1">
            <a:spLocks noGrp="1"/>
          </p:cNvSpPr>
          <p:nvPr>
            <p:ph type="title"/>
          </p:nvPr>
        </p:nvSpPr>
        <p:spPr>
          <a:xfrm>
            <a:off x="456477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887" name="Google Shape;5887;p122"/>
          <p:cNvSpPr txBox="1">
            <a:spLocks noGrp="1"/>
          </p:cNvSpPr>
          <p:nvPr>
            <p:ph type="body" idx="1"/>
          </p:nvPr>
        </p:nvSpPr>
        <p:spPr>
          <a:xfrm>
            <a:off x="4564776" y="1944151"/>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5888" name="Google Shape;5888;p12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5889" name="Google Shape;5889;p122"/>
          <p:cNvSpPr/>
          <p:nvPr/>
        </p:nvSpPr>
        <p:spPr>
          <a:xfrm>
            <a:off x="4715515" y="518675"/>
            <a:ext cx="87600" cy="1227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0" name="Google Shape;5890;p122"/>
          <p:cNvSpPr txBox="1">
            <a:spLocks noGrp="1"/>
          </p:cNvSpPr>
          <p:nvPr>
            <p:ph type="subTitle" idx="2"/>
          </p:nvPr>
        </p:nvSpPr>
        <p:spPr>
          <a:xfrm>
            <a:off x="4807550"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5891" name="Google Shape;5891;p122"/>
          <p:cNvGrpSpPr/>
          <p:nvPr/>
        </p:nvGrpSpPr>
        <p:grpSpPr>
          <a:xfrm>
            <a:off x="8041174" y="4778597"/>
            <a:ext cx="598277" cy="170409"/>
            <a:chOff x="238125" y="1822850"/>
            <a:chExt cx="7080200" cy="2016675"/>
          </a:xfrm>
        </p:grpSpPr>
        <p:sp>
          <p:nvSpPr>
            <p:cNvPr id="5892" name="Google Shape;5892;p122"/>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3" name="Google Shape;5893;p122"/>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4" name="Google Shape;5894;p122"/>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5" name="Google Shape;5895;p122"/>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6" name="Google Shape;5896;p122"/>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7" name="Google Shape;5897;p122"/>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898" name="Google Shape;5898;p122"/>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Shapes &amp; Imgs, title and lead-in right">
  <p:cSld name="Shapes &amp; Imgs, title and lead-in right">
    <p:spTree>
      <p:nvGrpSpPr>
        <p:cNvPr id="1" name="Shape 5899"/>
        <p:cNvGrpSpPr/>
        <p:nvPr/>
      </p:nvGrpSpPr>
      <p:grpSpPr>
        <a:xfrm>
          <a:off x="0" y="0"/>
          <a:ext cx="0" cy="0"/>
          <a:chOff x="0" y="0"/>
          <a:chExt cx="0" cy="0"/>
        </a:xfrm>
      </p:grpSpPr>
      <p:sp>
        <p:nvSpPr>
          <p:cNvPr id="5900" name="Google Shape;5900;p123"/>
          <p:cNvSpPr txBox="1">
            <a:spLocks noGrp="1"/>
          </p:cNvSpPr>
          <p:nvPr>
            <p:ph type="title"/>
          </p:nvPr>
        </p:nvSpPr>
        <p:spPr>
          <a:xfrm>
            <a:off x="4094275"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5901" name="Google Shape;5901;p12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5902" name="Google Shape;5902;p123"/>
          <p:cNvGrpSpPr/>
          <p:nvPr/>
        </p:nvGrpSpPr>
        <p:grpSpPr>
          <a:xfrm>
            <a:off x="8041174" y="4778597"/>
            <a:ext cx="598277" cy="170409"/>
            <a:chOff x="238125" y="1822850"/>
            <a:chExt cx="7080200" cy="2016675"/>
          </a:xfrm>
        </p:grpSpPr>
        <p:sp>
          <p:nvSpPr>
            <p:cNvPr id="5903" name="Google Shape;5903;p12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4" name="Google Shape;5904;p12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5" name="Google Shape;5905;p12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6" name="Google Shape;5906;p12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7" name="Google Shape;5907;p12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8" name="Google Shape;5908;p12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09" name="Google Shape;5909;p12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5910" name="Google Shape;5910;p123"/>
          <p:cNvSpPr/>
          <p:nvPr/>
        </p:nvSpPr>
        <p:spPr>
          <a:xfrm>
            <a:off x="0" y="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1" name="Google Shape;5911;p123"/>
          <p:cNvSpPr/>
          <p:nvPr/>
        </p:nvSpPr>
        <p:spPr>
          <a:xfrm>
            <a:off x="1714501" y="0"/>
            <a:ext cx="1714500" cy="1714500"/>
          </a:xfrm>
          <a:prstGeom prst="rect">
            <a:avLst/>
          </a:prstGeom>
          <a:solidFill>
            <a:srgbClr val="E4F5FD"/>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2" name="Google Shape;5912;p123"/>
          <p:cNvSpPr/>
          <p:nvPr/>
        </p:nvSpPr>
        <p:spPr>
          <a:xfrm>
            <a:off x="1714501" y="1714500"/>
            <a:ext cx="1714500" cy="34290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pic>
        <p:nvPicPr>
          <p:cNvPr id="5913" name="Google Shape;5913;p123"/>
          <p:cNvPicPr preferRelativeResize="0"/>
          <p:nvPr/>
        </p:nvPicPr>
        <p:blipFill rotWithShape="1">
          <a:blip r:embed="rId2">
            <a:alphaModFix/>
          </a:blip>
          <a:srcRect r="33302"/>
          <a:stretch/>
        </p:blipFill>
        <p:spPr>
          <a:xfrm>
            <a:off x="0" y="0"/>
            <a:ext cx="1714500" cy="1714500"/>
          </a:xfrm>
          <a:prstGeom prst="ellipse">
            <a:avLst/>
          </a:prstGeom>
          <a:noFill/>
          <a:ln>
            <a:noFill/>
          </a:ln>
        </p:spPr>
      </p:pic>
      <p:pic>
        <p:nvPicPr>
          <p:cNvPr id="5914" name="Google Shape;5914;p123"/>
          <p:cNvPicPr preferRelativeResize="0"/>
          <p:nvPr/>
        </p:nvPicPr>
        <p:blipFill rotWithShape="1">
          <a:blip r:embed="rId3">
            <a:alphaModFix/>
          </a:blip>
          <a:srcRect/>
          <a:stretch/>
        </p:blipFill>
        <p:spPr>
          <a:xfrm>
            <a:off x="1714497" y="1707186"/>
            <a:ext cx="1714499" cy="3436315"/>
          </a:xfrm>
          <a:prstGeom prst="rect">
            <a:avLst/>
          </a:prstGeom>
          <a:noFill/>
          <a:ln>
            <a:noFill/>
          </a:ln>
        </p:spPr>
      </p:pic>
      <p:sp>
        <p:nvSpPr>
          <p:cNvPr id="5915" name="Google Shape;5915;p123"/>
          <p:cNvSpPr txBox="1">
            <a:spLocks noGrp="1"/>
          </p:cNvSpPr>
          <p:nvPr>
            <p:ph type="subTitle" idx="1"/>
          </p:nvPr>
        </p:nvSpPr>
        <p:spPr>
          <a:xfrm>
            <a:off x="4094175"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5916" name="Google Shape;5916;p123"/>
          <p:cNvPicPr preferRelativeResize="0"/>
          <p:nvPr/>
        </p:nvPicPr>
        <p:blipFill rotWithShape="1">
          <a:blip r:embed="rId4">
            <a:alphaModFix/>
          </a:blip>
          <a:srcRect l="25608" r="15303"/>
          <a:stretch/>
        </p:blipFill>
        <p:spPr>
          <a:xfrm>
            <a:off x="-75" y="3429000"/>
            <a:ext cx="1714652" cy="1714500"/>
          </a:xfrm>
          <a:prstGeom prst="rect">
            <a:avLst/>
          </a:prstGeom>
          <a:noFill/>
          <a:ln>
            <a:noFill/>
          </a:ln>
        </p:spPr>
      </p:pic>
      <p:grpSp>
        <p:nvGrpSpPr>
          <p:cNvPr id="5917" name="Google Shape;5917;p123"/>
          <p:cNvGrpSpPr/>
          <p:nvPr/>
        </p:nvGrpSpPr>
        <p:grpSpPr>
          <a:xfrm>
            <a:off x="-117" y="1714760"/>
            <a:ext cx="1714747" cy="1713968"/>
            <a:chOff x="1189450" y="238125"/>
            <a:chExt cx="5177375" cy="5175025"/>
          </a:xfrm>
        </p:grpSpPr>
        <p:sp>
          <p:nvSpPr>
            <p:cNvPr id="5918" name="Google Shape;5918;p123"/>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19" name="Google Shape;5919;p123"/>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0" name="Google Shape;5920;p123"/>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1" name="Google Shape;5921;p123"/>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2" name="Google Shape;5922;p123"/>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3" name="Google Shape;5923;p123"/>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4" name="Google Shape;5924;p123"/>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5" name="Google Shape;5925;p123"/>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6" name="Google Shape;5926;p123"/>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7" name="Google Shape;5927;p123"/>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8" name="Google Shape;5928;p123"/>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29" name="Google Shape;5929;p123"/>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0" name="Google Shape;5930;p123"/>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1" name="Google Shape;5931;p123"/>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2" name="Google Shape;5932;p123"/>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3" name="Google Shape;5933;p123"/>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4" name="Google Shape;5934;p123"/>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5" name="Google Shape;5935;p123"/>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6" name="Google Shape;5936;p123"/>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7" name="Google Shape;5937;p123"/>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8" name="Google Shape;5938;p123"/>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39" name="Google Shape;5939;p123"/>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0" name="Google Shape;5940;p123"/>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1" name="Google Shape;5941;p123"/>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2" name="Google Shape;5942;p123"/>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3" name="Google Shape;5943;p123"/>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4" name="Google Shape;5944;p123"/>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5" name="Google Shape;5945;p123"/>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6" name="Google Shape;5946;p123"/>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7" name="Google Shape;5947;p123"/>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8" name="Google Shape;5948;p123"/>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49" name="Google Shape;5949;p123"/>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0" name="Google Shape;5950;p123"/>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1" name="Google Shape;5951;p123"/>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2" name="Google Shape;5952;p123"/>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3" name="Google Shape;5953;p123"/>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4" name="Google Shape;5954;p123"/>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5" name="Google Shape;5955;p123"/>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6" name="Google Shape;5956;p123"/>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7" name="Google Shape;5957;p123"/>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8" name="Google Shape;5958;p123"/>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59" name="Google Shape;5959;p123"/>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0" name="Google Shape;5960;p123"/>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1" name="Google Shape;5961;p123"/>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2" name="Google Shape;5962;p123"/>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3" name="Google Shape;5963;p123"/>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4" name="Google Shape;5964;p123"/>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5" name="Google Shape;5965;p123"/>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6" name="Google Shape;5966;p123"/>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7" name="Google Shape;5967;p123"/>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8" name="Google Shape;5968;p123"/>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69" name="Google Shape;5969;p123"/>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0" name="Google Shape;5970;p123"/>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1" name="Google Shape;5971;p123"/>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2" name="Google Shape;5972;p123"/>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3" name="Google Shape;5973;p123"/>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4" name="Google Shape;5974;p123"/>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5" name="Google Shape;5975;p123"/>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6" name="Google Shape;5976;p123"/>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7" name="Google Shape;5977;p123"/>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8" name="Google Shape;5978;p123"/>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79" name="Google Shape;5979;p123"/>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0" name="Google Shape;5980;p123"/>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1" name="Google Shape;5981;p123"/>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2" name="Google Shape;5982;p123"/>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3" name="Google Shape;5983;p123"/>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4" name="Google Shape;5984;p123"/>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5" name="Google Shape;5985;p123"/>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6" name="Google Shape;5986;p123"/>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7" name="Google Shape;5987;p123"/>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8" name="Google Shape;5988;p123"/>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89" name="Google Shape;5989;p123"/>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0" name="Google Shape;5990;p123"/>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1" name="Google Shape;5991;p123"/>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2" name="Google Shape;5992;p123"/>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3" name="Google Shape;5993;p123"/>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4" name="Google Shape;5994;p123"/>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5" name="Google Shape;5995;p123"/>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6" name="Google Shape;5996;p123"/>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7" name="Google Shape;5997;p123"/>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8" name="Google Shape;5998;p123"/>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5999" name="Google Shape;5999;p123"/>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0" name="Google Shape;6000;p123"/>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1" name="Google Shape;6001;p123"/>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2" name="Google Shape;6002;p123"/>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3" name="Google Shape;6003;p123"/>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4" name="Google Shape;6004;p123"/>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5" name="Google Shape;6005;p123"/>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6" name="Google Shape;6006;p123"/>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7" name="Google Shape;6007;p123"/>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8" name="Google Shape;6008;p123"/>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09" name="Google Shape;6009;p123"/>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0" name="Google Shape;6010;p123"/>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1" name="Google Shape;6011;p123"/>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2" name="Google Shape;6012;p123"/>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3" name="Google Shape;6013;p123"/>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4" name="Google Shape;6014;p123"/>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5" name="Google Shape;6015;p123"/>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6" name="Google Shape;6016;p123"/>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7" name="Google Shape;6017;p123"/>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8" name="Google Shape;6018;p123"/>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19" name="Google Shape;6019;p123"/>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0" name="Google Shape;6020;p123"/>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1" name="Google Shape;6021;p123"/>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2" name="Google Shape;6022;p123"/>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3" name="Google Shape;6023;p123"/>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4" name="Google Shape;6024;p123"/>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5" name="Google Shape;6025;p123"/>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6" name="Google Shape;6026;p123"/>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7" name="Google Shape;6027;p123"/>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8" name="Google Shape;6028;p123"/>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29" name="Google Shape;6029;p123"/>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0" name="Google Shape;6030;p123"/>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1" name="Google Shape;6031;p123"/>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2" name="Google Shape;6032;p123"/>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3" name="Google Shape;6033;p123"/>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4" name="Google Shape;6034;p123"/>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5" name="Google Shape;6035;p123"/>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6" name="Google Shape;6036;p123"/>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7" name="Google Shape;6037;p123"/>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8" name="Google Shape;6038;p123"/>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39" name="Google Shape;6039;p123"/>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0" name="Google Shape;6040;p123"/>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1" name="Google Shape;6041;p123"/>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2" name="Google Shape;6042;p123"/>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3" name="Google Shape;6043;p123"/>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4" name="Google Shape;6044;p123"/>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5" name="Google Shape;6045;p123"/>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6" name="Google Shape;6046;p123"/>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7" name="Google Shape;6047;p123"/>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8" name="Google Shape;6048;p123"/>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49" name="Google Shape;6049;p123"/>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0" name="Google Shape;6050;p123"/>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1" name="Google Shape;6051;p123"/>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2" name="Google Shape;6052;p123"/>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3" name="Google Shape;6053;p123"/>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4" name="Google Shape;6054;p123"/>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5" name="Google Shape;6055;p123"/>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6" name="Google Shape;6056;p123"/>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7" name="Google Shape;6057;p123"/>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8" name="Google Shape;6058;p123"/>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59" name="Google Shape;6059;p123"/>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0" name="Google Shape;6060;p123"/>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1" name="Google Shape;6061;p123"/>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2" name="Google Shape;6062;p123"/>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3" name="Google Shape;6063;p123"/>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4" name="Google Shape;6064;p123"/>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5" name="Google Shape;6065;p123"/>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6" name="Google Shape;6066;p123"/>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7" name="Google Shape;6067;p123"/>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8" name="Google Shape;6068;p123"/>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69" name="Google Shape;6069;p123"/>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0" name="Google Shape;6070;p123"/>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1" name="Google Shape;6071;p123"/>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2" name="Google Shape;6072;p123"/>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3" name="Google Shape;6073;p123"/>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4" name="Google Shape;6074;p123"/>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5" name="Google Shape;6075;p123"/>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6" name="Google Shape;6076;p123"/>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7" name="Google Shape;6077;p123"/>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8" name="Google Shape;6078;p123"/>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79" name="Google Shape;6079;p123"/>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0" name="Google Shape;6080;p123"/>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1" name="Google Shape;6081;p123"/>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2" name="Google Shape;6082;p123"/>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3" name="Google Shape;6083;p123"/>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4" name="Google Shape;6084;p123"/>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5" name="Google Shape;6085;p123"/>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6" name="Google Shape;6086;p123"/>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7" name="Google Shape;6087;p123"/>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8" name="Google Shape;6088;p123"/>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89" name="Google Shape;6089;p123"/>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0" name="Google Shape;6090;p123"/>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1" name="Google Shape;6091;p123"/>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2" name="Google Shape;6092;p123"/>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3" name="Google Shape;6093;p123"/>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4" name="Google Shape;6094;p123"/>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5" name="Google Shape;6095;p123"/>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6" name="Google Shape;6096;p123"/>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7" name="Google Shape;6097;p123"/>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8" name="Google Shape;6098;p123"/>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099" name="Google Shape;6099;p123"/>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0" name="Google Shape;6100;p123"/>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1" name="Google Shape;6101;p123"/>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2" name="Google Shape;6102;p123"/>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3" name="Google Shape;6103;p123"/>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4" name="Google Shape;6104;p123"/>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5" name="Google Shape;6105;p123"/>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6" name="Google Shape;6106;p123"/>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7" name="Google Shape;6107;p123"/>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8" name="Google Shape;6108;p123"/>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09" name="Google Shape;6109;p123"/>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0" name="Google Shape;6110;p123"/>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1" name="Google Shape;6111;p123"/>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2" name="Google Shape;6112;p123"/>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3" name="Google Shape;6113;p123"/>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4" name="Google Shape;6114;p123"/>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5" name="Google Shape;6115;p123"/>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6" name="Google Shape;6116;p123"/>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7" name="Google Shape;6117;p123"/>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8" name="Google Shape;6118;p123"/>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19" name="Google Shape;6119;p123"/>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0" name="Google Shape;6120;p123"/>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1" name="Google Shape;6121;p123"/>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2" name="Google Shape;6122;p123"/>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3" name="Google Shape;6123;p123"/>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4" name="Google Shape;6124;p123"/>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5" name="Google Shape;6125;p123"/>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6" name="Google Shape;6126;p123"/>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7" name="Google Shape;6127;p123"/>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8" name="Google Shape;6128;p123"/>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29" name="Google Shape;6129;p123"/>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0" name="Google Shape;6130;p123"/>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1" name="Google Shape;6131;p123"/>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2" name="Google Shape;6132;p123"/>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3" name="Google Shape;6133;p123"/>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4" name="Google Shape;6134;p123"/>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5" name="Google Shape;6135;p123"/>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6" name="Google Shape;6136;p123"/>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7" name="Google Shape;6137;p123"/>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8" name="Google Shape;6138;p123"/>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39" name="Google Shape;6139;p123"/>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0" name="Google Shape;6140;p123"/>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1" name="Google Shape;6141;p123"/>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2" name="Google Shape;6142;p123"/>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3" name="Google Shape;6143;p123"/>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4" name="Google Shape;6144;p123"/>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5" name="Google Shape;6145;p123"/>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6" name="Google Shape;6146;p123"/>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7" name="Google Shape;6147;p123"/>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8" name="Google Shape;6148;p123"/>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49" name="Google Shape;6149;p123"/>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0" name="Google Shape;6150;p123"/>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1" name="Google Shape;6151;p123"/>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2" name="Google Shape;6152;p123"/>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3" name="Google Shape;6153;p123"/>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4" name="Google Shape;6154;p123"/>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5" name="Google Shape;6155;p123"/>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6" name="Google Shape;6156;p123"/>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7" name="Google Shape;6157;p123"/>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8" name="Google Shape;6158;p123"/>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59" name="Google Shape;6159;p123"/>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0" name="Google Shape;6160;p123"/>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1" name="Google Shape;6161;p123"/>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2" name="Google Shape;6162;p123"/>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3" name="Google Shape;6163;p123"/>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4" name="Google Shape;6164;p123"/>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5" name="Google Shape;6165;p123"/>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6" name="Google Shape;6166;p123"/>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7" name="Google Shape;6167;p123"/>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8" name="Google Shape;6168;p123"/>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69" name="Google Shape;6169;p123"/>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0" name="Google Shape;6170;p123"/>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1" name="Google Shape;6171;p123"/>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2" name="Google Shape;6172;p123"/>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3" name="Google Shape;6173;p123"/>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4" name="Google Shape;6174;p123"/>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5" name="Google Shape;6175;p123"/>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6" name="Google Shape;6176;p123"/>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7" name="Google Shape;6177;p123"/>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8" name="Google Shape;6178;p123"/>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79" name="Google Shape;6179;p123"/>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0" name="Google Shape;6180;p123"/>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1" name="Google Shape;6181;p123"/>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2" name="Google Shape;6182;p123"/>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3" name="Google Shape;6183;p123"/>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4" name="Google Shape;6184;p123"/>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5" name="Google Shape;6185;p123"/>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6" name="Google Shape;6186;p123"/>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7" name="Google Shape;6187;p123"/>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8" name="Google Shape;6188;p123"/>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89" name="Google Shape;6189;p123"/>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0" name="Google Shape;6190;p123"/>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1" name="Google Shape;6191;p123"/>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2" name="Google Shape;6192;p123"/>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3" name="Google Shape;6193;p123"/>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4" name="Google Shape;6194;p123"/>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5" name="Google Shape;6195;p123"/>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6" name="Google Shape;6196;p123"/>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7" name="Google Shape;6197;p123"/>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8" name="Google Shape;6198;p123"/>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199" name="Google Shape;6199;p123"/>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0" name="Google Shape;6200;p123"/>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1" name="Google Shape;6201;p123"/>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2" name="Google Shape;6202;p123"/>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3" name="Google Shape;6203;p123"/>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4" name="Google Shape;6204;p123"/>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5" name="Google Shape;6205;p123"/>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6" name="Google Shape;6206;p123"/>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7" name="Google Shape;6207;p123"/>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8" name="Google Shape;6208;p123"/>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09" name="Google Shape;6209;p123"/>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0" name="Google Shape;6210;p123"/>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1" name="Google Shape;6211;p123"/>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2" name="Google Shape;6212;p123"/>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3" name="Google Shape;6213;p123"/>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4" name="Google Shape;6214;p123"/>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5" name="Google Shape;6215;p123"/>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6" name="Google Shape;6216;p123"/>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7" name="Google Shape;6217;p123"/>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8" name="Google Shape;6218;p123"/>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19" name="Google Shape;6219;p123"/>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0" name="Google Shape;6220;p123"/>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1" name="Google Shape;6221;p123"/>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2" name="Google Shape;6222;p123"/>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3" name="Google Shape;6223;p123"/>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4" name="Google Shape;6224;p123"/>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5" name="Google Shape;6225;p123"/>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6" name="Google Shape;6226;p123"/>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7" name="Google Shape;6227;p123"/>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8" name="Google Shape;6228;p123"/>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29" name="Google Shape;6229;p123"/>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0" name="Google Shape;6230;p123"/>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1" name="Google Shape;6231;p123"/>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2" name="Google Shape;6232;p123"/>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3" name="Google Shape;6233;p123"/>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4" name="Google Shape;6234;p123"/>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5" name="Google Shape;6235;p123"/>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6" name="Google Shape;6236;p123"/>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7" name="Google Shape;6237;p123"/>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8" name="Google Shape;6238;p123"/>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39" name="Google Shape;6239;p123"/>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0" name="Google Shape;6240;p123"/>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1" name="Google Shape;6241;p123"/>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2" name="Google Shape;6242;p123"/>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3" name="Google Shape;6243;p123"/>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4" name="Google Shape;6244;p123"/>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5" name="Google Shape;6245;p123"/>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6" name="Google Shape;6246;p123"/>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7" name="Google Shape;6247;p123"/>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8" name="Google Shape;6248;p123"/>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49" name="Google Shape;6249;p123"/>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0" name="Google Shape;6250;p123"/>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1" name="Google Shape;6251;p123"/>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2" name="Google Shape;6252;p123"/>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3" name="Google Shape;6253;p123"/>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4" name="Google Shape;6254;p123"/>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5" name="Google Shape;6255;p123"/>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6" name="Google Shape;6256;p123"/>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7" name="Google Shape;6257;p123"/>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8" name="Google Shape;6258;p123"/>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59" name="Google Shape;6259;p123"/>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0" name="Google Shape;6260;p123"/>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1" name="Google Shape;6261;p123"/>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2" name="Google Shape;6262;p123"/>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3" name="Google Shape;6263;p123"/>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4" name="Google Shape;6264;p123"/>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5" name="Google Shape;6265;p123"/>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6" name="Google Shape;6266;p123"/>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7" name="Google Shape;6267;p123"/>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8" name="Google Shape;6268;p123"/>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69" name="Google Shape;6269;p123"/>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0" name="Google Shape;6270;p123"/>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1" name="Google Shape;6271;p123"/>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2" name="Google Shape;6272;p123"/>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3" name="Google Shape;6273;p123"/>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4" name="Google Shape;6274;p123"/>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5" name="Google Shape;6275;p123"/>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6" name="Google Shape;6276;p123"/>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7" name="Google Shape;6277;p123"/>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8" name="Google Shape;6278;p123"/>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79" name="Google Shape;6279;p123"/>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0" name="Google Shape;6280;p123"/>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1" name="Google Shape;6281;p123"/>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2" name="Google Shape;6282;p123"/>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3" name="Google Shape;6283;p123"/>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4" name="Google Shape;6284;p123"/>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5" name="Google Shape;6285;p123"/>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6" name="Google Shape;6286;p123"/>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7" name="Google Shape;6287;p123"/>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8" name="Google Shape;6288;p123"/>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89" name="Google Shape;6289;p123"/>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0" name="Google Shape;6290;p123"/>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1" name="Google Shape;6291;p123"/>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2" name="Google Shape;6292;p123"/>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3" name="Google Shape;6293;p123"/>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4" name="Google Shape;6294;p123"/>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5" name="Google Shape;6295;p123"/>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6" name="Google Shape;6296;p123"/>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7" name="Google Shape;6297;p123"/>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8" name="Google Shape;6298;p123"/>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299" name="Google Shape;6299;p123"/>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0" name="Google Shape;6300;p123"/>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1" name="Google Shape;6301;p123"/>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2" name="Google Shape;6302;p123"/>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3" name="Google Shape;6303;p123"/>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4" name="Google Shape;6304;p123"/>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5" name="Google Shape;6305;p123"/>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6" name="Google Shape;6306;p123"/>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7" name="Google Shape;6307;p123"/>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8" name="Google Shape;6308;p123"/>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09" name="Google Shape;6309;p123"/>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0" name="Google Shape;6310;p123"/>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1" name="Google Shape;6311;p123"/>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2" name="Google Shape;6312;p123"/>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3" name="Google Shape;6313;p123"/>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4" name="Google Shape;6314;p123"/>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5" name="Google Shape;6315;p123"/>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6" name="Google Shape;6316;p123"/>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7" name="Google Shape;6317;p123"/>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8" name="Google Shape;6318;p123"/>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19" name="Google Shape;6319;p123"/>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0" name="Google Shape;6320;p123"/>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1" name="Google Shape;6321;p123"/>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2" name="Google Shape;6322;p123"/>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3" name="Google Shape;6323;p123"/>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4" name="Google Shape;6324;p123"/>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5" name="Google Shape;6325;p123"/>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6" name="Google Shape;6326;p123"/>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7" name="Google Shape;6327;p123"/>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8" name="Google Shape;6328;p123"/>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29" name="Google Shape;6329;p123"/>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0" name="Google Shape;6330;p123"/>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1" name="Google Shape;6331;p123"/>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2" name="Google Shape;6332;p123"/>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3" name="Google Shape;6333;p123"/>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4" name="Google Shape;6334;p123"/>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5" name="Google Shape;6335;p123"/>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6" name="Google Shape;6336;p123"/>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7" name="Google Shape;6337;p123"/>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8" name="Google Shape;6338;p123"/>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39" name="Google Shape;6339;p123"/>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0" name="Google Shape;6340;p123"/>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1" name="Google Shape;6341;p123"/>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2" name="Google Shape;6342;p123"/>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3" name="Google Shape;6343;p123"/>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4" name="Google Shape;6344;p123"/>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5" name="Google Shape;6345;p123"/>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6" name="Google Shape;6346;p123"/>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7" name="Google Shape;6347;p123"/>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8" name="Google Shape;6348;p123"/>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49" name="Google Shape;6349;p123"/>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0" name="Google Shape;6350;p123"/>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1" name="Google Shape;6351;p123"/>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2" name="Google Shape;6352;p123"/>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3" name="Google Shape;6353;p123"/>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4" name="Google Shape;6354;p123"/>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5" name="Google Shape;6355;p123"/>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6" name="Google Shape;6356;p123"/>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7" name="Google Shape;6357;p123"/>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8" name="Google Shape;6358;p123"/>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59" name="Google Shape;6359;p123"/>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0" name="Google Shape;6360;p123"/>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1" name="Google Shape;6361;p123"/>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2" name="Google Shape;6362;p123"/>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3" name="Google Shape;6363;p123"/>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4" name="Google Shape;6364;p123"/>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5" name="Google Shape;6365;p123"/>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6" name="Google Shape;6366;p123"/>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7" name="Google Shape;6367;p123"/>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8" name="Google Shape;6368;p123"/>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69" name="Google Shape;6369;p123"/>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0" name="Google Shape;6370;p123"/>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1" name="Google Shape;6371;p123"/>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2" name="Google Shape;6372;p123"/>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3" name="Google Shape;6373;p123"/>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4" name="Google Shape;6374;p123"/>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5" name="Google Shape;6375;p123"/>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6" name="Google Shape;6376;p123"/>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7" name="Google Shape;6377;p123"/>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8" name="Google Shape;6378;p123"/>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79" name="Google Shape;6379;p123"/>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0" name="Google Shape;6380;p123"/>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1" name="Google Shape;6381;p123"/>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2" name="Google Shape;6382;p123"/>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3" name="Google Shape;6383;p123"/>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4" name="Google Shape;6384;p123"/>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5" name="Google Shape;6385;p123"/>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6" name="Google Shape;6386;p123"/>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7" name="Google Shape;6387;p123"/>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8" name="Google Shape;6388;p123"/>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89" name="Google Shape;6389;p123"/>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0" name="Google Shape;6390;p123"/>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1" name="Google Shape;6391;p123"/>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2" name="Google Shape;6392;p123"/>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3" name="Google Shape;6393;p123"/>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4" name="Google Shape;6394;p123"/>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5" name="Google Shape;6395;p123"/>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6" name="Google Shape;6396;p123"/>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7" name="Google Shape;6397;p123"/>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8" name="Google Shape;6398;p123"/>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399" name="Google Shape;6399;p123"/>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0" name="Google Shape;6400;p123"/>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1" name="Google Shape;6401;p123"/>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2" name="Google Shape;6402;p123"/>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3" name="Google Shape;6403;p123"/>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4" name="Google Shape;6404;p123"/>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5" name="Google Shape;6405;p123"/>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6" name="Google Shape;6406;p123"/>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7" name="Google Shape;6407;p123"/>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8" name="Google Shape;6408;p123"/>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09" name="Google Shape;6409;p123"/>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0" name="Google Shape;6410;p123"/>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1" name="Google Shape;6411;p123"/>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2" name="Google Shape;6412;p123"/>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3" name="Google Shape;6413;p123"/>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4" name="Google Shape;6414;p123"/>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5" name="Google Shape;6415;p123"/>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6" name="Google Shape;6416;p123"/>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7" name="Google Shape;6417;p123"/>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8" name="Google Shape;6418;p123"/>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19" name="Google Shape;6419;p123"/>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0" name="Google Shape;6420;p123"/>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1" name="Google Shape;6421;p123"/>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2" name="Google Shape;6422;p123"/>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3" name="Google Shape;6423;p123"/>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4" name="Google Shape;6424;p123"/>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5" name="Google Shape;6425;p123"/>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6" name="Google Shape;6426;p123"/>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7" name="Google Shape;6427;p123"/>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8" name="Google Shape;6428;p123"/>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29" name="Google Shape;6429;p123"/>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0" name="Google Shape;6430;p123"/>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1" name="Google Shape;6431;p123"/>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2" name="Google Shape;6432;p123"/>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3" name="Google Shape;6433;p123"/>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4" name="Google Shape;6434;p123"/>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5" name="Google Shape;6435;p123"/>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6" name="Google Shape;6436;p123"/>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7" name="Google Shape;6437;p123"/>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8" name="Google Shape;6438;p123"/>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39" name="Google Shape;6439;p123"/>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0" name="Google Shape;6440;p123"/>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1" name="Google Shape;6441;p123"/>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2" name="Google Shape;6442;p123"/>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3" name="Google Shape;6443;p123"/>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4" name="Google Shape;6444;p123"/>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5" name="Google Shape;6445;p123"/>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6" name="Google Shape;6446;p123"/>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7" name="Google Shape;6447;p123"/>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8" name="Google Shape;6448;p123"/>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49" name="Google Shape;6449;p123"/>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0" name="Google Shape;6450;p123"/>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1" name="Google Shape;6451;p123"/>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2" name="Google Shape;6452;p123"/>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3" name="Google Shape;6453;p123"/>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4" name="Google Shape;6454;p123"/>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5" name="Google Shape;6455;p123"/>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6" name="Google Shape;6456;p123"/>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7" name="Google Shape;6457;p123"/>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8" name="Google Shape;6458;p123"/>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59" name="Google Shape;6459;p123"/>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0" name="Google Shape;6460;p123"/>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1" name="Google Shape;6461;p123"/>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2" name="Google Shape;6462;p123"/>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3" name="Google Shape;6463;p123"/>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4" name="Google Shape;6464;p123"/>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5" name="Google Shape;6465;p123"/>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6" name="Google Shape;6466;p123"/>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7" name="Google Shape;6467;p123"/>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8" name="Google Shape;6468;p123"/>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69" name="Google Shape;6469;p123"/>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0" name="Google Shape;6470;p123"/>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1" name="Google Shape;6471;p123"/>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2" name="Google Shape;6472;p123"/>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3" name="Google Shape;6473;p123"/>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4" name="Google Shape;6474;p123"/>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5" name="Google Shape;6475;p123"/>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6" name="Google Shape;6476;p123"/>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7" name="Google Shape;6477;p123"/>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8" name="Google Shape;6478;p123"/>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79" name="Google Shape;6479;p123"/>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0" name="Google Shape;6480;p123"/>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1" name="Google Shape;6481;p123"/>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2" name="Google Shape;6482;p123"/>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3" name="Google Shape;6483;p123"/>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4" name="Google Shape;6484;p123"/>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5" name="Google Shape;6485;p123"/>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accent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6486" name="Google Shape;6486;p123"/>
          <p:cNvSpPr txBox="1"/>
          <p:nvPr/>
        </p:nvSpPr>
        <p:spPr>
          <a:xfrm>
            <a:off x="4094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Shapes &amp; Imgs, title and lead-in left">
  <p:cSld name="Shapes &amp; Imgs, title and lead-in left">
    <p:spTree>
      <p:nvGrpSpPr>
        <p:cNvPr id="1" name="Shape 6487"/>
        <p:cNvGrpSpPr/>
        <p:nvPr/>
      </p:nvGrpSpPr>
      <p:grpSpPr>
        <a:xfrm>
          <a:off x="0" y="0"/>
          <a:ext cx="0" cy="0"/>
          <a:chOff x="0" y="0"/>
          <a:chExt cx="0" cy="0"/>
        </a:xfrm>
      </p:grpSpPr>
      <p:sp>
        <p:nvSpPr>
          <p:cNvPr id="6488" name="Google Shape;6488;p124"/>
          <p:cNvSpPr/>
          <p:nvPr/>
        </p:nvSpPr>
        <p:spPr>
          <a:xfrm>
            <a:off x="5715000" y="0"/>
            <a:ext cx="1714500" cy="34290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89" name="Google Shape;6489;p124"/>
          <p:cNvSpPr/>
          <p:nvPr/>
        </p:nvSpPr>
        <p:spPr>
          <a:xfrm>
            <a:off x="5715000" y="3429000"/>
            <a:ext cx="1714500" cy="1714500"/>
          </a:xfrm>
          <a:prstGeom prst="rect">
            <a:avLst/>
          </a:prstGeom>
          <a:solidFill>
            <a:schemeClr val="accent3"/>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0" name="Google Shape;6490;p124"/>
          <p:cNvSpPr/>
          <p:nvPr/>
        </p:nvSpPr>
        <p:spPr>
          <a:xfrm>
            <a:off x="7429500" y="3429000"/>
            <a:ext cx="1714500" cy="1714500"/>
          </a:xfrm>
          <a:prstGeom prst="rect">
            <a:avLst/>
          </a:prstGeom>
          <a:solidFill>
            <a:schemeClr val="accent6"/>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1" name="Google Shape;6491;p124"/>
          <p:cNvSpPr txBox="1">
            <a:spLocks noGrp="1"/>
          </p:cNvSpPr>
          <p:nvPr>
            <p:ph type="title"/>
          </p:nvPr>
        </p:nvSpPr>
        <p:spPr>
          <a:xfrm>
            <a:off x="609453" y="1292040"/>
            <a:ext cx="43665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6492" name="Google Shape;6492;p12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6493" name="Google Shape;6493;p124"/>
          <p:cNvSpPr/>
          <p:nvPr/>
        </p:nvSpPr>
        <p:spPr>
          <a:xfrm>
            <a:off x="7429500" y="0"/>
            <a:ext cx="1714500" cy="1714500"/>
          </a:xfrm>
          <a:prstGeom prst="rect">
            <a:avLst/>
          </a:prstGeom>
          <a:solidFill>
            <a:schemeClr val="accent2"/>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494" name="Google Shape;6494;p124"/>
          <p:cNvSpPr txBox="1">
            <a:spLocks noGrp="1"/>
          </p:cNvSpPr>
          <p:nvPr>
            <p:ph type="subTitle" idx="1"/>
          </p:nvPr>
        </p:nvSpPr>
        <p:spPr>
          <a:xfrm>
            <a:off x="609352" y="2743065"/>
            <a:ext cx="4366500" cy="1044600"/>
          </a:xfrm>
          <a:prstGeom prst="rect">
            <a:avLst/>
          </a:prstGeom>
          <a:noFill/>
          <a:ln>
            <a:noFill/>
          </a:ln>
        </p:spPr>
        <p:txBody>
          <a:bodyPr spcFirstLastPara="1" wrap="square" lIns="91425" tIns="91425" rIns="91425" bIns="91425" anchor="t" anchorCtr="0">
            <a:normAutofit/>
          </a:bodyPr>
          <a:lstStyle>
            <a:lvl1pPr lvl="0" algn="l">
              <a:lnSpc>
                <a:spcPct val="115000"/>
              </a:lnSpc>
              <a:spcBef>
                <a:spcPts val="0"/>
              </a:spcBef>
              <a:spcAft>
                <a:spcPts val="0"/>
              </a:spcAft>
              <a:buSzPts val="1600"/>
              <a:buNone/>
              <a:defRPr/>
            </a:lvl1pPr>
            <a:lvl2pPr lvl="1" algn="l">
              <a:lnSpc>
                <a:spcPct val="115000"/>
              </a:lnSpc>
              <a:spcBef>
                <a:spcPts val="0"/>
              </a:spcBef>
              <a:spcAft>
                <a:spcPts val="0"/>
              </a:spcAft>
              <a:buSzPts val="1400"/>
              <a:buNone/>
              <a:defRPr/>
            </a:lvl2pPr>
            <a:lvl3pPr lvl="2" algn="l">
              <a:lnSpc>
                <a:spcPct val="115000"/>
              </a:lnSpc>
              <a:spcBef>
                <a:spcPts val="0"/>
              </a:spcBef>
              <a:spcAft>
                <a:spcPts val="0"/>
              </a:spcAft>
              <a:buSzPts val="1200"/>
              <a:buNone/>
              <a:defRPr/>
            </a:lvl3pPr>
            <a:lvl4pPr lvl="3" algn="l">
              <a:lnSpc>
                <a:spcPct val="115000"/>
              </a:lnSpc>
              <a:spcBef>
                <a:spcPts val="0"/>
              </a:spcBef>
              <a:spcAft>
                <a:spcPts val="0"/>
              </a:spcAft>
              <a:buSzPts val="1200"/>
              <a:buNone/>
              <a:defRPr/>
            </a:lvl4pPr>
            <a:lvl5pPr lvl="4" algn="l">
              <a:lnSpc>
                <a:spcPct val="115000"/>
              </a:lnSpc>
              <a:spcBef>
                <a:spcPts val="0"/>
              </a:spcBef>
              <a:spcAft>
                <a:spcPts val="0"/>
              </a:spcAft>
              <a:buSzPts val="1000"/>
              <a:buNone/>
              <a:defRPr/>
            </a:lvl5pPr>
            <a:lvl6pPr lvl="5" algn="l">
              <a:lnSpc>
                <a:spcPct val="115000"/>
              </a:lnSpc>
              <a:spcBef>
                <a:spcPts val="0"/>
              </a:spcBef>
              <a:spcAft>
                <a:spcPts val="0"/>
              </a:spcAft>
              <a:buSzPts val="1000"/>
              <a:buNone/>
              <a:defRPr/>
            </a:lvl6pPr>
            <a:lvl7pPr lvl="6" algn="l">
              <a:lnSpc>
                <a:spcPct val="115000"/>
              </a:lnSpc>
              <a:spcBef>
                <a:spcPts val="0"/>
              </a:spcBef>
              <a:spcAft>
                <a:spcPts val="0"/>
              </a:spcAft>
              <a:buSzPts val="1000"/>
              <a:buNone/>
              <a:defRPr/>
            </a:lvl7pPr>
            <a:lvl8pPr lvl="7" algn="l">
              <a:lnSpc>
                <a:spcPct val="115000"/>
              </a:lnSpc>
              <a:spcBef>
                <a:spcPts val="0"/>
              </a:spcBef>
              <a:spcAft>
                <a:spcPts val="0"/>
              </a:spcAft>
              <a:buSzPts val="900"/>
              <a:buNone/>
              <a:defRPr/>
            </a:lvl8pPr>
            <a:lvl9pPr lvl="8" algn="l">
              <a:lnSpc>
                <a:spcPct val="115000"/>
              </a:lnSpc>
              <a:spcBef>
                <a:spcPts val="0"/>
              </a:spcBef>
              <a:spcAft>
                <a:spcPts val="0"/>
              </a:spcAft>
              <a:buSzPts val="900"/>
              <a:buNone/>
              <a:defRPr/>
            </a:lvl9pPr>
          </a:lstStyle>
          <a:p>
            <a:endParaRPr/>
          </a:p>
        </p:txBody>
      </p:sp>
      <p:pic>
        <p:nvPicPr>
          <p:cNvPr id="6495" name="Google Shape;6495;p124"/>
          <p:cNvPicPr preferRelativeResize="0"/>
          <p:nvPr/>
        </p:nvPicPr>
        <p:blipFill rotWithShape="1">
          <a:blip r:embed="rId2">
            <a:alphaModFix/>
          </a:blip>
          <a:srcRect b="33253"/>
          <a:stretch/>
        </p:blipFill>
        <p:spPr>
          <a:xfrm>
            <a:off x="7429488" y="1715001"/>
            <a:ext cx="1714500" cy="1714500"/>
          </a:xfrm>
          <a:prstGeom prst="rect">
            <a:avLst/>
          </a:prstGeom>
          <a:noFill/>
          <a:ln>
            <a:noFill/>
          </a:ln>
        </p:spPr>
      </p:pic>
      <p:pic>
        <p:nvPicPr>
          <p:cNvPr id="6496" name="Google Shape;6496;p124"/>
          <p:cNvPicPr preferRelativeResize="0"/>
          <p:nvPr/>
        </p:nvPicPr>
        <p:blipFill rotWithShape="1">
          <a:blip r:embed="rId3">
            <a:alphaModFix/>
          </a:blip>
          <a:srcRect/>
          <a:stretch/>
        </p:blipFill>
        <p:spPr>
          <a:xfrm>
            <a:off x="5714925" y="-7953"/>
            <a:ext cx="1714650" cy="3436618"/>
          </a:xfrm>
          <a:prstGeom prst="rect">
            <a:avLst/>
          </a:prstGeom>
          <a:noFill/>
          <a:ln>
            <a:noFill/>
          </a:ln>
        </p:spPr>
      </p:pic>
      <p:pic>
        <p:nvPicPr>
          <p:cNvPr id="6497" name="Google Shape;6497;p124"/>
          <p:cNvPicPr preferRelativeResize="0"/>
          <p:nvPr/>
        </p:nvPicPr>
        <p:blipFill rotWithShape="1">
          <a:blip r:embed="rId4">
            <a:alphaModFix/>
          </a:blip>
          <a:srcRect l="9561" r="15683"/>
          <a:stretch/>
        </p:blipFill>
        <p:spPr>
          <a:xfrm>
            <a:off x="5715000" y="3429000"/>
            <a:ext cx="1714500" cy="1714500"/>
          </a:xfrm>
          <a:prstGeom prst="ellipse">
            <a:avLst/>
          </a:prstGeom>
          <a:noFill/>
          <a:ln>
            <a:noFill/>
          </a:ln>
        </p:spPr>
      </p:pic>
      <p:grpSp>
        <p:nvGrpSpPr>
          <p:cNvPr id="6498" name="Google Shape;6498;p124"/>
          <p:cNvGrpSpPr/>
          <p:nvPr/>
        </p:nvGrpSpPr>
        <p:grpSpPr>
          <a:xfrm>
            <a:off x="8041174" y="4778597"/>
            <a:ext cx="598277" cy="170409"/>
            <a:chOff x="238125" y="1822850"/>
            <a:chExt cx="7080200" cy="2016675"/>
          </a:xfrm>
        </p:grpSpPr>
        <p:sp>
          <p:nvSpPr>
            <p:cNvPr id="6499" name="Google Shape;6499;p12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0" name="Google Shape;6500;p12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1" name="Google Shape;6501;p12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2" name="Google Shape;6502;p12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3" name="Google Shape;6503;p12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4" name="Google Shape;6504;p12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5" name="Google Shape;6505;p12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grpSp>
        <p:nvGrpSpPr>
          <p:cNvPr id="6506" name="Google Shape;6506;p124"/>
          <p:cNvGrpSpPr/>
          <p:nvPr/>
        </p:nvGrpSpPr>
        <p:grpSpPr>
          <a:xfrm>
            <a:off x="7429557" y="273"/>
            <a:ext cx="1714747" cy="1713968"/>
            <a:chOff x="1189450" y="238125"/>
            <a:chExt cx="5177375" cy="5175025"/>
          </a:xfrm>
        </p:grpSpPr>
        <p:sp>
          <p:nvSpPr>
            <p:cNvPr id="6507" name="Google Shape;6507;p124"/>
            <p:cNvSpPr/>
            <p:nvPr/>
          </p:nvSpPr>
          <p:spPr>
            <a:xfrm>
              <a:off x="3342550" y="261725"/>
              <a:ext cx="75550" cy="51950"/>
            </a:xfrm>
            <a:custGeom>
              <a:avLst/>
              <a:gdLst/>
              <a:ahLst/>
              <a:cxnLst/>
              <a:rect l="l" t="t" r="r" b="b"/>
              <a:pathLst>
                <a:path w="3022" h="2078" extrusionOk="0">
                  <a:moveTo>
                    <a:pt x="2927" y="0"/>
                  </a:moveTo>
                  <a:cubicBezTo>
                    <a:pt x="1889" y="189"/>
                    <a:pt x="944" y="284"/>
                    <a:pt x="0" y="473"/>
                  </a:cubicBezTo>
                  <a:cubicBezTo>
                    <a:pt x="0" y="473"/>
                    <a:pt x="0" y="473"/>
                    <a:pt x="0" y="567"/>
                  </a:cubicBezTo>
                  <a:cubicBezTo>
                    <a:pt x="0" y="1417"/>
                    <a:pt x="661" y="2078"/>
                    <a:pt x="1511" y="2078"/>
                  </a:cubicBezTo>
                  <a:cubicBezTo>
                    <a:pt x="2361" y="2078"/>
                    <a:pt x="3022" y="1417"/>
                    <a:pt x="3022" y="567"/>
                  </a:cubicBezTo>
                  <a:cubicBezTo>
                    <a:pt x="3022" y="378"/>
                    <a:pt x="2927" y="189"/>
                    <a:pt x="292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8" name="Google Shape;6508;p124"/>
            <p:cNvSpPr/>
            <p:nvPr/>
          </p:nvSpPr>
          <p:spPr>
            <a:xfrm>
              <a:off x="3540850" y="242825"/>
              <a:ext cx="75575" cy="70850"/>
            </a:xfrm>
            <a:custGeom>
              <a:avLst/>
              <a:gdLst/>
              <a:ahLst/>
              <a:cxnLst/>
              <a:rect l="l" t="t" r="r" b="b"/>
              <a:pathLst>
                <a:path w="3023" h="2834" extrusionOk="0">
                  <a:moveTo>
                    <a:pt x="2267" y="1"/>
                  </a:moveTo>
                  <a:cubicBezTo>
                    <a:pt x="1700" y="1"/>
                    <a:pt x="1228" y="95"/>
                    <a:pt x="662" y="95"/>
                  </a:cubicBezTo>
                  <a:cubicBezTo>
                    <a:pt x="284" y="379"/>
                    <a:pt x="1" y="756"/>
                    <a:pt x="1" y="1323"/>
                  </a:cubicBezTo>
                  <a:lnTo>
                    <a:pt x="95" y="1323"/>
                  </a:lnTo>
                  <a:cubicBezTo>
                    <a:pt x="95" y="2173"/>
                    <a:pt x="756" y="2834"/>
                    <a:pt x="1511" y="2834"/>
                  </a:cubicBezTo>
                  <a:cubicBezTo>
                    <a:pt x="2361" y="2834"/>
                    <a:pt x="3022" y="2173"/>
                    <a:pt x="3022" y="1323"/>
                  </a:cubicBezTo>
                  <a:cubicBezTo>
                    <a:pt x="3022" y="756"/>
                    <a:pt x="2739" y="284"/>
                    <a:pt x="226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09" name="Google Shape;6509;p124"/>
            <p:cNvSpPr/>
            <p:nvPr/>
          </p:nvSpPr>
          <p:spPr>
            <a:xfrm>
              <a:off x="3741525" y="23812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0" name="Google Shape;6510;p124"/>
            <p:cNvSpPr/>
            <p:nvPr/>
          </p:nvSpPr>
          <p:spPr>
            <a:xfrm>
              <a:off x="2745250" y="429350"/>
              <a:ext cx="75575" cy="73200"/>
            </a:xfrm>
            <a:custGeom>
              <a:avLst/>
              <a:gdLst/>
              <a:ahLst/>
              <a:cxnLst/>
              <a:rect l="l" t="t" r="r" b="b"/>
              <a:pathLst>
                <a:path w="3023" h="2928" extrusionOk="0">
                  <a:moveTo>
                    <a:pt x="1983" y="0"/>
                  </a:moveTo>
                  <a:cubicBezTo>
                    <a:pt x="1417" y="283"/>
                    <a:pt x="756" y="567"/>
                    <a:pt x="189" y="756"/>
                  </a:cubicBezTo>
                  <a:cubicBezTo>
                    <a:pt x="95" y="945"/>
                    <a:pt x="0" y="1133"/>
                    <a:pt x="0" y="1417"/>
                  </a:cubicBezTo>
                  <a:cubicBezTo>
                    <a:pt x="0" y="2267"/>
                    <a:pt x="661" y="2833"/>
                    <a:pt x="1511" y="2833"/>
                  </a:cubicBezTo>
                  <a:lnTo>
                    <a:pt x="1511" y="2928"/>
                  </a:lnTo>
                  <a:cubicBezTo>
                    <a:pt x="2361" y="2928"/>
                    <a:pt x="3022" y="2267"/>
                    <a:pt x="3022" y="1417"/>
                  </a:cubicBezTo>
                  <a:cubicBezTo>
                    <a:pt x="3022" y="756"/>
                    <a:pt x="2550" y="189"/>
                    <a:pt x="1983"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1" name="Google Shape;6511;p124"/>
            <p:cNvSpPr/>
            <p:nvPr/>
          </p:nvSpPr>
          <p:spPr>
            <a:xfrm>
              <a:off x="2945925" y="4269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2" name="Google Shape;6512;p124"/>
            <p:cNvSpPr/>
            <p:nvPr/>
          </p:nvSpPr>
          <p:spPr>
            <a:xfrm>
              <a:off x="3144225" y="42697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3" name="Google Shape;6513;p124"/>
            <p:cNvSpPr/>
            <p:nvPr/>
          </p:nvSpPr>
          <p:spPr>
            <a:xfrm>
              <a:off x="3342550" y="4269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4" name="Google Shape;6514;p124"/>
            <p:cNvSpPr/>
            <p:nvPr/>
          </p:nvSpPr>
          <p:spPr>
            <a:xfrm>
              <a:off x="3540850" y="42697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5" name="Google Shape;6515;p124"/>
            <p:cNvSpPr/>
            <p:nvPr/>
          </p:nvSpPr>
          <p:spPr>
            <a:xfrm>
              <a:off x="3741525" y="42697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6" name="Google Shape;6516;p124"/>
            <p:cNvSpPr/>
            <p:nvPr/>
          </p:nvSpPr>
          <p:spPr>
            <a:xfrm>
              <a:off x="2350975" y="627650"/>
              <a:ext cx="70850" cy="63775"/>
            </a:xfrm>
            <a:custGeom>
              <a:avLst/>
              <a:gdLst/>
              <a:ahLst/>
              <a:cxnLst/>
              <a:rect l="l" t="t" r="r" b="b"/>
              <a:pathLst>
                <a:path w="2834" h="2551" extrusionOk="0">
                  <a:moveTo>
                    <a:pt x="2362" y="1"/>
                  </a:moveTo>
                  <a:cubicBezTo>
                    <a:pt x="1606" y="473"/>
                    <a:pt x="756" y="945"/>
                    <a:pt x="1" y="1512"/>
                  </a:cubicBezTo>
                  <a:cubicBezTo>
                    <a:pt x="190" y="2078"/>
                    <a:pt x="662" y="2550"/>
                    <a:pt x="1323" y="2550"/>
                  </a:cubicBezTo>
                  <a:cubicBezTo>
                    <a:pt x="2173" y="2550"/>
                    <a:pt x="2834" y="1889"/>
                    <a:pt x="2834" y="1039"/>
                  </a:cubicBezTo>
                  <a:cubicBezTo>
                    <a:pt x="2834" y="567"/>
                    <a:pt x="2645" y="190"/>
                    <a:pt x="236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7" name="Google Shape;6517;p124"/>
            <p:cNvSpPr/>
            <p:nvPr/>
          </p:nvSpPr>
          <p:spPr>
            <a:xfrm>
              <a:off x="2546925"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8" name="Google Shape;6518;p124"/>
            <p:cNvSpPr/>
            <p:nvPr/>
          </p:nvSpPr>
          <p:spPr>
            <a:xfrm>
              <a:off x="27452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19" name="Google Shape;6519;p124"/>
            <p:cNvSpPr/>
            <p:nvPr/>
          </p:nvSpPr>
          <p:spPr>
            <a:xfrm>
              <a:off x="2945925" y="61585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0" name="Google Shape;6520;p124"/>
            <p:cNvSpPr/>
            <p:nvPr/>
          </p:nvSpPr>
          <p:spPr>
            <a:xfrm>
              <a:off x="3144225" y="61585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1" name="Google Shape;6521;p124"/>
            <p:cNvSpPr/>
            <p:nvPr/>
          </p:nvSpPr>
          <p:spPr>
            <a:xfrm>
              <a:off x="3342550" y="61585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2" name="Google Shape;6522;p124"/>
            <p:cNvSpPr/>
            <p:nvPr/>
          </p:nvSpPr>
          <p:spPr>
            <a:xfrm>
              <a:off x="3540850" y="61585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3" name="Google Shape;6523;p124"/>
            <p:cNvSpPr/>
            <p:nvPr/>
          </p:nvSpPr>
          <p:spPr>
            <a:xfrm>
              <a:off x="3741525" y="61585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4" name="Google Shape;6524;p124"/>
            <p:cNvSpPr/>
            <p:nvPr/>
          </p:nvSpPr>
          <p:spPr>
            <a:xfrm>
              <a:off x="21479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5" name="Google Shape;6525;p124"/>
            <p:cNvSpPr/>
            <p:nvPr/>
          </p:nvSpPr>
          <p:spPr>
            <a:xfrm>
              <a:off x="2346250" y="80472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6" name="Google Shape;6526;p124"/>
            <p:cNvSpPr/>
            <p:nvPr/>
          </p:nvSpPr>
          <p:spPr>
            <a:xfrm>
              <a:off x="2546925"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7" name="Google Shape;6527;p124"/>
            <p:cNvSpPr/>
            <p:nvPr/>
          </p:nvSpPr>
          <p:spPr>
            <a:xfrm>
              <a:off x="27452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8" name="Google Shape;6528;p124"/>
            <p:cNvSpPr/>
            <p:nvPr/>
          </p:nvSpPr>
          <p:spPr>
            <a:xfrm>
              <a:off x="2945925" y="8047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29" name="Google Shape;6529;p124"/>
            <p:cNvSpPr/>
            <p:nvPr/>
          </p:nvSpPr>
          <p:spPr>
            <a:xfrm>
              <a:off x="3144225" y="80472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0" name="Google Shape;6530;p124"/>
            <p:cNvSpPr/>
            <p:nvPr/>
          </p:nvSpPr>
          <p:spPr>
            <a:xfrm>
              <a:off x="33425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1" name="Google Shape;6531;p124"/>
            <p:cNvSpPr/>
            <p:nvPr/>
          </p:nvSpPr>
          <p:spPr>
            <a:xfrm>
              <a:off x="3540850" y="80472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2" name="Google Shape;6532;p124"/>
            <p:cNvSpPr/>
            <p:nvPr/>
          </p:nvSpPr>
          <p:spPr>
            <a:xfrm>
              <a:off x="3741525" y="80472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3" name="Google Shape;6533;p124"/>
            <p:cNvSpPr/>
            <p:nvPr/>
          </p:nvSpPr>
          <p:spPr>
            <a:xfrm>
              <a:off x="19496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4" name="Google Shape;6534;p124"/>
            <p:cNvSpPr/>
            <p:nvPr/>
          </p:nvSpPr>
          <p:spPr>
            <a:xfrm>
              <a:off x="21479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5" name="Google Shape;6535;p124"/>
            <p:cNvSpPr/>
            <p:nvPr/>
          </p:nvSpPr>
          <p:spPr>
            <a:xfrm>
              <a:off x="2346250" y="99360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6" name="Google Shape;6536;p124"/>
            <p:cNvSpPr/>
            <p:nvPr/>
          </p:nvSpPr>
          <p:spPr>
            <a:xfrm>
              <a:off x="2546925"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7" name="Google Shape;6537;p124"/>
            <p:cNvSpPr/>
            <p:nvPr/>
          </p:nvSpPr>
          <p:spPr>
            <a:xfrm>
              <a:off x="27452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8" name="Google Shape;6538;p124"/>
            <p:cNvSpPr/>
            <p:nvPr/>
          </p:nvSpPr>
          <p:spPr>
            <a:xfrm>
              <a:off x="2945925" y="9936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39" name="Google Shape;6539;p124"/>
            <p:cNvSpPr/>
            <p:nvPr/>
          </p:nvSpPr>
          <p:spPr>
            <a:xfrm>
              <a:off x="3144225" y="99360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0" name="Google Shape;6540;p124"/>
            <p:cNvSpPr/>
            <p:nvPr/>
          </p:nvSpPr>
          <p:spPr>
            <a:xfrm>
              <a:off x="33425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1" name="Google Shape;6541;p124"/>
            <p:cNvSpPr/>
            <p:nvPr/>
          </p:nvSpPr>
          <p:spPr>
            <a:xfrm>
              <a:off x="3540850" y="99360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2" name="Google Shape;6542;p124"/>
            <p:cNvSpPr/>
            <p:nvPr/>
          </p:nvSpPr>
          <p:spPr>
            <a:xfrm>
              <a:off x="3741525" y="99360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3" name="Google Shape;6543;p124"/>
            <p:cNvSpPr/>
            <p:nvPr/>
          </p:nvSpPr>
          <p:spPr>
            <a:xfrm>
              <a:off x="1751325" y="1182450"/>
              <a:ext cx="73200" cy="75575"/>
            </a:xfrm>
            <a:custGeom>
              <a:avLst/>
              <a:gdLst/>
              <a:ahLst/>
              <a:cxnLst/>
              <a:rect l="l" t="t" r="r" b="b"/>
              <a:pathLst>
                <a:path w="2928" h="3023" extrusionOk="0">
                  <a:moveTo>
                    <a:pt x="1511" y="1"/>
                  </a:moveTo>
                  <a:cubicBezTo>
                    <a:pt x="1322" y="1"/>
                    <a:pt x="1134" y="95"/>
                    <a:pt x="945" y="95"/>
                  </a:cubicBezTo>
                  <a:cubicBezTo>
                    <a:pt x="661" y="473"/>
                    <a:pt x="378" y="851"/>
                    <a:pt x="0" y="1228"/>
                  </a:cubicBezTo>
                  <a:cubicBezTo>
                    <a:pt x="0" y="1323"/>
                    <a:pt x="0" y="1417"/>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4" name="Google Shape;6544;p124"/>
            <p:cNvSpPr/>
            <p:nvPr/>
          </p:nvSpPr>
          <p:spPr>
            <a:xfrm>
              <a:off x="19496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5" name="Google Shape;6545;p124"/>
            <p:cNvSpPr/>
            <p:nvPr/>
          </p:nvSpPr>
          <p:spPr>
            <a:xfrm>
              <a:off x="21479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6" name="Google Shape;6546;p124"/>
            <p:cNvSpPr/>
            <p:nvPr/>
          </p:nvSpPr>
          <p:spPr>
            <a:xfrm>
              <a:off x="2346250" y="1182450"/>
              <a:ext cx="75575" cy="73225"/>
            </a:xfrm>
            <a:custGeom>
              <a:avLst/>
              <a:gdLst/>
              <a:ahLst/>
              <a:cxnLst/>
              <a:rect l="l" t="t" r="r" b="b"/>
              <a:pathLst>
                <a:path w="3023" h="2929" extrusionOk="0">
                  <a:moveTo>
                    <a:pt x="1512" y="1"/>
                  </a:moveTo>
                  <a:cubicBezTo>
                    <a:pt x="756" y="1"/>
                    <a:pt x="1" y="662"/>
                    <a:pt x="95" y="1512"/>
                  </a:cubicBezTo>
                  <a:cubicBezTo>
                    <a:pt x="95" y="2362"/>
                    <a:pt x="756"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7" name="Google Shape;6547;p124"/>
            <p:cNvSpPr/>
            <p:nvPr/>
          </p:nvSpPr>
          <p:spPr>
            <a:xfrm>
              <a:off x="2546925" y="1182450"/>
              <a:ext cx="75575" cy="73225"/>
            </a:xfrm>
            <a:custGeom>
              <a:avLst/>
              <a:gdLst/>
              <a:ahLst/>
              <a:cxnLst/>
              <a:rect l="l" t="t" r="r" b="b"/>
              <a:pathLst>
                <a:path w="3023" h="2929" extrusionOk="0">
                  <a:moveTo>
                    <a:pt x="1512" y="1"/>
                  </a:moveTo>
                  <a:cubicBezTo>
                    <a:pt x="662" y="1"/>
                    <a:pt x="1" y="662"/>
                    <a:pt x="1" y="1512"/>
                  </a:cubicBezTo>
                  <a:cubicBezTo>
                    <a:pt x="1" y="2362"/>
                    <a:pt x="662" y="2928"/>
                    <a:pt x="1512" y="2928"/>
                  </a:cubicBezTo>
                  <a:cubicBezTo>
                    <a:pt x="2362" y="2928"/>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8" name="Google Shape;6548;p124"/>
            <p:cNvSpPr/>
            <p:nvPr/>
          </p:nvSpPr>
          <p:spPr>
            <a:xfrm>
              <a:off x="2745250" y="1182450"/>
              <a:ext cx="75575" cy="73225"/>
            </a:xfrm>
            <a:custGeom>
              <a:avLst/>
              <a:gdLst/>
              <a:ahLst/>
              <a:cxnLst/>
              <a:rect l="l" t="t" r="r" b="b"/>
              <a:pathLst>
                <a:path w="3023"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49" name="Google Shape;6549;p124"/>
            <p:cNvSpPr/>
            <p:nvPr/>
          </p:nvSpPr>
          <p:spPr>
            <a:xfrm>
              <a:off x="2945925" y="1182450"/>
              <a:ext cx="73200" cy="73225"/>
            </a:xfrm>
            <a:custGeom>
              <a:avLst/>
              <a:gdLst/>
              <a:ahLst/>
              <a:cxnLst/>
              <a:rect l="l" t="t" r="r" b="b"/>
              <a:pathLst>
                <a:path w="2928" h="2929" extrusionOk="0">
                  <a:moveTo>
                    <a:pt x="1417" y="1"/>
                  </a:moveTo>
                  <a:cubicBezTo>
                    <a:pt x="661" y="1"/>
                    <a:pt x="0" y="662"/>
                    <a:pt x="0" y="1512"/>
                  </a:cubicBezTo>
                  <a:cubicBezTo>
                    <a:pt x="0" y="2362"/>
                    <a:pt x="661" y="2928"/>
                    <a:pt x="1417" y="2928"/>
                  </a:cubicBezTo>
                  <a:cubicBezTo>
                    <a:pt x="2266" y="2928"/>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0" name="Google Shape;6550;p124"/>
            <p:cNvSpPr/>
            <p:nvPr/>
          </p:nvSpPr>
          <p:spPr>
            <a:xfrm>
              <a:off x="3144225" y="1182450"/>
              <a:ext cx="73225" cy="73225"/>
            </a:xfrm>
            <a:custGeom>
              <a:avLst/>
              <a:gdLst/>
              <a:ahLst/>
              <a:cxnLst/>
              <a:rect l="l" t="t" r="r" b="b"/>
              <a:pathLst>
                <a:path w="2929" h="2929" extrusionOk="0">
                  <a:moveTo>
                    <a:pt x="1511" y="1"/>
                  </a:moveTo>
                  <a:cubicBezTo>
                    <a:pt x="662" y="1"/>
                    <a:pt x="1" y="662"/>
                    <a:pt x="1" y="1512"/>
                  </a:cubicBezTo>
                  <a:cubicBezTo>
                    <a:pt x="1" y="2362"/>
                    <a:pt x="662"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1" name="Google Shape;6551;p124"/>
            <p:cNvSpPr/>
            <p:nvPr/>
          </p:nvSpPr>
          <p:spPr>
            <a:xfrm>
              <a:off x="3342550" y="1182450"/>
              <a:ext cx="75550" cy="73225"/>
            </a:xfrm>
            <a:custGeom>
              <a:avLst/>
              <a:gdLst/>
              <a:ahLst/>
              <a:cxnLst/>
              <a:rect l="l" t="t" r="r" b="b"/>
              <a:pathLst>
                <a:path w="3022" h="2929" extrusionOk="0">
                  <a:moveTo>
                    <a:pt x="1511" y="1"/>
                  </a:moveTo>
                  <a:cubicBezTo>
                    <a:pt x="661" y="1"/>
                    <a:pt x="0" y="662"/>
                    <a:pt x="0" y="1512"/>
                  </a:cubicBezTo>
                  <a:cubicBezTo>
                    <a:pt x="0" y="2362"/>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2" name="Google Shape;6552;p124"/>
            <p:cNvSpPr/>
            <p:nvPr/>
          </p:nvSpPr>
          <p:spPr>
            <a:xfrm>
              <a:off x="3540850" y="1182450"/>
              <a:ext cx="75575" cy="73225"/>
            </a:xfrm>
            <a:custGeom>
              <a:avLst/>
              <a:gdLst/>
              <a:ahLst/>
              <a:cxnLst/>
              <a:rect l="l" t="t" r="r" b="b"/>
              <a:pathLst>
                <a:path w="3023" h="2929" extrusionOk="0">
                  <a:moveTo>
                    <a:pt x="1511" y="1"/>
                  </a:moveTo>
                  <a:cubicBezTo>
                    <a:pt x="756" y="1"/>
                    <a:pt x="1" y="662"/>
                    <a:pt x="95" y="1512"/>
                  </a:cubicBezTo>
                  <a:cubicBezTo>
                    <a:pt x="95" y="2362"/>
                    <a:pt x="756"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3" name="Google Shape;6553;p124"/>
            <p:cNvSpPr/>
            <p:nvPr/>
          </p:nvSpPr>
          <p:spPr>
            <a:xfrm>
              <a:off x="3741525" y="1182450"/>
              <a:ext cx="73200" cy="73225"/>
            </a:xfrm>
            <a:custGeom>
              <a:avLst/>
              <a:gdLst/>
              <a:ahLst/>
              <a:cxnLst/>
              <a:rect l="l" t="t" r="r" b="b"/>
              <a:pathLst>
                <a:path w="2928" h="2929" extrusionOk="0">
                  <a:moveTo>
                    <a:pt x="1511" y="1"/>
                  </a:moveTo>
                  <a:cubicBezTo>
                    <a:pt x="661" y="1"/>
                    <a:pt x="0" y="662"/>
                    <a:pt x="0" y="1512"/>
                  </a:cubicBezTo>
                  <a:cubicBezTo>
                    <a:pt x="0" y="2362"/>
                    <a:pt x="661" y="2928"/>
                    <a:pt x="1417" y="2928"/>
                  </a:cubicBezTo>
                  <a:lnTo>
                    <a:pt x="1511" y="2928"/>
                  </a:lnTo>
                  <a:cubicBezTo>
                    <a:pt x="2267" y="2928"/>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4" name="Google Shape;6554;p124"/>
            <p:cNvSpPr/>
            <p:nvPr/>
          </p:nvSpPr>
          <p:spPr>
            <a:xfrm>
              <a:off x="17513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5" name="Google Shape;6555;p124"/>
            <p:cNvSpPr/>
            <p:nvPr/>
          </p:nvSpPr>
          <p:spPr>
            <a:xfrm>
              <a:off x="19496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6" name="Google Shape;6556;p124"/>
            <p:cNvSpPr/>
            <p:nvPr/>
          </p:nvSpPr>
          <p:spPr>
            <a:xfrm>
              <a:off x="21479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7" name="Google Shape;6557;p124"/>
            <p:cNvSpPr/>
            <p:nvPr/>
          </p:nvSpPr>
          <p:spPr>
            <a:xfrm>
              <a:off x="2346250" y="1371325"/>
              <a:ext cx="75575" cy="73200"/>
            </a:xfrm>
            <a:custGeom>
              <a:avLst/>
              <a:gdLst/>
              <a:ahLst/>
              <a:cxnLst/>
              <a:rect l="l" t="t" r="r" b="b"/>
              <a:pathLst>
                <a:path w="3023" h="2928" extrusionOk="0">
                  <a:moveTo>
                    <a:pt x="1512" y="1"/>
                  </a:moveTo>
                  <a:cubicBezTo>
                    <a:pt x="756" y="1"/>
                    <a:pt x="1" y="662"/>
                    <a:pt x="95" y="1511"/>
                  </a:cubicBezTo>
                  <a:cubicBezTo>
                    <a:pt x="95" y="2361"/>
                    <a:pt x="756" y="2928"/>
                    <a:pt x="1512" y="2928"/>
                  </a:cubicBezTo>
                  <a:cubicBezTo>
                    <a:pt x="2362" y="2928"/>
                    <a:pt x="3023" y="2267"/>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8" name="Google Shape;6558;p124"/>
            <p:cNvSpPr/>
            <p:nvPr/>
          </p:nvSpPr>
          <p:spPr>
            <a:xfrm>
              <a:off x="2546925" y="1371325"/>
              <a:ext cx="75575" cy="73200"/>
            </a:xfrm>
            <a:custGeom>
              <a:avLst/>
              <a:gdLst/>
              <a:ahLst/>
              <a:cxnLst/>
              <a:rect l="l" t="t" r="r" b="b"/>
              <a:pathLst>
                <a:path w="3023" h="2928" extrusionOk="0">
                  <a:moveTo>
                    <a:pt x="1512" y="1"/>
                  </a:moveTo>
                  <a:cubicBezTo>
                    <a:pt x="662" y="1"/>
                    <a:pt x="1" y="662"/>
                    <a:pt x="1" y="1511"/>
                  </a:cubicBezTo>
                  <a:cubicBezTo>
                    <a:pt x="1" y="2361"/>
                    <a:pt x="662" y="2928"/>
                    <a:pt x="1512" y="2928"/>
                  </a:cubicBezTo>
                  <a:cubicBezTo>
                    <a:pt x="2362" y="2928"/>
                    <a:pt x="3023" y="2267"/>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59" name="Google Shape;6559;p124"/>
            <p:cNvSpPr/>
            <p:nvPr/>
          </p:nvSpPr>
          <p:spPr>
            <a:xfrm>
              <a:off x="2745250" y="1371325"/>
              <a:ext cx="75575" cy="73200"/>
            </a:xfrm>
            <a:custGeom>
              <a:avLst/>
              <a:gdLst/>
              <a:ahLst/>
              <a:cxnLst/>
              <a:rect l="l" t="t" r="r" b="b"/>
              <a:pathLst>
                <a:path w="3023"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0" name="Google Shape;6560;p124"/>
            <p:cNvSpPr/>
            <p:nvPr/>
          </p:nvSpPr>
          <p:spPr>
            <a:xfrm>
              <a:off x="2945925" y="1371325"/>
              <a:ext cx="73200" cy="73200"/>
            </a:xfrm>
            <a:custGeom>
              <a:avLst/>
              <a:gdLst/>
              <a:ahLst/>
              <a:cxnLst/>
              <a:rect l="l" t="t" r="r" b="b"/>
              <a:pathLst>
                <a:path w="2928" h="2928" extrusionOk="0">
                  <a:moveTo>
                    <a:pt x="1417" y="1"/>
                  </a:moveTo>
                  <a:cubicBezTo>
                    <a:pt x="661" y="1"/>
                    <a:pt x="0" y="662"/>
                    <a:pt x="0" y="1511"/>
                  </a:cubicBezTo>
                  <a:cubicBezTo>
                    <a:pt x="0" y="2361"/>
                    <a:pt x="661" y="2928"/>
                    <a:pt x="1417" y="2928"/>
                  </a:cubicBezTo>
                  <a:cubicBezTo>
                    <a:pt x="2266" y="2928"/>
                    <a:pt x="2928" y="2267"/>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1" name="Google Shape;6561;p124"/>
            <p:cNvSpPr/>
            <p:nvPr/>
          </p:nvSpPr>
          <p:spPr>
            <a:xfrm>
              <a:off x="3144225" y="1371325"/>
              <a:ext cx="73225" cy="73200"/>
            </a:xfrm>
            <a:custGeom>
              <a:avLst/>
              <a:gdLst/>
              <a:ahLst/>
              <a:cxnLst/>
              <a:rect l="l" t="t" r="r" b="b"/>
              <a:pathLst>
                <a:path w="2929" h="2928" extrusionOk="0">
                  <a:moveTo>
                    <a:pt x="1511" y="1"/>
                  </a:moveTo>
                  <a:cubicBezTo>
                    <a:pt x="662" y="1"/>
                    <a:pt x="1" y="662"/>
                    <a:pt x="1" y="1511"/>
                  </a:cubicBezTo>
                  <a:cubicBezTo>
                    <a:pt x="1" y="2361"/>
                    <a:pt x="662"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2" name="Google Shape;6562;p124"/>
            <p:cNvSpPr/>
            <p:nvPr/>
          </p:nvSpPr>
          <p:spPr>
            <a:xfrm>
              <a:off x="3342550" y="1371325"/>
              <a:ext cx="75550" cy="73200"/>
            </a:xfrm>
            <a:custGeom>
              <a:avLst/>
              <a:gdLst/>
              <a:ahLst/>
              <a:cxnLst/>
              <a:rect l="l" t="t" r="r" b="b"/>
              <a:pathLst>
                <a:path w="3022" h="2928" extrusionOk="0">
                  <a:moveTo>
                    <a:pt x="1511" y="1"/>
                  </a:moveTo>
                  <a:cubicBezTo>
                    <a:pt x="661" y="1"/>
                    <a:pt x="0" y="662"/>
                    <a:pt x="0" y="1511"/>
                  </a:cubicBezTo>
                  <a:cubicBezTo>
                    <a:pt x="0" y="2361"/>
                    <a:pt x="661"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3" name="Google Shape;6563;p124"/>
            <p:cNvSpPr/>
            <p:nvPr/>
          </p:nvSpPr>
          <p:spPr>
            <a:xfrm>
              <a:off x="3540850" y="1371325"/>
              <a:ext cx="75575" cy="73200"/>
            </a:xfrm>
            <a:custGeom>
              <a:avLst/>
              <a:gdLst/>
              <a:ahLst/>
              <a:cxnLst/>
              <a:rect l="l" t="t" r="r" b="b"/>
              <a:pathLst>
                <a:path w="3023" h="2928" extrusionOk="0">
                  <a:moveTo>
                    <a:pt x="1511" y="1"/>
                  </a:moveTo>
                  <a:cubicBezTo>
                    <a:pt x="756" y="1"/>
                    <a:pt x="1" y="662"/>
                    <a:pt x="95" y="1511"/>
                  </a:cubicBezTo>
                  <a:cubicBezTo>
                    <a:pt x="95" y="2361"/>
                    <a:pt x="756" y="2928"/>
                    <a:pt x="1511" y="2928"/>
                  </a:cubicBezTo>
                  <a:cubicBezTo>
                    <a:pt x="2361" y="2928"/>
                    <a:pt x="3022" y="2267"/>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4" name="Google Shape;6564;p124"/>
            <p:cNvSpPr/>
            <p:nvPr/>
          </p:nvSpPr>
          <p:spPr>
            <a:xfrm>
              <a:off x="3741525" y="1371325"/>
              <a:ext cx="73200" cy="73200"/>
            </a:xfrm>
            <a:custGeom>
              <a:avLst/>
              <a:gdLst/>
              <a:ahLst/>
              <a:cxnLst/>
              <a:rect l="l" t="t" r="r" b="b"/>
              <a:pathLst>
                <a:path w="2928" h="2928" extrusionOk="0">
                  <a:moveTo>
                    <a:pt x="1511" y="1"/>
                  </a:moveTo>
                  <a:cubicBezTo>
                    <a:pt x="661" y="1"/>
                    <a:pt x="0" y="662"/>
                    <a:pt x="0" y="1511"/>
                  </a:cubicBezTo>
                  <a:cubicBezTo>
                    <a:pt x="0" y="2361"/>
                    <a:pt x="661" y="2928"/>
                    <a:pt x="1417" y="2928"/>
                  </a:cubicBezTo>
                  <a:lnTo>
                    <a:pt x="1511" y="2928"/>
                  </a:lnTo>
                  <a:cubicBezTo>
                    <a:pt x="2267" y="2928"/>
                    <a:pt x="2928" y="2267"/>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5" name="Google Shape;6565;p124"/>
            <p:cNvSpPr/>
            <p:nvPr/>
          </p:nvSpPr>
          <p:spPr>
            <a:xfrm>
              <a:off x="1550650" y="1560200"/>
              <a:ext cx="75575" cy="73200"/>
            </a:xfrm>
            <a:custGeom>
              <a:avLst/>
              <a:gdLst/>
              <a:ahLst/>
              <a:cxnLst/>
              <a:rect l="l" t="t" r="r" b="b"/>
              <a:pathLst>
                <a:path w="3023" h="2928" extrusionOk="0">
                  <a:moveTo>
                    <a:pt x="1511" y="0"/>
                  </a:moveTo>
                  <a:cubicBezTo>
                    <a:pt x="756" y="0"/>
                    <a:pt x="0"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6" name="Google Shape;6566;p124"/>
            <p:cNvSpPr/>
            <p:nvPr/>
          </p:nvSpPr>
          <p:spPr>
            <a:xfrm>
              <a:off x="17513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7" name="Google Shape;6567;p124"/>
            <p:cNvSpPr/>
            <p:nvPr/>
          </p:nvSpPr>
          <p:spPr>
            <a:xfrm>
              <a:off x="19496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8" name="Google Shape;6568;p124"/>
            <p:cNvSpPr/>
            <p:nvPr/>
          </p:nvSpPr>
          <p:spPr>
            <a:xfrm>
              <a:off x="21479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69" name="Google Shape;6569;p124"/>
            <p:cNvSpPr/>
            <p:nvPr/>
          </p:nvSpPr>
          <p:spPr>
            <a:xfrm>
              <a:off x="2346250" y="1560200"/>
              <a:ext cx="75575" cy="73200"/>
            </a:xfrm>
            <a:custGeom>
              <a:avLst/>
              <a:gdLst/>
              <a:ahLst/>
              <a:cxnLst/>
              <a:rect l="l" t="t" r="r" b="b"/>
              <a:pathLst>
                <a:path w="3023" h="2928" extrusionOk="0">
                  <a:moveTo>
                    <a:pt x="1512" y="0"/>
                  </a:moveTo>
                  <a:cubicBezTo>
                    <a:pt x="756" y="0"/>
                    <a:pt x="1" y="661"/>
                    <a:pt x="95" y="1511"/>
                  </a:cubicBezTo>
                  <a:cubicBezTo>
                    <a:pt x="95" y="2361"/>
                    <a:pt x="756" y="2928"/>
                    <a:pt x="1512" y="2928"/>
                  </a:cubicBezTo>
                  <a:cubicBezTo>
                    <a:pt x="2362" y="2928"/>
                    <a:pt x="3023" y="2267"/>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0" name="Google Shape;6570;p124"/>
            <p:cNvSpPr/>
            <p:nvPr/>
          </p:nvSpPr>
          <p:spPr>
            <a:xfrm>
              <a:off x="2546925" y="1560200"/>
              <a:ext cx="75575" cy="73200"/>
            </a:xfrm>
            <a:custGeom>
              <a:avLst/>
              <a:gdLst/>
              <a:ahLst/>
              <a:cxnLst/>
              <a:rect l="l" t="t" r="r" b="b"/>
              <a:pathLst>
                <a:path w="3023" h="2928" extrusionOk="0">
                  <a:moveTo>
                    <a:pt x="1512" y="0"/>
                  </a:moveTo>
                  <a:cubicBezTo>
                    <a:pt x="662" y="0"/>
                    <a:pt x="1" y="661"/>
                    <a:pt x="1" y="1511"/>
                  </a:cubicBezTo>
                  <a:cubicBezTo>
                    <a:pt x="1" y="2361"/>
                    <a:pt x="662" y="2928"/>
                    <a:pt x="1512" y="2928"/>
                  </a:cubicBezTo>
                  <a:cubicBezTo>
                    <a:pt x="2362" y="2928"/>
                    <a:pt x="3023" y="2267"/>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1" name="Google Shape;6571;p124"/>
            <p:cNvSpPr/>
            <p:nvPr/>
          </p:nvSpPr>
          <p:spPr>
            <a:xfrm>
              <a:off x="2745250" y="1560200"/>
              <a:ext cx="75575" cy="73200"/>
            </a:xfrm>
            <a:custGeom>
              <a:avLst/>
              <a:gdLst/>
              <a:ahLst/>
              <a:cxnLst/>
              <a:rect l="l" t="t" r="r" b="b"/>
              <a:pathLst>
                <a:path w="3023"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2" name="Google Shape;6572;p124"/>
            <p:cNvSpPr/>
            <p:nvPr/>
          </p:nvSpPr>
          <p:spPr>
            <a:xfrm>
              <a:off x="2945925" y="1560200"/>
              <a:ext cx="73200" cy="73200"/>
            </a:xfrm>
            <a:custGeom>
              <a:avLst/>
              <a:gdLst/>
              <a:ahLst/>
              <a:cxnLst/>
              <a:rect l="l" t="t" r="r" b="b"/>
              <a:pathLst>
                <a:path w="2928" h="2928" extrusionOk="0">
                  <a:moveTo>
                    <a:pt x="1417" y="0"/>
                  </a:moveTo>
                  <a:cubicBezTo>
                    <a:pt x="661" y="0"/>
                    <a:pt x="0" y="661"/>
                    <a:pt x="0" y="1511"/>
                  </a:cubicBezTo>
                  <a:cubicBezTo>
                    <a:pt x="0" y="2361"/>
                    <a:pt x="661" y="2928"/>
                    <a:pt x="1417" y="2928"/>
                  </a:cubicBezTo>
                  <a:cubicBezTo>
                    <a:pt x="2266" y="2928"/>
                    <a:pt x="2928" y="2267"/>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3" name="Google Shape;6573;p124"/>
            <p:cNvSpPr/>
            <p:nvPr/>
          </p:nvSpPr>
          <p:spPr>
            <a:xfrm>
              <a:off x="3144225" y="1560200"/>
              <a:ext cx="73225" cy="73200"/>
            </a:xfrm>
            <a:custGeom>
              <a:avLst/>
              <a:gdLst/>
              <a:ahLst/>
              <a:cxnLst/>
              <a:rect l="l" t="t" r="r" b="b"/>
              <a:pathLst>
                <a:path w="2929" h="2928" extrusionOk="0">
                  <a:moveTo>
                    <a:pt x="1511" y="0"/>
                  </a:moveTo>
                  <a:cubicBezTo>
                    <a:pt x="662" y="0"/>
                    <a:pt x="1" y="661"/>
                    <a:pt x="1" y="1511"/>
                  </a:cubicBezTo>
                  <a:cubicBezTo>
                    <a:pt x="1" y="2361"/>
                    <a:pt x="662"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4" name="Google Shape;6574;p124"/>
            <p:cNvSpPr/>
            <p:nvPr/>
          </p:nvSpPr>
          <p:spPr>
            <a:xfrm>
              <a:off x="3342550" y="1560200"/>
              <a:ext cx="75550" cy="73200"/>
            </a:xfrm>
            <a:custGeom>
              <a:avLst/>
              <a:gdLst/>
              <a:ahLst/>
              <a:cxnLst/>
              <a:rect l="l" t="t" r="r" b="b"/>
              <a:pathLst>
                <a:path w="3022" h="2928" extrusionOk="0">
                  <a:moveTo>
                    <a:pt x="1511" y="0"/>
                  </a:moveTo>
                  <a:cubicBezTo>
                    <a:pt x="661" y="0"/>
                    <a:pt x="0" y="661"/>
                    <a:pt x="0" y="1511"/>
                  </a:cubicBezTo>
                  <a:cubicBezTo>
                    <a:pt x="0" y="2361"/>
                    <a:pt x="661"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5" name="Google Shape;6575;p124"/>
            <p:cNvSpPr/>
            <p:nvPr/>
          </p:nvSpPr>
          <p:spPr>
            <a:xfrm>
              <a:off x="3540850" y="1560200"/>
              <a:ext cx="75575" cy="73200"/>
            </a:xfrm>
            <a:custGeom>
              <a:avLst/>
              <a:gdLst/>
              <a:ahLst/>
              <a:cxnLst/>
              <a:rect l="l" t="t" r="r" b="b"/>
              <a:pathLst>
                <a:path w="3023" h="2928" extrusionOk="0">
                  <a:moveTo>
                    <a:pt x="1511" y="0"/>
                  </a:moveTo>
                  <a:cubicBezTo>
                    <a:pt x="756" y="0"/>
                    <a:pt x="1" y="661"/>
                    <a:pt x="95" y="1511"/>
                  </a:cubicBezTo>
                  <a:cubicBezTo>
                    <a:pt x="95" y="2361"/>
                    <a:pt x="756" y="2928"/>
                    <a:pt x="1511" y="2928"/>
                  </a:cubicBezTo>
                  <a:cubicBezTo>
                    <a:pt x="2361" y="2928"/>
                    <a:pt x="3022" y="2267"/>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6" name="Google Shape;6576;p124"/>
            <p:cNvSpPr/>
            <p:nvPr/>
          </p:nvSpPr>
          <p:spPr>
            <a:xfrm>
              <a:off x="3741525" y="1560200"/>
              <a:ext cx="73200" cy="73200"/>
            </a:xfrm>
            <a:custGeom>
              <a:avLst/>
              <a:gdLst/>
              <a:ahLst/>
              <a:cxnLst/>
              <a:rect l="l" t="t" r="r" b="b"/>
              <a:pathLst>
                <a:path w="2928" h="2928" extrusionOk="0">
                  <a:moveTo>
                    <a:pt x="1511" y="0"/>
                  </a:moveTo>
                  <a:cubicBezTo>
                    <a:pt x="661" y="0"/>
                    <a:pt x="0" y="661"/>
                    <a:pt x="0" y="1511"/>
                  </a:cubicBezTo>
                  <a:cubicBezTo>
                    <a:pt x="0" y="2361"/>
                    <a:pt x="661" y="2928"/>
                    <a:pt x="1417" y="2928"/>
                  </a:cubicBezTo>
                  <a:lnTo>
                    <a:pt x="1511" y="2928"/>
                  </a:lnTo>
                  <a:cubicBezTo>
                    <a:pt x="2267" y="2928"/>
                    <a:pt x="2928" y="2267"/>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7" name="Google Shape;6577;p124"/>
            <p:cNvSpPr/>
            <p:nvPr/>
          </p:nvSpPr>
          <p:spPr>
            <a:xfrm>
              <a:off x="1550650" y="1749075"/>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8" name="Google Shape;6578;p124"/>
            <p:cNvSpPr/>
            <p:nvPr/>
          </p:nvSpPr>
          <p:spPr>
            <a:xfrm>
              <a:off x="17513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79" name="Google Shape;6579;p124"/>
            <p:cNvSpPr/>
            <p:nvPr/>
          </p:nvSpPr>
          <p:spPr>
            <a:xfrm>
              <a:off x="19496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0" name="Google Shape;6580;p124"/>
            <p:cNvSpPr/>
            <p:nvPr/>
          </p:nvSpPr>
          <p:spPr>
            <a:xfrm>
              <a:off x="21479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1" name="Google Shape;6581;p124"/>
            <p:cNvSpPr/>
            <p:nvPr/>
          </p:nvSpPr>
          <p:spPr>
            <a:xfrm>
              <a:off x="2346250" y="1749075"/>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2" name="Google Shape;6582;p124"/>
            <p:cNvSpPr/>
            <p:nvPr/>
          </p:nvSpPr>
          <p:spPr>
            <a:xfrm>
              <a:off x="2546925"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3" name="Google Shape;6583;p124"/>
            <p:cNvSpPr/>
            <p:nvPr/>
          </p:nvSpPr>
          <p:spPr>
            <a:xfrm>
              <a:off x="27452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4" name="Google Shape;6584;p124"/>
            <p:cNvSpPr/>
            <p:nvPr/>
          </p:nvSpPr>
          <p:spPr>
            <a:xfrm>
              <a:off x="2945925" y="17490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5" name="Google Shape;6585;p124"/>
            <p:cNvSpPr/>
            <p:nvPr/>
          </p:nvSpPr>
          <p:spPr>
            <a:xfrm>
              <a:off x="3144225" y="1749075"/>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6" name="Google Shape;6586;p124"/>
            <p:cNvSpPr/>
            <p:nvPr/>
          </p:nvSpPr>
          <p:spPr>
            <a:xfrm>
              <a:off x="33425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7" name="Google Shape;6587;p124"/>
            <p:cNvSpPr/>
            <p:nvPr/>
          </p:nvSpPr>
          <p:spPr>
            <a:xfrm>
              <a:off x="3540850" y="1749075"/>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8" name="Google Shape;6588;p124"/>
            <p:cNvSpPr/>
            <p:nvPr/>
          </p:nvSpPr>
          <p:spPr>
            <a:xfrm>
              <a:off x="3741525" y="1749075"/>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89" name="Google Shape;6589;p124"/>
            <p:cNvSpPr/>
            <p:nvPr/>
          </p:nvSpPr>
          <p:spPr>
            <a:xfrm>
              <a:off x="13523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0" name="Google Shape;6590;p124"/>
            <p:cNvSpPr/>
            <p:nvPr/>
          </p:nvSpPr>
          <p:spPr>
            <a:xfrm>
              <a:off x="1550650" y="1937925"/>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1" name="Google Shape;6591;p124"/>
            <p:cNvSpPr/>
            <p:nvPr/>
          </p:nvSpPr>
          <p:spPr>
            <a:xfrm>
              <a:off x="17513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2" name="Google Shape;6592;p124"/>
            <p:cNvSpPr/>
            <p:nvPr/>
          </p:nvSpPr>
          <p:spPr>
            <a:xfrm>
              <a:off x="19496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3" name="Google Shape;6593;p124"/>
            <p:cNvSpPr/>
            <p:nvPr/>
          </p:nvSpPr>
          <p:spPr>
            <a:xfrm>
              <a:off x="21479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4" name="Google Shape;6594;p124"/>
            <p:cNvSpPr/>
            <p:nvPr/>
          </p:nvSpPr>
          <p:spPr>
            <a:xfrm>
              <a:off x="2346250" y="1937925"/>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5" name="Google Shape;6595;p124"/>
            <p:cNvSpPr/>
            <p:nvPr/>
          </p:nvSpPr>
          <p:spPr>
            <a:xfrm>
              <a:off x="2546925" y="19379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267"/>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6" name="Google Shape;6596;p124"/>
            <p:cNvSpPr/>
            <p:nvPr/>
          </p:nvSpPr>
          <p:spPr>
            <a:xfrm>
              <a:off x="2745250" y="19379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7" name="Google Shape;6597;p124"/>
            <p:cNvSpPr/>
            <p:nvPr/>
          </p:nvSpPr>
          <p:spPr>
            <a:xfrm>
              <a:off x="2945925" y="19379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267"/>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8" name="Google Shape;6598;p124"/>
            <p:cNvSpPr/>
            <p:nvPr/>
          </p:nvSpPr>
          <p:spPr>
            <a:xfrm>
              <a:off x="3144225" y="1937925"/>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599" name="Google Shape;6599;p124"/>
            <p:cNvSpPr/>
            <p:nvPr/>
          </p:nvSpPr>
          <p:spPr>
            <a:xfrm>
              <a:off x="3342550" y="19379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0" name="Google Shape;6600;p124"/>
            <p:cNvSpPr/>
            <p:nvPr/>
          </p:nvSpPr>
          <p:spPr>
            <a:xfrm>
              <a:off x="3540850" y="1937925"/>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1" name="Google Shape;6601;p124"/>
            <p:cNvSpPr/>
            <p:nvPr/>
          </p:nvSpPr>
          <p:spPr>
            <a:xfrm>
              <a:off x="3741525" y="1937925"/>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2" name="Google Shape;6602;p124"/>
            <p:cNvSpPr/>
            <p:nvPr/>
          </p:nvSpPr>
          <p:spPr>
            <a:xfrm>
              <a:off x="13523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3" name="Google Shape;6603;p124"/>
            <p:cNvSpPr/>
            <p:nvPr/>
          </p:nvSpPr>
          <p:spPr>
            <a:xfrm>
              <a:off x="1550650" y="2126800"/>
              <a:ext cx="75575" cy="75575"/>
            </a:xfrm>
            <a:custGeom>
              <a:avLst/>
              <a:gdLst/>
              <a:ahLst/>
              <a:cxnLst/>
              <a:rect l="l" t="t" r="r" b="b"/>
              <a:pathLst>
                <a:path w="3023" h="3023" extrusionOk="0">
                  <a:moveTo>
                    <a:pt x="1511" y="1"/>
                  </a:moveTo>
                  <a:cubicBezTo>
                    <a:pt x="756" y="1"/>
                    <a:pt x="0"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4" name="Google Shape;6604;p124"/>
            <p:cNvSpPr/>
            <p:nvPr/>
          </p:nvSpPr>
          <p:spPr>
            <a:xfrm>
              <a:off x="17513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5" name="Google Shape;6605;p124"/>
            <p:cNvSpPr/>
            <p:nvPr/>
          </p:nvSpPr>
          <p:spPr>
            <a:xfrm>
              <a:off x="19496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6" name="Google Shape;6606;p124"/>
            <p:cNvSpPr/>
            <p:nvPr/>
          </p:nvSpPr>
          <p:spPr>
            <a:xfrm>
              <a:off x="21479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7" name="Google Shape;6607;p124"/>
            <p:cNvSpPr/>
            <p:nvPr/>
          </p:nvSpPr>
          <p:spPr>
            <a:xfrm>
              <a:off x="2346250" y="2126800"/>
              <a:ext cx="75575" cy="75575"/>
            </a:xfrm>
            <a:custGeom>
              <a:avLst/>
              <a:gdLst/>
              <a:ahLst/>
              <a:cxnLst/>
              <a:rect l="l" t="t" r="r" b="b"/>
              <a:pathLst>
                <a:path w="3023" h="3023" extrusionOk="0">
                  <a:moveTo>
                    <a:pt x="1512" y="1"/>
                  </a:moveTo>
                  <a:cubicBezTo>
                    <a:pt x="756" y="1"/>
                    <a:pt x="1" y="662"/>
                    <a:pt x="95" y="1511"/>
                  </a:cubicBezTo>
                  <a:cubicBezTo>
                    <a:pt x="95" y="2361"/>
                    <a:pt x="756"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8" name="Google Shape;6608;p124"/>
            <p:cNvSpPr/>
            <p:nvPr/>
          </p:nvSpPr>
          <p:spPr>
            <a:xfrm>
              <a:off x="2546925"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09" name="Google Shape;6609;p124"/>
            <p:cNvSpPr/>
            <p:nvPr/>
          </p:nvSpPr>
          <p:spPr>
            <a:xfrm>
              <a:off x="27452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0" name="Google Shape;6610;p124"/>
            <p:cNvSpPr/>
            <p:nvPr/>
          </p:nvSpPr>
          <p:spPr>
            <a:xfrm>
              <a:off x="2945925" y="2126800"/>
              <a:ext cx="73200" cy="75575"/>
            </a:xfrm>
            <a:custGeom>
              <a:avLst/>
              <a:gdLst/>
              <a:ahLst/>
              <a:cxnLst/>
              <a:rect l="l" t="t" r="r" b="b"/>
              <a:pathLst>
                <a:path w="2928" h="3023" extrusionOk="0">
                  <a:moveTo>
                    <a:pt x="1417" y="1"/>
                  </a:moveTo>
                  <a:cubicBezTo>
                    <a:pt x="661" y="1"/>
                    <a:pt x="0" y="662"/>
                    <a:pt x="0" y="1511"/>
                  </a:cubicBezTo>
                  <a:cubicBezTo>
                    <a:pt x="0" y="2361"/>
                    <a:pt x="661" y="3022"/>
                    <a:pt x="1417" y="3022"/>
                  </a:cubicBezTo>
                  <a:cubicBezTo>
                    <a:pt x="2266" y="3022"/>
                    <a:pt x="2928" y="2361"/>
                    <a:pt x="2928" y="1511"/>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1" name="Google Shape;6611;p124"/>
            <p:cNvSpPr/>
            <p:nvPr/>
          </p:nvSpPr>
          <p:spPr>
            <a:xfrm>
              <a:off x="3144225" y="2126800"/>
              <a:ext cx="73225" cy="75575"/>
            </a:xfrm>
            <a:custGeom>
              <a:avLst/>
              <a:gdLst/>
              <a:ahLst/>
              <a:cxnLst/>
              <a:rect l="l" t="t" r="r" b="b"/>
              <a:pathLst>
                <a:path w="2929" h="3023" extrusionOk="0">
                  <a:moveTo>
                    <a:pt x="1511" y="1"/>
                  </a:moveTo>
                  <a:cubicBezTo>
                    <a:pt x="662" y="1"/>
                    <a:pt x="1" y="662"/>
                    <a:pt x="1" y="1511"/>
                  </a:cubicBezTo>
                  <a:cubicBezTo>
                    <a:pt x="1" y="2361"/>
                    <a:pt x="662"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2" name="Google Shape;6612;p124"/>
            <p:cNvSpPr/>
            <p:nvPr/>
          </p:nvSpPr>
          <p:spPr>
            <a:xfrm>
              <a:off x="33425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3" name="Google Shape;6613;p124"/>
            <p:cNvSpPr/>
            <p:nvPr/>
          </p:nvSpPr>
          <p:spPr>
            <a:xfrm>
              <a:off x="3540850" y="2126800"/>
              <a:ext cx="75575" cy="75575"/>
            </a:xfrm>
            <a:custGeom>
              <a:avLst/>
              <a:gdLst/>
              <a:ahLst/>
              <a:cxnLst/>
              <a:rect l="l" t="t" r="r" b="b"/>
              <a:pathLst>
                <a:path w="3023" h="3023" extrusionOk="0">
                  <a:moveTo>
                    <a:pt x="1511" y="1"/>
                  </a:moveTo>
                  <a:cubicBezTo>
                    <a:pt x="756" y="1"/>
                    <a:pt x="1" y="662"/>
                    <a:pt x="95" y="1511"/>
                  </a:cubicBezTo>
                  <a:cubicBezTo>
                    <a:pt x="95" y="2361"/>
                    <a:pt x="756"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4" name="Google Shape;6614;p124"/>
            <p:cNvSpPr/>
            <p:nvPr/>
          </p:nvSpPr>
          <p:spPr>
            <a:xfrm>
              <a:off x="3741525" y="2126800"/>
              <a:ext cx="73200" cy="75575"/>
            </a:xfrm>
            <a:custGeom>
              <a:avLst/>
              <a:gdLst/>
              <a:ahLst/>
              <a:cxnLst/>
              <a:rect l="l" t="t" r="r" b="b"/>
              <a:pathLst>
                <a:path w="2928" h="3023" extrusionOk="0">
                  <a:moveTo>
                    <a:pt x="1511" y="1"/>
                  </a:moveTo>
                  <a:cubicBezTo>
                    <a:pt x="661" y="1"/>
                    <a:pt x="0" y="662"/>
                    <a:pt x="0" y="1511"/>
                  </a:cubicBezTo>
                  <a:cubicBezTo>
                    <a:pt x="0" y="2361"/>
                    <a:pt x="661" y="3022"/>
                    <a:pt x="1417" y="3022"/>
                  </a:cubicBezTo>
                  <a:lnTo>
                    <a:pt x="1511" y="3022"/>
                  </a:lnTo>
                  <a:cubicBezTo>
                    <a:pt x="2267" y="3022"/>
                    <a:pt x="2928" y="2361"/>
                    <a:pt x="2928" y="1511"/>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5" name="Google Shape;6615;p124"/>
            <p:cNvSpPr/>
            <p:nvPr/>
          </p:nvSpPr>
          <p:spPr>
            <a:xfrm>
              <a:off x="13523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6" name="Google Shape;6616;p124"/>
            <p:cNvSpPr/>
            <p:nvPr/>
          </p:nvSpPr>
          <p:spPr>
            <a:xfrm>
              <a:off x="1550650" y="2315675"/>
              <a:ext cx="75575" cy="75575"/>
            </a:xfrm>
            <a:custGeom>
              <a:avLst/>
              <a:gdLst/>
              <a:ahLst/>
              <a:cxnLst/>
              <a:rect l="l" t="t" r="r" b="b"/>
              <a:pathLst>
                <a:path w="3023" h="3023"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7" name="Google Shape;6617;p124"/>
            <p:cNvSpPr/>
            <p:nvPr/>
          </p:nvSpPr>
          <p:spPr>
            <a:xfrm>
              <a:off x="17513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8" name="Google Shape;6618;p124"/>
            <p:cNvSpPr/>
            <p:nvPr/>
          </p:nvSpPr>
          <p:spPr>
            <a:xfrm>
              <a:off x="19496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19" name="Google Shape;6619;p124"/>
            <p:cNvSpPr/>
            <p:nvPr/>
          </p:nvSpPr>
          <p:spPr>
            <a:xfrm>
              <a:off x="21479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0" name="Google Shape;6620;p124"/>
            <p:cNvSpPr/>
            <p:nvPr/>
          </p:nvSpPr>
          <p:spPr>
            <a:xfrm>
              <a:off x="2346250" y="2315675"/>
              <a:ext cx="75575" cy="75575"/>
            </a:xfrm>
            <a:custGeom>
              <a:avLst/>
              <a:gdLst/>
              <a:ahLst/>
              <a:cxnLst/>
              <a:rect l="l" t="t" r="r" b="b"/>
              <a:pathLst>
                <a:path w="3023" h="3023"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1" name="Google Shape;6621;p124"/>
            <p:cNvSpPr/>
            <p:nvPr/>
          </p:nvSpPr>
          <p:spPr>
            <a:xfrm>
              <a:off x="2546925"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2" name="Google Shape;6622;p124"/>
            <p:cNvSpPr/>
            <p:nvPr/>
          </p:nvSpPr>
          <p:spPr>
            <a:xfrm>
              <a:off x="27452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3" name="Google Shape;6623;p124"/>
            <p:cNvSpPr/>
            <p:nvPr/>
          </p:nvSpPr>
          <p:spPr>
            <a:xfrm>
              <a:off x="2945925" y="231567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4" name="Google Shape;6624;p124"/>
            <p:cNvSpPr/>
            <p:nvPr/>
          </p:nvSpPr>
          <p:spPr>
            <a:xfrm>
              <a:off x="3144225" y="2315675"/>
              <a:ext cx="73225" cy="75575"/>
            </a:xfrm>
            <a:custGeom>
              <a:avLst/>
              <a:gdLst/>
              <a:ahLst/>
              <a:cxnLst/>
              <a:rect l="l" t="t" r="r" b="b"/>
              <a:pathLst>
                <a:path w="2929" h="3023"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5" name="Google Shape;6625;p124"/>
            <p:cNvSpPr/>
            <p:nvPr/>
          </p:nvSpPr>
          <p:spPr>
            <a:xfrm>
              <a:off x="33425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6" name="Google Shape;6626;p124"/>
            <p:cNvSpPr/>
            <p:nvPr/>
          </p:nvSpPr>
          <p:spPr>
            <a:xfrm>
              <a:off x="3540850" y="2315675"/>
              <a:ext cx="75575" cy="75575"/>
            </a:xfrm>
            <a:custGeom>
              <a:avLst/>
              <a:gdLst/>
              <a:ahLst/>
              <a:cxnLst/>
              <a:rect l="l" t="t" r="r" b="b"/>
              <a:pathLst>
                <a:path w="3023" h="3023"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7" name="Google Shape;6627;p124"/>
            <p:cNvSpPr/>
            <p:nvPr/>
          </p:nvSpPr>
          <p:spPr>
            <a:xfrm>
              <a:off x="3741525" y="2315675"/>
              <a:ext cx="73200" cy="75575"/>
            </a:xfrm>
            <a:custGeom>
              <a:avLst/>
              <a:gdLst/>
              <a:ahLst/>
              <a:cxnLst/>
              <a:rect l="l" t="t" r="r" b="b"/>
              <a:pathLst>
                <a:path w="2928" h="3023"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8" name="Google Shape;6628;p124"/>
            <p:cNvSpPr/>
            <p:nvPr/>
          </p:nvSpPr>
          <p:spPr>
            <a:xfrm>
              <a:off x="1201250" y="2509250"/>
              <a:ext cx="25975" cy="68500"/>
            </a:xfrm>
            <a:custGeom>
              <a:avLst/>
              <a:gdLst/>
              <a:ahLst/>
              <a:cxnLst/>
              <a:rect l="l" t="t" r="r" b="b"/>
              <a:pathLst>
                <a:path w="1039" h="2740" extrusionOk="0">
                  <a:moveTo>
                    <a:pt x="283" y="1"/>
                  </a:moveTo>
                  <a:cubicBezTo>
                    <a:pt x="189" y="945"/>
                    <a:pt x="95" y="1795"/>
                    <a:pt x="0" y="2740"/>
                  </a:cubicBezTo>
                  <a:cubicBezTo>
                    <a:pt x="567" y="2551"/>
                    <a:pt x="1039" y="1984"/>
                    <a:pt x="1039" y="1323"/>
                  </a:cubicBezTo>
                  <a:cubicBezTo>
                    <a:pt x="1039" y="756"/>
                    <a:pt x="756" y="284"/>
                    <a:pt x="28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29" name="Google Shape;6629;p124"/>
            <p:cNvSpPr/>
            <p:nvPr/>
          </p:nvSpPr>
          <p:spPr>
            <a:xfrm>
              <a:off x="13523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0" name="Google Shape;6630;p124"/>
            <p:cNvSpPr/>
            <p:nvPr/>
          </p:nvSpPr>
          <p:spPr>
            <a:xfrm>
              <a:off x="1550650" y="2504550"/>
              <a:ext cx="75575" cy="75550"/>
            </a:xfrm>
            <a:custGeom>
              <a:avLst/>
              <a:gdLst/>
              <a:ahLst/>
              <a:cxnLst/>
              <a:rect l="l" t="t" r="r" b="b"/>
              <a:pathLst>
                <a:path w="3023" h="3022" extrusionOk="0">
                  <a:moveTo>
                    <a:pt x="1511" y="0"/>
                  </a:moveTo>
                  <a:cubicBezTo>
                    <a:pt x="756" y="0"/>
                    <a:pt x="0"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1" name="Google Shape;6631;p124"/>
            <p:cNvSpPr/>
            <p:nvPr/>
          </p:nvSpPr>
          <p:spPr>
            <a:xfrm>
              <a:off x="17513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2" name="Google Shape;6632;p124"/>
            <p:cNvSpPr/>
            <p:nvPr/>
          </p:nvSpPr>
          <p:spPr>
            <a:xfrm>
              <a:off x="19496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3" name="Google Shape;6633;p124"/>
            <p:cNvSpPr/>
            <p:nvPr/>
          </p:nvSpPr>
          <p:spPr>
            <a:xfrm>
              <a:off x="21479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4" name="Google Shape;6634;p124"/>
            <p:cNvSpPr/>
            <p:nvPr/>
          </p:nvSpPr>
          <p:spPr>
            <a:xfrm>
              <a:off x="2346250" y="2504550"/>
              <a:ext cx="75575" cy="75550"/>
            </a:xfrm>
            <a:custGeom>
              <a:avLst/>
              <a:gdLst/>
              <a:ahLst/>
              <a:cxnLst/>
              <a:rect l="l" t="t" r="r" b="b"/>
              <a:pathLst>
                <a:path w="3023" h="3022" extrusionOk="0">
                  <a:moveTo>
                    <a:pt x="1512" y="0"/>
                  </a:moveTo>
                  <a:cubicBezTo>
                    <a:pt x="756" y="0"/>
                    <a:pt x="1" y="661"/>
                    <a:pt x="95" y="1511"/>
                  </a:cubicBezTo>
                  <a:cubicBezTo>
                    <a:pt x="95"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5" name="Google Shape;6635;p124"/>
            <p:cNvSpPr/>
            <p:nvPr/>
          </p:nvSpPr>
          <p:spPr>
            <a:xfrm>
              <a:off x="2546925"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6" name="Google Shape;6636;p124"/>
            <p:cNvSpPr/>
            <p:nvPr/>
          </p:nvSpPr>
          <p:spPr>
            <a:xfrm>
              <a:off x="27452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7" name="Google Shape;6637;p124"/>
            <p:cNvSpPr/>
            <p:nvPr/>
          </p:nvSpPr>
          <p:spPr>
            <a:xfrm>
              <a:off x="2945925" y="250455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8" name="Google Shape;6638;p124"/>
            <p:cNvSpPr/>
            <p:nvPr/>
          </p:nvSpPr>
          <p:spPr>
            <a:xfrm>
              <a:off x="3144225" y="2504550"/>
              <a:ext cx="73225" cy="75550"/>
            </a:xfrm>
            <a:custGeom>
              <a:avLst/>
              <a:gdLst/>
              <a:ahLst/>
              <a:cxnLst/>
              <a:rect l="l" t="t" r="r" b="b"/>
              <a:pathLst>
                <a:path w="2929" h="3022" extrusionOk="0">
                  <a:moveTo>
                    <a:pt x="1511" y="0"/>
                  </a:moveTo>
                  <a:cubicBezTo>
                    <a:pt x="662" y="0"/>
                    <a:pt x="1" y="661"/>
                    <a:pt x="1" y="1511"/>
                  </a:cubicBezTo>
                  <a:cubicBezTo>
                    <a:pt x="1" y="2361"/>
                    <a:pt x="662"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39" name="Google Shape;6639;p124"/>
            <p:cNvSpPr/>
            <p:nvPr/>
          </p:nvSpPr>
          <p:spPr>
            <a:xfrm>
              <a:off x="33425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0" name="Google Shape;6640;p124"/>
            <p:cNvSpPr/>
            <p:nvPr/>
          </p:nvSpPr>
          <p:spPr>
            <a:xfrm>
              <a:off x="3540850" y="2504550"/>
              <a:ext cx="75575" cy="75550"/>
            </a:xfrm>
            <a:custGeom>
              <a:avLst/>
              <a:gdLst/>
              <a:ahLst/>
              <a:cxnLst/>
              <a:rect l="l" t="t" r="r" b="b"/>
              <a:pathLst>
                <a:path w="3023" h="3022" extrusionOk="0">
                  <a:moveTo>
                    <a:pt x="1511" y="0"/>
                  </a:moveTo>
                  <a:cubicBezTo>
                    <a:pt x="756" y="0"/>
                    <a:pt x="1" y="661"/>
                    <a:pt x="95" y="1511"/>
                  </a:cubicBezTo>
                  <a:cubicBezTo>
                    <a:pt x="95"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1" name="Google Shape;6641;p124"/>
            <p:cNvSpPr/>
            <p:nvPr/>
          </p:nvSpPr>
          <p:spPr>
            <a:xfrm>
              <a:off x="3741525" y="2504550"/>
              <a:ext cx="73200" cy="75550"/>
            </a:xfrm>
            <a:custGeom>
              <a:avLst/>
              <a:gdLst/>
              <a:ahLst/>
              <a:cxnLst/>
              <a:rect l="l" t="t" r="r" b="b"/>
              <a:pathLst>
                <a:path w="2928" h="3022" extrusionOk="0">
                  <a:moveTo>
                    <a:pt x="1511" y="0"/>
                  </a:moveTo>
                  <a:cubicBezTo>
                    <a:pt x="661" y="0"/>
                    <a:pt x="0" y="661"/>
                    <a:pt x="0" y="1511"/>
                  </a:cubicBezTo>
                  <a:cubicBezTo>
                    <a:pt x="0" y="2361"/>
                    <a:pt x="661" y="3022"/>
                    <a:pt x="1417" y="3022"/>
                  </a:cubicBezTo>
                  <a:lnTo>
                    <a:pt x="1511" y="3022"/>
                  </a:ln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2" name="Google Shape;6642;p124"/>
            <p:cNvSpPr/>
            <p:nvPr/>
          </p:nvSpPr>
          <p:spPr>
            <a:xfrm>
              <a:off x="1189450" y="2693400"/>
              <a:ext cx="37775" cy="75575"/>
            </a:xfrm>
            <a:custGeom>
              <a:avLst/>
              <a:gdLst/>
              <a:ahLst/>
              <a:cxnLst/>
              <a:rect l="l" t="t" r="r" b="b"/>
              <a:pathLst>
                <a:path w="1511" h="3023" extrusionOk="0">
                  <a:moveTo>
                    <a:pt x="94" y="1"/>
                  </a:moveTo>
                  <a:cubicBezTo>
                    <a:pt x="94" y="1040"/>
                    <a:pt x="0" y="1984"/>
                    <a:pt x="0" y="2928"/>
                  </a:cubicBezTo>
                  <a:lnTo>
                    <a:pt x="94" y="2928"/>
                  </a:lnTo>
                  <a:lnTo>
                    <a:pt x="94" y="3023"/>
                  </a:lnTo>
                  <a:cubicBezTo>
                    <a:pt x="850" y="3023"/>
                    <a:pt x="1511" y="2362"/>
                    <a:pt x="1511" y="1512"/>
                  </a:cubicBezTo>
                  <a:cubicBezTo>
                    <a:pt x="1511" y="662"/>
                    <a:pt x="944"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3" name="Google Shape;6643;p124"/>
            <p:cNvSpPr/>
            <p:nvPr/>
          </p:nvSpPr>
          <p:spPr>
            <a:xfrm>
              <a:off x="13523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4" name="Google Shape;6644;p124"/>
            <p:cNvSpPr/>
            <p:nvPr/>
          </p:nvSpPr>
          <p:spPr>
            <a:xfrm>
              <a:off x="1550650" y="2693400"/>
              <a:ext cx="75575" cy="75575"/>
            </a:xfrm>
            <a:custGeom>
              <a:avLst/>
              <a:gdLst/>
              <a:ahLst/>
              <a:cxnLst/>
              <a:rect l="l" t="t" r="r" b="b"/>
              <a:pathLst>
                <a:path w="3023" h="3023" extrusionOk="0">
                  <a:moveTo>
                    <a:pt x="1511" y="1"/>
                  </a:moveTo>
                  <a:cubicBezTo>
                    <a:pt x="756" y="1"/>
                    <a:pt x="0"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5" name="Google Shape;6645;p124"/>
            <p:cNvSpPr/>
            <p:nvPr/>
          </p:nvSpPr>
          <p:spPr>
            <a:xfrm>
              <a:off x="17513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6" name="Google Shape;6646;p124"/>
            <p:cNvSpPr/>
            <p:nvPr/>
          </p:nvSpPr>
          <p:spPr>
            <a:xfrm>
              <a:off x="19496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7" name="Google Shape;6647;p124"/>
            <p:cNvSpPr/>
            <p:nvPr/>
          </p:nvSpPr>
          <p:spPr>
            <a:xfrm>
              <a:off x="21479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8" name="Google Shape;6648;p124"/>
            <p:cNvSpPr/>
            <p:nvPr/>
          </p:nvSpPr>
          <p:spPr>
            <a:xfrm>
              <a:off x="2346250" y="2693400"/>
              <a:ext cx="75575" cy="75575"/>
            </a:xfrm>
            <a:custGeom>
              <a:avLst/>
              <a:gdLst/>
              <a:ahLst/>
              <a:cxnLst/>
              <a:rect l="l" t="t" r="r" b="b"/>
              <a:pathLst>
                <a:path w="3023" h="3023" extrusionOk="0">
                  <a:moveTo>
                    <a:pt x="1512" y="1"/>
                  </a:moveTo>
                  <a:cubicBezTo>
                    <a:pt x="756" y="1"/>
                    <a:pt x="1" y="662"/>
                    <a:pt x="95" y="1512"/>
                  </a:cubicBezTo>
                  <a:cubicBezTo>
                    <a:pt x="95"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49" name="Google Shape;6649;p124"/>
            <p:cNvSpPr/>
            <p:nvPr/>
          </p:nvSpPr>
          <p:spPr>
            <a:xfrm>
              <a:off x="2546925"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0" name="Google Shape;6650;p124"/>
            <p:cNvSpPr/>
            <p:nvPr/>
          </p:nvSpPr>
          <p:spPr>
            <a:xfrm>
              <a:off x="27452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1" name="Google Shape;6651;p124"/>
            <p:cNvSpPr/>
            <p:nvPr/>
          </p:nvSpPr>
          <p:spPr>
            <a:xfrm>
              <a:off x="2945925" y="2693400"/>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2" name="Google Shape;6652;p124"/>
            <p:cNvSpPr/>
            <p:nvPr/>
          </p:nvSpPr>
          <p:spPr>
            <a:xfrm>
              <a:off x="3144225" y="2693400"/>
              <a:ext cx="73225" cy="75575"/>
            </a:xfrm>
            <a:custGeom>
              <a:avLst/>
              <a:gdLst/>
              <a:ahLst/>
              <a:cxnLst/>
              <a:rect l="l" t="t" r="r" b="b"/>
              <a:pathLst>
                <a:path w="2929" h="3023" extrusionOk="0">
                  <a:moveTo>
                    <a:pt x="1511" y="1"/>
                  </a:moveTo>
                  <a:cubicBezTo>
                    <a:pt x="662" y="1"/>
                    <a:pt x="1" y="662"/>
                    <a:pt x="1" y="1512"/>
                  </a:cubicBezTo>
                  <a:cubicBezTo>
                    <a:pt x="1" y="2362"/>
                    <a:pt x="662"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3" name="Google Shape;6653;p124"/>
            <p:cNvSpPr/>
            <p:nvPr/>
          </p:nvSpPr>
          <p:spPr>
            <a:xfrm>
              <a:off x="33425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4" name="Google Shape;6654;p124"/>
            <p:cNvSpPr/>
            <p:nvPr/>
          </p:nvSpPr>
          <p:spPr>
            <a:xfrm>
              <a:off x="3540850" y="2693400"/>
              <a:ext cx="75575" cy="75575"/>
            </a:xfrm>
            <a:custGeom>
              <a:avLst/>
              <a:gdLst/>
              <a:ahLst/>
              <a:cxnLst/>
              <a:rect l="l" t="t" r="r" b="b"/>
              <a:pathLst>
                <a:path w="3023" h="3023" extrusionOk="0">
                  <a:moveTo>
                    <a:pt x="1511" y="1"/>
                  </a:moveTo>
                  <a:cubicBezTo>
                    <a:pt x="756" y="1"/>
                    <a:pt x="1" y="662"/>
                    <a:pt x="95" y="1512"/>
                  </a:cubicBezTo>
                  <a:cubicBezTo>
                    <a:pt x="95"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5" name="Google Shape;6655;p124"/>
            <p:cNvSpPr/>
            <p:nvPr/>
          </p:nvSpPr>
          <p:spPr>
            <a:xfrm>
              <a:off x="3741525" y="2693400"/>
              <a:ext cx="73200" cy="75575"/>
            </a:xfrm>
            <a:custGeom>
              <a:avLst/>
              <a:gdLst/>
              <a:ahLst/>
              <a:cxnLst/>
              <a:rect l="l" t="t" r="r" b="b"/>
              <a:pathLst>
                <a:path w="2928" h="3023" extrusionOk="0">
                  <a:moveTo>
                    <a:pt x="1511" y="1"/>
                  </a:moveTo>
                  <a:cubicBezTo>
                    <a:pt x="661" y="1"/>
                    <a:pt x="0" y="662"/>
                    <a:pt x="0" y="1512"/>
                  </a:cubicBezTo>
                  <a:cubicBezTo>
                    <a:pt x="0" y="2362"/>
                    <a:pt x="661" y="3023"/>
                    <a:pt x="1417" y="3023"/>
                  </a:cubicBezTo>
                  <a:lnTo>
                    <a:pt x="1511" y="3023"/>
                  </a:ln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6" name="Google Shape;6656;p124"/>
            <p:cNvSpPr/>
            <p:nvPr/>
          </p:nvSpPr>
          <p:spPr>
            <a:xfrm>
              <a:off x="3342550" y="5337575"/>
              <a:ext cx="75550" cy="49600"/>
            </a:xfrm>
            <a:custGeom>
              <a:avLst/>
              <a:gdLst/>
              <a:ahLst/>
              <a:cxnLst/>
              <a:rect l="l" t="t" r="r" b="b"/>
              <a:pathLst>
                <a:path w="3022" h="1984" extrusionOk="0">
                  <a:moveTo>
                    <a:pt x="1511" y="0"/>
                  </a:moveTo>
                  <a:cubicBezTo>
                    <a:pt x="661" y="0"/>
                    <a:pt x="0" y="661"/>
                    <a:pt x="0" y="1511"/>
                  </a:cubicBezTo>
                  <a:cubicBezTo>
                    <a:pt x="0" y="1511"/>
                    <a:pt x="0" y="1511"/>
                    <a:pt x="0" y="1606"/>
                  </a:cubicBezTo>
                  <a:cubicBezTo>
                    <a:pt x="944" y="1700"/>
                    <a:pt x="1889" y="1889"/>
                    <a:pt x="2927" y="1983"/>
                  </a:cubicBezTo>
                  <a:cubicBezTo>
                    <a:pt x="2927" y="1889"/>
                    <a:pt x="3022" y="1700"/>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7" name="Google Shape;6657;p124"/>
            <p:cNvSpPr/>
            <p:nvPr/>
          </p:nvSpPr>
          <p:spPr>
            <a:xfrm>
              <a:off x="3540850" y="5337575"/>
              <a:ext cx="75575" cy="70850"/>
            </a:xfrm>
            <a:custGeom>
              <a:avLst/>
              <a:gdLst/>
              <a:ahLst/>
              <a:cxnLst/>
              <a:rect l="l" t="t" r="r" b="b"/>
              <a:pathLst>
                <a:path w="3023" h="2834" extrusionOk="0">
                  <a:moveTo>
                    <a:pt x="1511" y="0"/>
                  </a:moveTo>
                  <a:cubicBezTo>
                    <a:pt x="756" y="0"/>
                    <a:pt x="95" y="661"/>
                    <a:pt x="95" y="1511"/>
                  </a:cubicBezTo>
                  <a:lnTo>
                    <a:pt x="1" y="1511"/>
                  </a:lnTo>
                  <a:cubicBezTo>
                    <a:pt x="1" y="1983"/>
                    <a:pt x="284" y="2361"/>
                    <a:pt x="662" y="2645"/>
                  </a:cubicBezTo>
                  <a:cubicBezTo>
                    <a:pt x="1228" y="2739"/>
                    <a:pt x="1700" y="2739"/>
                    <a:pt x="2267" y="2833"/>
                  </a:cubicBezTo>
                  <a:cubicBezTo>
                    <a:pt x="2739" y="2550"/>
                    <a:pt x="3022" y="2078"/>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8" name="Google Shape;6658;p124"/>
            <p:cNvSpPr/>
            <p:nvPr/>
          </p:nvSpPr>
          <p:spPr>
            <a:xfrm>
              <a:off x="3741525" y="533757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59" name="Google Shape;6659;p124"/>
            <p:cNvSpPr/>
            <p:nvPr/>
          </p:nvSpPr>
          <p:spPr>
            <a:xfrm>
              <a:off x="2745250" y="5148700"/>
              <a:ext cx="75575" cy="73225"/>
            </a:xfrm>
            <a:custGeom>
              <a:avLst/>
              <a:gdLst/>
              <a:ahLst/>
              <a:cxnLst/>
              <a:rect l="l" t="t" r="r" b="b"/>
              <a:pathLst>
                <a:path w="3023" h="2929" extrusionOk="0">
                  <a:moveTo>
                    <a:pt x="1511" y="1"/>
                  </a:moveTo>
                  <a:cubicBezTo>
                    <a:pt x="661" y="1"/>
                    <a:pt x="0" y="662"/>
                    <a:pt x="0" y="1512"/>
                  </a:cubicBezTo>
                  <a:cubicBezTo>
                    <a:pt x="0" y="1700"/>
                    <a:pt x="95" y="1889"/>
                    <a:pt x="189" y="2078"/>
                  </a:cubicBezTo>
                  <a:cubicBezTo>
                    <a:pt x="756" y="2361"/>
                    <a:pt x="1417" y="2645"/>
                    <a:pt x="1983" y="2928"/>
                  </a:cubicBezTo>
                  <a:cubicBezTo>
                    <a:pt x="2550" y="2645"/>
                    <a:pt x="3022" y="2173"/>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0" name="Google Shape;6660;p124"/>
            <p:cNvSpPr/>
            <p:nvPr/>
          </p:nvSpPr>
          <p:spPr>
            <a:xfrm>
              <a:off x="2945925" y="5148700"/>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1" name="Google Shape;6661;p124"/>
            <p:cNvSpPr/>
            <p:nvPr/>
          </p:nvSpPr>
          <p:spPr>
            <a:xfrm>
              <a:off x="3144225" y="5148700"/>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2" name="Google Shape;6662;p124"/>
            <p:cNvSpPr/>
            <p:nvPr/>
          </p:nvSpPr>
          <p:spPr>
            <a:xfrm>
              <a:off x="3342550" y="5148700"/>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3" name="Google Shape;6663;p124"/>
            <p:cNvSpPr/>
            <p:nvPr/>
          </p:nvSpPr>
          <p:spPr>
            <a:xfrm>
              <a:off x="3540850" y="5148700"/>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4" name="Google Shape;6664;p124"/>
            <p:cNvSpPr/>
            <p:nvPr/>
          </p:nvSpPr>
          <p:spPr>
            <a:xfrm>
              <a:off x="3741525" y="5148700"/>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5" name="Google Shape;6665;p124"/>
            <p:cNvSpPr/>
            <p:nvPr/>
          </p:nvSpPr>
          <p:spPr>
            <a:xfrm>
              <a:off x="2350975" y="4959825"/>
              <a:ext cx="70850" cy="63775"/>
            </a:xfrm>
            <a:custGeom>
              <a:avLst/>
              <a:gdLst/>
              <a:ahLst/>
              <a:cxnLst/>
              <a:rect l="l" t="t" r="r" b="b"/>
              <a:pathLst>
                <a:path w="2834" h="2551" extrusionOk="0">
                  <a:moveTo>
                    <a:pt x="1323" y="1"/>
                  </a:moveTo>
                  <a:cubicBezTo>
                    <a:pt x="662" y="1"/>
                    <a:pt x="190" y="379"/>
                    <a:pt x="1" y="1040"/>
                  </a:cubicBezTo>
                  <a:cubicBezTo>
                    <a:pt x="756" y="1512"/>
                    <a:pt x="1606" y="2078"/>
                    <a:pt x="2362" y="2551"/>
                  </a:cubicBezTo>
                  <a:cubicBezTo>
                    <a:pt x="2645" y="2267"/>
                    <a:pt x="2834" y="1890"/>
                    <a:pt x="2834" y="1512"/>
                  </a:cubicBezTo>
                  <a:cubicBezTo>
                    <a:pt x="2834" y="662"/>
                    <a:pt x="2173" y="1"/>
                    <a:pt x="1323"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6" name="Google Shape;6666;p124"/>
            <p:cNvSpPr/>
            <p:nvPr/>
          </p:nvSpPr>
          <p:spPr>
            <a:xfrm>
              <a:off x="2546925"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7" name="Google Shape;6667;p124"/>
            <p:cNvSpPr/>
            <p:nvPr/>
          </p:nvSpPr>
          <p:spPr>
            <a:xfrm>
              <a:off x="27452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8" name="Google Shape;6668;p124"/>
            <p:cNvSpPr/>
            <p:nvPr/>
          </p:nvSpPr>
          <p:spPr>
            <a:xfrm>
              <a:off x="2945925" y="495982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69" name="Google Shape;6669;p124"/>
            <p:cNvSpPr/>
            <p:nvPr/>
          </p:nvSpPr>
          <p:spPr>
            <a:xfrm>
              <a:off x="3144225" y="495982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0" name="Google Shape;6670;p124"/>
            <p:cNvSpPr/>
            <p:nvPr/>
          </p:nvSpPr>
          <p:spPr>
            <a:xfrm>
              <a:off x="3342550" y="495982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1" name="Google Shape;6671;p124"/>
            <p:cNvSpPr/>
            <p:nvPr/>
          </p:nvSpPr>
          <p:spPr>
            <a:xfrm>
              <a:off x="3540850" y="495982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2" name="Google Shape;6672;p124"/>
            <p:cNvSpPr/>
            <p:nvPr/>
          </p:nvSpPr>
          <p:spPr>
            <a:xfrm>
              <a:off x="3741525" y="495982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3" name="Google Shape;6673;p124"/>
            <p:cNvSpPr/>
            <p:nvPr/>
          </p:nvSpPr>
          <p:spPr>
            <a:xfrm>
              <a:off x="21479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4" name="Google Shape;6674;p124"/>
            <p:cNvSpPr/>
            <p:nvPr/>
          </p:nvSpPr>
          <p:spPr>
            <a:xfrm>
              <a:off x="2346250" y="477097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5" name="Google Shape;6675;p124"/>
            <p:cNvSpPr/>
            <p:nvPr/>
          </p:nvSpPr>
          <p:spPr>
            <a:xfrm>
              <a:off x="2546925"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6" name="Google Shape;6676;p124"/>
            <p:cNvSpPr/>
            <p:nvPr/>
          </p:nvSpPr>
          <p:spPr>
            <a:xfrm>
              <a:off x="27452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7" name="Google Shape;6677;p124"/>
            <p:cNvSpPr/>
            <p:nvPr/>
          </p:nvSpPr>
          <p:spPr>
            <a:xfrm>
              <a:off x="2945925" y="477097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8" name="Google Shape;6678;p124"/>
            <p:cNvSpPr/>
            <p:nvPr/>
          </p:nvSpPr>
          <p:spPr>
            <a:xfrm>
              <a:off x="3144225" y="477097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79" name="Google Shape;6679;p124"/>
            <p:cNvSpPr/>
            <p:nvPr/>
          </p:nvSpPr>
          <p:spPr>
            <a:xfrm>
              <a:off x="33425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0" name="Google Shape;6680;p124"/>
            <p:cNvSpPr/>
            <p:nvPr/>
          </p:nvSpPr>
          <p:spPr>
            <a:xfrm>
              <a:off x="3540850" y="477097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1" name="Google Shape;6681;p124"/>
            <p:cNvSpPr/>
            <p:nvPr/>
          </p:nvSpPr>
          <p:spPr>
            <a:xfrm>
              <a:off x="3741525" y="477097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2" name="Google Shape;6682;p124"/>
            <p:cNvSpPr/>
            <p:nvPr/>
          </p:nvSpPr>
          <p:spPr>
            <a:xfrm>
              <a:off x="19496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3" name="Google Shape;6683;p124"/>
            <p:cNvSpPr/>
            <p:nvPr/>
          </p:nvSpPr>
          <p:spPr>
            <a:xfrm>
              <a:off x="21479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4" name="Google Shape;6684;p124"/>
            <p:cNvSpPr/>
            <p:nvPr/>
          </p:nvSpPr>
          <p:spPr>
            <a:xfrm>
              <a:off x="2346250" y="458210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5" name="Google Shape;6685;p124"/>
            <p:cNvSpPr/>
            <p:nvPr/>
          </p:nvSpPr>
          <p:spPr>
            <a:xfrm>
              <a:off x="2546925"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6" name="Google Shape;6686;p124"/>
            <p:cNvSpPr/>
            <p:nvPr/>
          </p:nvSpPr>
          <p:spPr>
            <a:xfrm>
              <a:off x="27452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7" name="Google Shape;6687;p124"/>
            <p:cNvSpPr/>
            <p:nvPr/>
          </p:nvSpPr>
          <p:spPr>
            <a:xfrm>
              <a:off x="2945925" y="458210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8" name="Google Shape;6688;p124"/>
            <p:cNvSpPr/>
            <p:nvPr/>
          </p:nvSpPr>
          <p:spPr>
            <a:xfrm>
              <a:off x="3144225" y="458210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89" name="Google Shape;6689;p124"/>
            <p:cNvSpPr/>
            <p:nvPr/>
          </p:nvSpPr>
          <p:spPr>
            <a:xfrm>
              <a:off x="33425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0" name="Google Shape;6690;p124"/>
            <p:cNvSpPr/>
            <p:nvPr/>
          </p:nvSpPr>
          <p:spPr>
            <a:xfrm>
              <a:off x="3540850" y="458210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1" name="Google Shape;6691;p124"/>
            <p:cNvSpPr/>
            <p:nvPr/>
          </p:nvSpPr>
          <p:spPr>
            <a:xfrm>
              <a:off x="3741525" y="458210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2" name="Google Shape;6692;p124"/>
            <p:cNvSpPr/>
            <p:nvPr/>
          </p:nvSpPr>
          <p:spPr>
            <a:xfrm>
              <a:off x="1751325" y="4393225"/>
              <a:ext cx="73200" cy="75575"/>
            </a:xfrm>
            <a:custGeom>
              <a:avLst/>
              <a:gdLst/>
              <a:ahLst/>
              <a:cxnLst/>
              <a:rect l="l" t="t" r="r" b="b"/>
              <a:pathLst>
                <a:path w="2928" h="3023" extrusionOk="0">
                  <a:moveTo>
                    <a:pt x="1417" y="1"/>
                  </a:moveTo>
                  <a:cubicBezTo>
                    <a:pt x="661" y="1"/>
                    <a:pt x="0" y="662"/>
                    <a:pt x="0" y="1512"/>
                  </a:cubicBezTo>
                  <a:cubicBezTo>
                    <a:pt x="0" y="1606"/>
                    <a:pt x="0" y="1700"/>
                    <a:pt x="0" y="1795"/>
                  </a:cubicBezTo>
                  <a:cubicBezTo>
                    <a:pt x="378" y="2173"/>
                    <a:pt x="661" y="2456"/>
                    <a:pt x="945" y="2834"/>
                  </a:cubicBezTo>
                  <a:cubicBezTo>
                    <a:pt x="1134" y="2928"/>
                    <a:pt x="132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3" name="Google Shape;6693;p124"/>
            <p:cNvSpPr/>
            <p:nvPr/>
          </p:nvSpPr>
          <p:spPr>
            <a:xfrm>
              <a:off x="19496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4" name="Google Shape;6694;p124"/>
            <p:cNvSpPr/>
            <p:nvPr/>
          </p:nvSpPr>
          <p:spPr>
            <a:xfrm>
              <a:off x="21479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5" name="Google Shape;6695;p124"/>
            <p:cNvSpPr/>
            <p:nvPr/>
          </p:nvSpPr>
          <p:spPr>
            <a:xfrm>
              <a:off x="2346250" y="4393225"/>
              <a:ext cx="75575" cy="75575"/>
            </a:xfrm>
            <a:custGeom>
              <a:avLst/>
              <a:gdLst/>
              <a:ahLst/>
              <a:cxnLst/>
              <a:rect l="l" t="t" r="r" b="b"/>
              <a:pathLst>
                <a:path w="3023" h="3023" extrusionOk="0">
                  <a:moveTo>
                    <a:pt x="1512" y="1"/>
                  </a:moveTo>
                  <a:cubicBezTo>
                    <a:pt x="756" y="1"/>
                    <a:pt x="95" y="662"/>
                    <a:pt x="95" y="1512"/>
                  </a:cubicBezTo>
                  <a:cubicBezTo>
                    <a:pt x="1" y="2361"/>
                    <a:pt x="756"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6" name="Google Shape;6696;p124"/>
            <p:cNvSpPr/>
            <p:nvPr/>
          </p:nvSpPr>
          <p:spPr>
            <a:xfrm>
              <a:off x="2546925"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267"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7" name="Google Shape;6697;p124"/>
            <p:cNvSpPr/>
            <p:nvPr/>
          </p:nvSpPr>
          <p:spPr>
            <a:xfrm>
              <a:off x="27452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8" name="Google Shape;6698;p124"/>
            <p:cNvSpPr/>
            <p:nvPr/>
          </p:nvSpPr>
          <p:spPr>
            <a:xfrm>
              <a:off x="2945925" y="4393225"/>
              <a:ext cx="73200" cy="75575"/>
            </a:xfrm>
            <a:custGeom>
              <a:avLst/>
              <a:gdLst/>
              <a:ahLst/>
              <a:cxnLst/>
              <a:rect l="l" t="t" r="r" b="b"/>
              <a:pathLst>
                <a:path w="2928" h="3023" extrusionOk="0">
                  <a:moveTo>
                    <a:pt x="1417" y="1"/>
                  </a:moveTo>
                  <a:cubicBezTo>
                    <a:pt x="661" y="1"/>
                    <a:pt x="0" y="662"/>
                    <a:pt x="0" y="1512"/>
                  </a:cubicBezTo>
                  <a:cubicBezTo>
                    <a:pt x="0" y="2361"/>
                    <a:pt x="661" y="3023"/>
                    <a:pt x="1417" y="3023"/>
                  </a:cubicBezTo>
                  <a:cubicBezTo>
                    <a:pt x="2266" y="3023"/>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699" name="Google Shape;6699;p124"/>
            <p:cNvSpPr/>
            <p:nvPr/>
          </p:nvSpPr>
          <p:spPr>
            <a:xfrm>
              <a:off x="3144225" y="4393225"/>
              <a:ext cx="73225" cy="75575"/>
            </a:xfrm>
            <a:custGeom>
              <a:avLst/>
              <a:gdLst/>
              <a:ahLst/>
              <a:cxnLst/>
              <a:rect l="l" t="t" r="r" b="b"/>
              <a:pathLst>
                <a:path w="2929" h="3023" extrusionOk="0">
                  <a:moveTo>
                    <a:pt x="1417" y="1"/>
                  </a:moveTo>
                  <a:cubicBezTo>
                    <a:pt x="662" y="1"/>
                    <a:pt x="1" y="662"/>
                    <a:pt x="1" y="1512"/>
                  </a:cubicBezTo>
                  <a:cubicBezTo>
                    <a:pt x="1" y="2361"/>
                    <a:pt x="662"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0" name="Google Shape;6700;p124"/>
            <p:cNvSpPr/>
            <p:nvPr/>
          </p:nvSpPr>
          <p:spPr>
            <a:xfrm>
              <a:off x="33425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1" name="Google Shape;6701;p124"/>
            <p:cNvSpPr/>
            <p:nvPr/>
          </p:nvSpPr>
          <p:spPr>
            <a:xfrm>
              <a:off x="3540850" y="4393225"/>
              <a:ext cx="75575" cy="75575"/>
            </a:xfrm>
            <a:custGeom>
              <a:avLst/>
              <a:gdLst/>
              <a:ahLst/>
              <a:cxnLst/>
              <a:rect l="l" t="t" r="r" b="b"/>
              <a:pathLst>
                <a:path w="3023" h="3023" extrusionOk="0">
                  <a:moveTo>
                    <a:pt x="1511" y="1"/>
                  </a:moveTo>
                  <a:cubicBezTo>
                    <a:pt x="756" y="1"/>
                    <a:pt x="95" y="662"/>
                    <a:pt x="95" y="1512"/>
                  </a:cubicBezTo>
                  <a:cubicBezTo>
                    <a:pt x="1" y="2361"/>
                    <a:pt x="756"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2" name="Google Shape;6702;p124"/>
            <p:cNvSpPr/>
            <p:nvPr/>
          </p:nvSpPr>
          <p:spPr>
            <a:xfrm>
              <a:off x="3741525" y="4393225"/>
              <a:ext cx="73200" cy="75575"/>
            </a:xfrm>
            <a:custGeom>
              <a:avLst/>
              <a:gdLst/>
              <a:ahLst/>
              <a:cxnLst/>
              <a:rect l="l" t="t" r="r" b="b"/>
              <a:pathLst>
                <a:path w="2928" h="3023" extrusionOk="0">
                  <a:moveTo>
                    <a:pt x="1417" y="1"/>
                  </a:moveTo>
                  <a:cubicBezTo>
                    <a:pt x="661" y="1"/>
                    <a:pt x="0" y="662"/>
                    <a:pt x="0" y="1512"/>
                  </a:cubicBezTo>
                  <a:cubicBezTo>
                    <a:pt x="0" y="2361"/>
                    <a:pt x="661" y="3023"/>
                    <a:pt x="1511" y="3023"/>
                  </a:cubicBezTo>
                  <a:cubicBezTo>
                    <a:pt x="2267" y="3023"/>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3" name="Google Shape;6703;p124"/>
            <p:cNvSpPr/>
            <p:nvPr/>
          </p:nvSpPr>
          <p:spPr>
            <a:xfrm>
              <a:off x="17513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4" name="Google Shape;6704;p124"/>
            <p:cNvSpPr/>
            <p:nvPr/>
          </p:nvSpPr>
          <p:spPr>
            <a:xfrm>
              <a:off x="19496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5" name="Google Shape;6705;p124"/>
            <p:cNvSpPr/>
            <p:nvPr/>
          </p:nvSpPr>
          <p:spPr>
            <a:xfrm>
              <a:off x="21479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6" name="Google Shape;6706;p124"/>
            <p:cNvSpPr/>
            <p:nvPr/>
          </p:nvSpPr>
          <p:spPr>
            <a:xfrm>
              <a:off x="2346250" y="4204350"/>
              <a:ext cx="75575" cy="73225"/>
            </a:xfrm>
            <a:custGeom>
              <a:avLst/>
              <a:gdLst/>
              <a:ahLst/>
              <a:cxnLst/>
              <a:rect l="l" t="t" r="r" b="b"/>
              <a:pathLst>
                <a:path w="3023" h="2929" extrusionOk="0">
                  <a:moveTo>
                    <a:pt x="1512" y="1"/>
                  </a:moveTo>
                  <a:cubicBezTo>
                    <a:pt x="756" y="1"/>
                    <a:pt x="95" y="662"/>
                    <a:pt x="95" y="1512"/>
                  </a:cubicBezTo>
                  <a:cubicBezTo>
                    <a:pt x="1" y="2267"/>
                    <a:pt x="756"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7" name="Google Shape;6707;p124"/>
            <p:cNvSpPr/>
            <p:nvPr/>
          </p:nvSpPr>
          <p:spPr>
            <a:xfrm>
              <a:off x="2546925"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267"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8" name="Google Shape;6708;p124"/>
            <p:cNvSpPr/>
            <p:nvPr/>
          </p:nvSpPr>
          <p:spPr>
            <a:xfrm>
              <a:off x="27452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09" name="Google Shape;6709;p124"/>
            <p:cNvSpPr/>
            <p:nvPr/>
          </p:nvSpPr>
          <p:spPr>
            <a:xfrm>
              <a:off x="2945925" y="4204350"/>
              <a:ext cx="73200" cy="73225"/>
            </a:xfrm>
            <a:custGeom>
              <a:avLst/>
              <a:gdLst/>
              <a:ahLst/>
              <a:cxnLst/>
              <a:rect l="l" t="t" r="r" b="b"/>
              <a:pathLst>
                <a:path w="2928" h="2929" extrusionOk="0">
                  <a:moveTo>
                    <a:pt x="1417" y="1"/>
                  </a:moveTo>
                  <a:cubicBezTo>
                    <a:pt x="661" y="1"/>
                    <a:pt x="0" y="662"/>
                    <a:pt x="0" y="1512"/>
                  </a:cubicBezTo>
                  <a:cubicBezTo>
                    <a:pt x="0" y="2267"/>
                    <a:pt x="661" y="2928"/>
                    <a:pt x="1417" y="2928"/>
                  </a:cubicBezTo>
                  <a:cubicBezTo>
                    <a:pt x="2266" y="2928"/>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0" name="Google Shape;6710;p124"/>
            <p:cNvSpPr/>
            <p:nvPr/>
          </p:nvSpPr>
          <p:spPr>
            <a:xfrm>
              <a:off x="3144225" y="4204350"/>
              <a:ext cx="73225" cy="73225"/>
            </a:xfrm>
            <a:custGeom>
              <a:avLst/>
              <a:gdLst/>
              <a:ahLst/>
              <a:cxnLst/>
              <a:rect l="l" t="t" r="r" b="b"/>
              <a:pathLst>
                <a:path w="2929" h="2929" extrusionOk="0">
                  <a:moveTo>
                    <a:pt x="1417" y="1"/>
                  </a:moveTo>
                  <a:cubicBezTo>
                    <a:pt x="662" y="1"/>
                    <a:pt x="1" y="662"/>
                    <a:pt x="1" y="1512"/>
                  </a:cubicBezTo>
                  <a:cubicBezTo>
                    <a:pt x="1" y="2267"/>
                    <a:pt x="662"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1" name="Google Shape;6711;p124"/>
            <p:cNvSpPr/>
            <p:nvPr/>
          </p:nvSpPr>
          <p:spPr>
            <a:xfrm>
              <a:off x="33425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2" name="Google Shape;6712;p124"/>
            <p:cNvSpPr/>
            <p:nvPr/>
          </p:nvSpPr>
          <p:spPr>
            <a:xfrm>
              <a:off x="3540850" y="4204350"/>
              <a:ext cx="75575" cy="73225"/>
            </a:xfrm>
            <a:custGeom>
              <a:avLst/>
              <a:gdLst/>
              <a:ahLst/>
              <a:cxnLst/>
              <a:rect l="l" t="t" r="r" b="b"/>
              <a:pathLst>
                <a:path w="3023" h="2929" extrusionOk="0">
                  <a:moveTo>
                    <a:pt x="1511" y="1"/>
                  </a:moveTo>
                  <a:cubicBezTo>
                    <a:pt x="756" y="1"/>
                    <a:pt x="95" y="662"/>
                    <a:pt x="95" y="1512"/>
                  </a:cubicBezTo>
                  <a:cubicBezTo>
                    <a:pt x="1" y="2267"/>
                    <a:pt x="756"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3" name="Google Shape;6713;p124"/>
            <p:cNvSpPr/>
            <p:nvPr/>
          </p:nvSpPr>
          <p:spPr>
            <a:xfrm>
              <a:off x="3741525" y="4204350"/>
              <a:ext cx="73200" cy="73225"/>
            </a:xfrm>
            <a:custGeom>
              <a:avLst/>
              <a:gdLst/>
              <a:ahLst/>
              <a:cxnLst/>
              <a:rect l="l" t="t" r="r" b="b"/>
              <a:pathLst>
                <a:path w="2928" h="2929" extrusionOk="0">
                  <a:moveTo>
                    <a:pt x="1417" y="1"/>
                  </a:moveTo>
                  <a:cubicBezTo>
                    <a:pt x="661" y="1"/>
                    <a:pt x="0" y="662"/>
                    <a:pt x="0" y="1512"/>
                  </a:cubicBezTo>
                  <a:cubicBezTo>
                    <a:pt x="0" y="2267"/>
                    <a:pt x="661" y="2928"/>
                    <a:pt x="1511" y="2928"/>
                  </a:cubicBezTo>
                  <a:cubicBezTo>
                    <a:pt x="2267" y="2928"/>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4" name="Google Shape;6714;p124"/>
            <p:cNvSpPr/>
            <p:nvPr/>
          </p:nvSpPr>
          <p:spPr>
            <a:xfrm>
              <a:off x="1550650" y="4015500"/>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5" name="Google Shape;6715;p124"/>
            <p:cNvSpPr/>
            <p:nvPr/>
          </p:nvSpPr>
          <p:spPr>
            <a:xfrm>
              <a:off x="17513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6" name="Google Shape;6716;p124"/>
            <p:cNvSpPr/>
            <p:nvPr/>
          </p:nvSpPr>
          <p:spPr>
            <a:xfrm>
              <a:off x="19496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7" name="Google Shape;6717;p124"/>
            <p:cNvSpPr/>
            <p:nvPr/>
          </p:nvSpPr>
          <p:spPr>
            <a:xfrm>
              <a:off x="21479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8" name="Google Shape;6718;p124"/>
            <p:cNvSpPr/>
            <p:nvPr/>
          </p:nvSpPr>
          <p:spPr>
            <a:xfrm>
              <a:off x="2346250" y="4015500"/>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19" name="Google Shape;6719;p124"/>
            <p:cNvSpPr/>
            <p:nvPr/>
          </p:nvSpPr>
          <p:spPr>
            <a:xfrm>
              <a:off x="2546925"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0" name="Google Shape;6720;p124"/>
            <p:cNvSpPr/>
            <p:nvPr/>
          </p:nvSpPr>
          <p:spPr>
            <a:xfrm>
              <a:off x="27452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1" name="Google Shape;6721;p124"/>
            <p:cNvSpPr/>
            <p:nvPr/>
          </p:nvSpPr>
          <p:spPr>
            <a:xfrm>
              <a:off x="2945925" y="4015500"/>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2" name="Google Shape;6722;p124"/>
            <p:cNvSpPr/>
            <p:nvPr/>
          </p:nvSpPr>
          <p:spPr>
            <a:xfrm>
              <a:off x="3144225" y="4015500"/>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3" name="Google Shape;6723;p124"/>
            <p:cNvSpPr/>
            <p:nvPr/>
          </p:nvSpPr>
          <p:spPr>
            <a:xfrm>
              <a:off x="33425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4" name="Google Shape;6724;p124"/>
            <p:cNvSpPr/>
            <p:nvPr/>
          </p:nvSpPr>
          <p:spPr>
            <a:xfrm>
              <a:off x="3540850" y="4015500"/>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5" name="Google Shape;6725;p124"/>
            <p:cNvSpPr/>
            <p:nvPr/>
          </p:nvSpPr>
          <p:spPr>
            <a:xfrm>
              <a:off x="3741525" y="4015500"/>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6" name="Google Shape;6726;p124"/>
            <p:cNvSpPr/>
            <p:nvPr/>
          </p:nvSpPr>
          <p:spPr>
            <a:xfrm>
              <a:off x="1550650" y="3826625"/>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7" name="Google Shape;6727;p124"/>
            <p:cNvSpPr/>
            <p:nvPr/>
          </p:nvSpPr>
          <p:spPr>
            <a:xfrm>
              <a:off x="17513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8" name="Google Shape;6728;p124"/>
            <p:cNvSpPr/>
            <p:nvPr/>
          </p:nvSpPr>
          <p:spPr>
            <a:xfrm>
              <a:off x="19496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29" name="Google Shape;6729;p124"/>
            <p:cNvSpPr/>
            <p:nvPr/>
          </p:nvSpPr>
          <p:spPr>
            <a:xfrm>
              <a:off x="21479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0" name="Google Shape;6730;p124"/>
            <p:cNvSpPr/>
            <p:nvPr/>
          </p:nvSpPr>
          <p:spPr>
            <a:xfrm>
              <a:off x="2346250" y="3826625"/>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1" name="Google Shape;6731;p124"/>
            <p:cNvSpPr/>
            <p:nvPr/>
          </p:nvSpPr>
          <p:spPr>
            <a:xfrm>
              <a:off x="2546925"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2" name="Google Shape;6732;p124"/>
            <p:cNvSpPr/>
            <p:nvPr/>
          </p:nvSpPr>
          <p:spPr>
            <a:xfrm>
              <a:off x="27452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3" name="Google Shape;6733;p124"/>
            <p:cNvSpPr/>
            <p:nvPr/>
          </p:nvSpPr>
          <p:spPr>
            <a:xfrm>
              <a:off x="2945925" y="3826625"/>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4" name="Google Shape;6734;p124"/>
            <p:cNvSpPr/>
            <p:nvPr/>
          </p:nvSpPr>
          <p:spPr>
            <a:xfrm>
              <a:off x="3144225" y="3826625"/>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5" name="Google Shape;6735;p124"/>
            <p:cNvSpPr/>
            <p:nvPr/>
          </p:nvSpPr>
          <p:spPr>
            <a:xfrm>
              <a:off x="33425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6" name="Google Shape;6736;p124"/>
            <p:cNvSpPr/>
            <p:nvPr/>
          </p:nvSpPr>
          <p:spPr>
            <a:xfrm>
              <a:off x="3540850" y="3826625"/>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7" name="Google Shape;6737;p124"/>
            <p:cNvSpPr/>
            <p:nvPr/>
          </p:nvSpPr>
          <p:spPr>
            <a:xfrm>
              <a:off x="3741525" y="3826625"/>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8" name="Google Shape;6738;p124"/>
            <p:cNvSpPr/>
            <p:nvPr/>
          </p:nvSpPr>
          <p:spPr>
            <a:xfrm>
              <a:off x="13523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39" name="Google Shape;6739;p124"/>
            <p:cNvSpPr/>
            <p:nvPr/>
          </p:nvSpPr>
          <p:spPr>
            <a:xfrm>
              <a:off x="1550650" y="3637750"/>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0" name="Google Shape;6740;p124"/>
            <p:cNvSpPr/>
            <p:nvPr/>
          </p:nvSpPr>
          <p:spPr>
            <a:xfrm>
              <a:off x="17513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1" name="Google Shape;6741;p124"/>
            <p:cNvSpPr/>
            <p:nvPr/>
          </p:nvSpPr>
          <p:spPr>
            <a:xfrm>
              <a:off x="19496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2" name="Google Shape;6742;p124"/>
            <p:cNvSpPr/>
            <p:nvPr/>
          </p:nvSpPr>
          <p:spPr>
            <a:xfrm>
              <a:off x="21479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3" name="Google Shape;6743;p124"/>
            <p:cNvSpPr/>
            <p:nvPr/>
          </p:nvSpPr>
          <p:spPr>
            <a:xfrm>
              <a:off x="2346250" y="3637750"/>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4" name="Google Shape;6744;p124"/>
            <p:cNvSpPr/>
            <p:nvPr/>
          </p:nvSpPr>
          <p:spPr>
            <a:xfrm>
              <a:off x="2546925"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5" name="Google Shape;6745;p124"/>
            <p:cNvSpPr/>
            <p:nvPr/>
          </p:nvSpPr>
          <p:spPr>
            <a:xfrm>
              <a:off x="27452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6" name="Google Shape;6746;p124"/>
            <p:cNvSpPr/>
            <p:nvPr/>
          </p:nvSpPr>
          <p:spPr>
            <a:xfrm>
              <a:off x="2945925" y="3637750"/>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7" name="Google Shape;6747;p124"/>
            <p:cNvSpPr/>
            <p:nvPr/>
          </p:nvSpPr>
          <p:spPr>
            <a:xfrm>
              <a:off x="3144225" y="3637750"/>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8" name="Google Shape;6748;p124"/>
            <p:cNvSpPr/>
            <p:nvPr/>
          </p:nvSpPr>
          <p:spPr>
            <a:xfrm>
              <a:off x="33425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49" name="Google Shape;6749;p124"/>
            <p:cNvSpPr/>
            <p:nvPr/>
          </p:nvSpPr>
          <p:spPr>
            <a:xfrm>
              <a:off x="3540850" y="3637750"/>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0" name="Google Shape;6750;p124"/>
            <p:cNvSpPr/>
            <p:nvPr/>
          </p:nvSpPr>
          <p:spPr>
            <a:xfrm>
              <a:off x="3741525" y="3637750"/>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1" name="Google Shape;6751;p124"/>
            <p:cNvSpPr/>
            <p:nvPr/>
          </p:nvSpPr>
          <p:spPr>
            <a:xfrm>
              <a:off x="13523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2" name="Google Shape;6752;p124"/>
            <p:cNvSpPr/>
            <p:nvPr/>
          </p:nvSpPr>
          <p:spPr>
            <a:xfrm>
              <a:off x="1550650" y="3448875"/>
              <a:ext cx="75575" cy="75575"/>
            </a:xfrm>
            <a:custGeom>
              <a:avLst/>
              <a:gdLst/>
              <a:ahLst/>
              <a:cxnLst/>
              <a:rect l="l" t="t" r="r" b="b"/>
              <a:pathLst>
                <a:path w="3023" h="3023" extrusionOk="0">
                  <a:moveTo>
                    <a:pt x="1511" y="1"/>
                  </a:moveTo>
                  <a:cubicBezTo>
                    <a:pt x="756" y="1"/>
                    <a:pt x="95" y="662"/>
                    <a:pt x="95" y="1512"/>
                  </a:cubicBezTo>
                  <a:cubicBezTo>
                    <a:pt x="0"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3" name="Google Shape;6753;p124"/>
            <p:cNvSpPr/>
            <p:nvPr/>
          </p:nvSpPr>
          <p:spPr>
            <a:xfrm>
              <a:off x="17513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4" name="Google Shape;6754;p124"/>
            <p:cNvSpPr/>
            <p:nvPr/>
          </p:nvSpPr>
          <p:spPr>
            <a:xfrm>
              <a:off x="19496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5" name="Google Shape;6755;p124"/>
            <p:cNvSpPr/>
            <p:nvPr/>
          </p:nvSpPr>
          <p:spPr>
            <a:xfrm>
              <a:off x="21479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6" name="Google Shape;6756;p124"/>
            <p:cNvSpPr/>
            <p:nvPr/>
          </p:nvSpPr>
          <p:spPr>
            <a:xfrm>
              <a:off x="2346250" y="3448875"/>
              <a:ext cx="75575" cy="75575"/>
            </a:xfrm>
            <a:custGeom>
              <a:avLst/>
              <a:gdLst/>
              <a:ahLst/>
              <a:cxnLst/>
              <a:rect l="l" t="t" r="r" b="b"/>
              <a:pathLst>
                <a:path w="3023" h="3023" extrusionOk="0">
                  <a:moveTo>
                    <a:pt x="1512" y="1"/>
                  </a:moveTo>
                  <a:cubicBezTo>
                    <a:pt x="756" y="1"/>
                    <a:pt x="95" y="662"/>
                    <a:pt x="95" y="1512"/>
                  </a:cubicBezTo>
                  <a:cubicBezTo>
                    <a:pt x="1" y="2362"/>
                    <a:pt x="756"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7" name="Google Shape;6757;p124"/>
            <p:cNvSpPr/>
            <p:nvPr/>
          </p:nvSpPr>
          <p:spPr>
            <a:xfrm>
              <a:off x="2546925"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267"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8" name="Google Shape;6758;p124"/>
            <p:cNvSpPr/>
            <p:nvPr/>
          </p:nvSpPr>
          <p:spPr>
            <a:xfrm>
              <a:off x="27452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59" name="Google Shape;6759;p124"/>
            <p:cNvSpPr/>
            <p:nvPr/>
          </p:nvSpPr>
          <p:spPr>
            <a:xfrm>
              <a:off x="2945925" y="3448875"/>
              <a:ext cx="73200" cy="75575"/>
            </a:xfrm>
            <a:custGeom>
              <a:avLst/>
              <a:gdLst/>
              <a:ahLst/>
              <a:cxnLst/>
              <a:rect l="l" t="t" r="r" b="b"/>
              <a:pathLst>
                <a:path w="2928" h="3023" extrusionOk="0">
                  <a:moveTo>
                    <a:pt x="1417" y="1"/>
                  </a:moveTo>
                  <a:cubicBezTo>
                    <a:pt x="661" y="1"/>
                    <a:pt x="0" y="662"/>
                    <a:pt x="0" y="1512"/>
                  </a:cubicBezTo>
                  <a:cubicBezTo>
                    <a:pt x="0" y="2362"/>
                    <a:pt x="661" y="3023"/>
                    <a:pt x="1417" y="3023"/>
                  </a:cubicBezTo>
                  <a:cubicBezTo>
                    <a:pt x="2266" y="3023"/>
                    <a:pt x="2928" y="2362"/>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0" name="Google Shape;6760;p124"/>
            <p:cNvSpPr/>
            <p:nvPr/>
          </p:nvSpPr>
          <p:spPr>
            <a:xfrm>
              <a:off x="3144225" y="3448875"/>
              <a:ext cx="73225" cy="75575"/>
            </a:xfrm>
            <a:custGeom>
              <a:avLst/>
              <a:gdLst/>
              <a:ahLst/>
              <a:cxnLst/>
              <a:rect l="l" t="t" r="r" b="b"/>
              <a:pathLst>
                <a:path w="2929" h="3023" extrusionOk="0">
                  <a:moveTo>
                    <a:pt x="1417" y="1"/>
                  </a:moveTo>
                  <a:cubicBezTo>
                    <a:pt x="662" y="1"/>
                    <a:pt x="1" y="662"/>
                    <a:pt x="1" y="1512"/>
                  </a:cubicBezTo>
                  <a:cubicBezTo>
                    <a:pt x="1" y="2362"/>
                    <a:pt x="662"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1" name="Google Shape;6761;p124"/>
            <p:cNvSpPr/>
            <p:nvPr/>
          </p:nvSpPr>
          <p:spPr>
            <a:xfrm>
              <a:off x="33425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2" name="Google Shape;6762;p124"/>
            <p:cNvSpPr/>
            <p:nvPr/>
          </p:nvSpPr>
          <p:spPr>
            <a:xfrm>
              <a:off x="3540850" y="3448875"/>
              <a:ext cx="75575" cy="75575"/>
            </a:xfrm>
            <a:custGeom>
              <a:avLst/>
              <a:gdLst/>
              <a:ahLst/>
              <a:cxnLst/>
              <a:rect l="l" t="t" r="r" b="b"/>
              <a:pathLst>
                <a:path w="3023" h="3023" extrusionOk="0">
                  <a:moveTo>
                    <a:pt x="1511" y="1"/>
                  </a:moveTo>
                  <a:cubicBezTo>
                    <a:pt x="756" y="1"/>
                    <a:pt x="95" y="662"/>
                    <a:pt x="95" y="1512"/>
                  </a:cubicBezTo>
                  <a:cubicBezTo>
                    <a:pt x="1" y="2362"/>
                    <a:pt x="756"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3" name="Google Shape;6763;p124"/>
            <p:cNvSpPr/>
            <p:nvPr/>
          </p:nvSpPr>
          <p:spPr>
            <a:xfrm>
              <a:off x="3741525" y="3448875"/>
              <a:ext cx="73200" cy="75575"/>
            </a:xfrm>
            <a:custGeom>
              <a:avLst/>
              <a:gdLst/>
              <a:ahLst/>
              <a:cxnLst/>
              <a:rect l="l" t="t" r="r" b="b"/>
              <a:pathLst>
                <a:path w="2928" h="3023" extrusionOk="0">
                  <a:moveTo>
                    <a:pt x="1417" y="1"/>
                  </a:moveTo>
                  <a:cubicBezTo>
                    <a:pt x="661" y="1"/>
                    <a:pt x="0" y="662"/>
                    <a:pt x="0" y="1512"/>
                  </a:cubicBezTo>
                  <a:cubicBezTo>
                    <a:pt x="0" y="2362"/>
                    <a:pt x="661" y="3023"/>
                    <a:pt x="1511" y="3023"/>
                  </a:cubicBezTo>
                  <a:cubicBezTo>
                    <a:pt x="2267" y="3023"/>
                    <a:pt x="2928"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4" name="Google Shape;6764;p124"/>
            <p:cNvSpPr/>
            <p:nvPr/>
          </p:nvSpPr>
          <p:spPr>
            <a:xfrm>
              <a:off x="13523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5" name="Google Shape;6765;p124"/>
            <p:cNvSpPr/>
            <p:nvPr/>
          </p:nvSpPr>
          <p:spPr>
            <a:xfrm>
              <a:off x="1550650" y="3260025"/>
              <a:ext cx="75575" cy="75550"/>
            </a:xfrm>
            <a:custGeom>
              <a:avLst/>
              <a:gdLst/>
              <a:ahLst/>
              <a:cxnLst/>
              <a:rect l="l" t="t" r="r" b="b"/>
              <a:pathLst>
                <a:path w="3023" h="3022"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6" name="Google Shape;6766;p124"/>
            <p:cNvSpPr/>
            <p:nvPr/>
          </p:nvSpPr>
          <p:spPr>
            <a:xfrm>
              <a:off x="17513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7" name="Google Shape;6767;p124"/>
            <p:cNvSpPr/>
            <p:nvPr/>
          </p:nvSpPr>
          <p:spPr>
            <a:xfrm>
              <a:off x="19496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8" name="Google Shape;6768;p124"/>
            <p:cNvSpPr/>
            <p:nvPr/>
          </p:nvSpPr>
          <p:spPr>
            <a:xfrm>
              <a:off x="21479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69" name="Google Shape;6769;p124"/>
            <p:cNvSpPr/>
            <p:nvPr/>
          </p:nvSpPr>
          <p:spPr>
            <a:xfrm>
              <a:off x="2346250" y="3260025"/>
              <a:ext cx="75575" cy="75550"/>
            </a:xfrm>
            <a:custGeom>
              <a:avLst/>
              <a:gdLst/>
              <a:ahLst/>
              <a:cxnLst/>
              <a:rect l="l" t="t" r="r" b="b"/>
              <a:pathLst>
                <a:path w="3023" h="3022"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0" name="Google Shape;6770;p124"/>
            <p:cNvSpPr/>
            <p:nvPr/>
          </p:nvSpPr>
          <p:spPr>
            <a:xfrm>
              <a:off x="2546925"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1" name="Google Shape;6771;p124"/>
            <p:cNvSpPr/>
            <p:nvPr/>
          </p:nvSpPr>
          <p:spPr>
            <a:xfrm>
              <a:off x="27452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2" name="Google Shape;6772;p124"/>
            <p:cNvSpPr/>
            <p:nvPr/>
          </p:nvSpPr>
          <p:spPr>
            <a:xfrm>
              <a:off x="2945925" y="3260025"/>
              <a:ext cx="73200" cy="75550"/>
            </a:xfrm>
            <a:custGeom>
              <a:avLst/>
              <a:gdLst/>
              <a:ahLst/>
              <a:cxnLst/>
              <a:rect l="l" t="t" r="r" b="b"/>
              <a:pathLst>
                <a:path w="2928" h="3022"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3" name="Google Shape;6773;p124"/>
            <p:cNvSpPr/>
            <p:nvPr/>
          </p:nvSpPr>
          <p:spPr>
            <a:xfrm>
              <a:off x="3144225" y="3260025"/>
              <a:ext cx="73225" cy="75550"/>
            </a:xfrm>
            <a:custGeom>
              <a:avLst/>
              <a:gdLst/>
              <a:ahLst/>
              <a:cxnLst/>
              <a:rect l="l" t="t" r="r" b="b"/>
              <a:pathLst>
                <a:path w="2929" h="3022"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4" name="Google Shape;6774;p124"/>
            <p:cNvSpPr/>
            <p:nvPr/>
          </p:nvSpPr>
          <p:spPr>
            <a:xfrm>
              <a:off x="33425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5" name="Google Shape;6775;p124"/>
            <p:cNvSpPr/>
            <p:nvPr/>
          </p:nvSpPr>
          <p:spPr>
            <a:xfrm>
              <a:off x="3540850" y="3260025"/>
              <a:ext cx="75575" cy="75550"/>
            </a:xfrm>
            <a:custGeom>
              <a:avLst/>
              <a:gdLst/>
              <a:ahLst/>
              <a:cxnLst/>
              <a:rect l="l" t="t" r="r" b="b"/>
              <a:pathLst>
                <a:path w="3023" h="3022"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6" name="Google Shape;6776;p124"/>
            <p:cNvSpPr/>
            <p:nvPr/>
          </p:nvSpPr>
          <p:spPr>
            <a:xfrm>
              <a:off x="3741525" y="3260025"/>
              <a:ext cx="73200" cy="75550"/>
            </a:xfrm>
            <a:custGeom>
              <a:avLst/>
              <a:gdLst/>
              <a:ahLst/>
              <a:cxnLst/>
              <a:rect l="l" t="t" r="r" b="b"/>
              <a:pathLst>
                <a:path w="2928" h="3022"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7" name="Google Shape;6777;p124"/>
            <p:cNvSpPr/>
            <p:nvPr/>
          </p:nvSpPr>
          <p:spPr>
            <a:xfrm>
              <a:off x="1201250" y="3073500"/>
              <a:ext cx="25975" cy="68500"/>
            </a:xfrm>
            <a:custGeom>
              <a:avLst/>
              <a:gdLst/>
              <a:ahLst/>
              <a:cxnLst/>
              <a:rect l="l" t="t" r="r" b="b"/>
              <a:pathLst>
                <a:path w="1039" h="2740" extrusionOk="0">
                  <a:moveTo>
                    <a:pt x="0" y="1"/>
                  </a:moveTo>
                  <a:lnTo>
                    <a:pt x="0" y="1"/>
                  </a:lnTo>
                  <a:cubicBezTo>
                    <a:pt x="95" y="851"/>
                    <a:pt x="189" y="1795"/>
                    <a:pt x="283" y="2739"/>
                  </a:cubicBezTo>
                  <a:cubicBezTo>
                    <a:pt x="756" y="2456"/>
                    <a:pt x="1039" y="1984"/>
                    <a:pt x="1039" y="1417"/>
                  </a:cubicBezTo>
                  <a:cubicBezTo>
                    <a:pt x="1039" y="662"/>
                    <a:pt x="567" y="190"/>
                    <a:pt x="0"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8" name="Google Shape;6778;p124"/>
            <p:cNvSpPr/>
            <p:nvPr/>
          </p:nvSpPr>
          <p:spPr>
            <a:xfrm>
              <a:off x="13523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79" name="Google Shape;6779;p124"/>
            <p:cNvSpPr/>
            <p:nvPr/>
          </p:nvSpPr>
          <p:spPr>
            <a:xfrm>
              <a:off x="1550650" y="3071150"/>
              <a:ext cx="75575" cy="75575"/>
            </a:xfrm>
            <a:custGeom>
              <a:avLst/>
              <a:gdLst/>
              <a:ahLst/>
              <a:cxnLst/>
              <a:rect l="l" t="t" r="r" b="b"/>
              <a:pathLst>
                <a:path w="3023" h="3023" extrusionOk="0">
                  <a:moveTo>
                    <a:pt x="1511" y="0"/>
                  </a:moveTo>
                  <a:cubicBezTo>
                    <a:pt x="756" y="0"/>
                    <a:pt x="95" y="661"/>
                    <a:pt x="95" y="1511"/>
                  </a:cubicBezTo>
                  <a:cubicBezTo>
                    <a:pt x="0"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0" name="Google Shape;6780;p124"/>
            <p:cNvSpPr/>
            <p:nvPr/>
          </p:nvSpPr>
          <p:spPr>
            <a:xfrm>
              <a:off x="17513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1" name="Google Shape;6781;p124"/>
            <p:cNvSpPr/>
            <p:nvPr/>
          </p:nvSpPr>
          <p:spPr>
            <a:xfrm>
              <a:off x="19496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2" name="Google Shape;6782;p124"/>
            <p:cNvSpPr/>
            <p:nvPr/>
          </p:nvSpPr>
          <p:spPr>
            <a:xfrm>
              <a:off x="21479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3" name="Google Shape;6783;p124"/>
            <p:cNvSpPr/>
            <p:nvPr/>
          </p:nvSpPr>
          <p:spPr>
            <a:xfrm>
              <a:off x="2346250" y="3071150"/>
              <a:ext cx="75575" cy="75575"/>
            </a:xfrm>
            <a:custGeom>
              <a:avLst/>
              <a:gdLst/>
              <a:ahLst/>
              <a:cxnLst/>
              <a:rect l="l" t="t" r="r" b="b"/>
              <a:pathLst>
                <a:path w="3023" h="3023" extrusionOk="0">
                  <a:moveTo>
                    <a:pt x="1512" y="0"/>
                  </a:moveTo>
                  <a:cubicBezTo>
                    <a:pt x="756" y="0"/>
                    <a:pt x="95" y="661"/>
                    <a:pt x="95" y="1511"/>
                  </a:cubicBezTo>
                  <a:cubicBezTo>
                    <a:pt x="1" y="2361"/>
                    <a:pt x="756"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4" name="Google Shape;6784;p124"/>
            <p:cNvSpPr/>
            <p:nvPr/>
          </p:nvSpPr>
          <p:spPr>
            <a:xfrm>
              <a:off x="2546925"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267"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5" name="Google Shape;6785;p124"/>
            <p:cNvSpPr/>
            <p:nvPr/>
          </p:nvSpPr>
          <p:spPr>
            <a:xfrm>
              <a:off x="27452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6" name="Google Shape;6786;p124"/>
            <p:cNvSpPr/>
            <p:nvPr/>
          </p:nvSpPr>
          <p:spPr>
            <a:xfrm>
              <a:off x="2945925" y="3071150"/>
              <a:ext cx="73200" cy="75575"/>
            </a:xfrm>
            <a:custGeom>
              <a:avLst/>
              <a:gdLst/>
              <a:ahLst/>
              <a:cxnLst/>
              <a:rect l="l" t="t" r="r" b="b"/>
              <a:pathLst>
                <a:path w="2928" h="3023" extrusionOk="0">
                  <a:moveTo>
                    <a:pt x="1417" y="0"/>
                  </a:moveTo>
                  <a:cubicBezTo>
                    <a:pt x="661" y="0"/>
                    <a:pt x="0" y="661"/>
                    <a:pt x="0" y="1511"/>
                  </a:cubicBezTo>
                  <a:cubicBezTo>
                    <a:pt x="0" y="2361"/>
                    <a:pt x="661" y="3022"/>
                    <a:pt x="1417" y="3022"/>
                  </a:cubicBezTo>
                  <a:cubicBezTo>
                    <a:pt x="2266" y="3022"/>
                    <a:pt x="2928" y="2361"/>
                    <a:pt x="2928" y="1511"/>
                  </a:cubicBezTo>
                  <a:cubicBezTo>
                    <a:pt x="2928" y="661"/>
                    <a:pt x="2266"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7" name="Google Shape;6787;p124"/>
            <p:cNvSpPr/>
            <p:nvPr/>
          </p:nvSpPr>
          <p:spPr>
            <a:xfrm>
              <a:off x="3144225" y="3071150"/>
              <a:ext cx="73225" cy="75575"/>
            </a:xfrm>
            <a:custGeom>
              <a:avLst/>
              <a:gdLst/>
              <a:ahLst/>
              <a:cxnLst/>
              <a:rect l="l" t="t" r="r" b="b"/>
              <a:pathLst>
                <a:path w="2929" h="3023" extrusionOk="0">
                  <a:moveTo>
                    <a:pt x="1417" y="0"/>
                  </a:moveTo>
                  <a:cubicBezTo>
                    <a:pt x="662" y="0"/>
                    <a:pt x="1" y="661"/>
                    <a:pt x="1" y="1511"/>
                  </a:cubicBezTo>
                  <a:cubicBezTo>
                    <a:pt x="1" y="2361"/>
                    <a:pt x="662"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8" name="Google Shape;6788;p124"/>
            <p:cNvSpPr/>
            <p:nvPr/>
          </p:nvSpPr>
          <p:spPr>
            <a:xfrm>
              <a:off x="33425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89" name="Google Shape;6789;p124"/>
            <p:cNvSpPr/>
            <p:nvPr/>
          </p:nvSpPr>
          <p:spPr>
            <a:xfrm>
              <a:off x="3540850" y="3071150"/>
              <a:ext cx="75575" cy="75575"/>
            </a:xfrm>
            <a:custGeom>
              <a:avLst/>
              <a:gdLst/>
              <a:ahLst/>
              <a:cxnLst/>
              <a:rect l="l" t="t" r="r" b="b"/>
              <a:pathLst>
                <a:path w="3023" h="3023" extrusionOk="0">
                  <a:moveTo>
                    <a:pt x="1511" y="0"/>
                  </a:moveTo>
                  <a:cubicBezTo>
                    <a:pt x="756" y="0"/>
                    <a:pt x="95" y="661"/>
                    <a:pt x="95" y="1511"/>
                  </a:cubicBezTo>
                  <a:cubicBezTo>
                    <a:pt x="1" y="2361"/>
                    <a:pt x="756"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0" name="Google Shape;6790;p124"/>
            <p:cNvSpPr/>
            <p:nvPr/>
          </p:nvSpPr>
          <p:spPr>
            <a:xfrm>
              <a:off x="3741525" y="3071150"/>
              <a:ext cx="73200" cy="75575"/>
            </a:xfrm>
            <a:custGeom>
              <a:avLst/>
              <a:gdLst/>
              <a:ahLst/>
              <a:cxnLst/>
              <a:rect l="l" t="t" r="r" b="b"/>
              <a:pathLst>
                <a:path w="2928" h="3023" extrusionOk="0">
                  <a:moveTo>
                    <a:pt x="1417" y="0"/>
                  </a:moveTo>
                  <a:cubicBezTo>
                    <a:pt x="661" y="0"/>
                    <a:pt x="0" y="661"/>
                    <a:pt x="0" y="1511"/>
                  </a:cubicBezTo>
                  <a:cubicBezTo>
                    <a:pt x="0" y="2361"/>
                    <a:pt x="661" y="3022"/>
                    <a:pt x="1511" y="3022"/>
                  </a:cubicBezTo>
                  <a:cubicBezTo>
                    <a:pt x="2267" y="3022"/>
                    <a:pt x="2928"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1" name="Google Shape;6791;p124"/>
            <p:cNvSpPr/>
            <p:nvPr/>
          </p:nvSpPr>
          <p:spPr>
            <a:xfrm>
              <a:off x="1189450" y="2882275"/>
              <a:ext cx="37775" cy="73225"/>
            </a:xfrm>
            <a:custGeom>
              <a:avLst/>
              <a:gdLst/>
              <a:ahLst/>
              <a:cxnLst/>
              <a:rect l="l" t="t" r="r" b="b"/>
              <a:pathLst>
                <a:path w="1511" h="2929" extrusionOk="0">
                  <a:moveTo>
                    <a:pt x="0" y="1"/>
                  </a:moveTo>
                  <a:cubicBezTo>
                    <a:pt x="0" y="1039"/>
                    <a:pt x="94" y="1984"/>
                    <a:pt x="94" y="2928"/>
                  </a:cubicBezTo>
                  <a:cubicBezTo>
                    <a:pt x="944" y="2928"/>
                    <a:pt x="1511" y="2361"/>
                    <a:pt x="1511" y="1512"/>
                  </a:cubicBezTo>
                  <a:cubicBezTo>
                    <a:pt x="1511" y="662"/>
                    <a:pt x="850" y="1"/>
                    <a:pt x="9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2" name="Google Shape;6792;p124"/>
            <p:cNvSpPr/>
            <p:nvPr/>
          </p:nvSpPr>
          <p:spPr>
            <a:xfrm>
              <a:off x="13523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3" name="Google Shape;6793;p124"/>
            <p:cNvSpPr/>
            <p:nvPr/>
          </p:nvSpPr>
          <p:spPr>
            <a:xfrm>
              <a:off x="1550650" y="2882275"/>
              <a:ext cx="75575" cy="75575"/>
            </a:xfrm>
            <a:custGeom>
              <a:avLst/>
              <a:gdLst/>
              <a:ahLst/>
              <a:cxnLst/>
              <a:rect l="l" t="t" r="r" b="b"/>
              <a:pathLst>
                <a:path w="3023" h="3023" extrusionOk="0">
                  <a:moveTo>
                    <a:pt x="1511" y="1"/>
                  </a:moveTo>
                  <a:cubicBezTo>
                    <a:pt x="756" y="1"/>
                    <a:pt x="95" y="662"/>
                    <a:pt x="95" y="1512"/>
                  </a:cubicBezTo>
                  <a:cubicBezTo>
                    <a:pt x="0"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4" name="Google Shape;6794;p124"/>
            <p:cNvSpPr/>
            <p:nvPr/>
          </p:nvSpPr>
          <p:spPr>
            <a:xfrm>
              <a:off x="17513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5" name="Google Shape;6795;p124"/>
            <p:cNvSpPr/>
            <p:nvPr/>
          </p:nvSpPr>
          <p:spPr>
            <a:xfrm>
              <a:off x="19496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6" name="Google Shape;6796;p124"/>
            <p:cNvSpPr/>
            <p:nvPr/>
          </p:nvSpPr>
          <p:spPr>
            <a:xfrm>
              <a:off x="21479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7" name="Google Shape;6797;p124"/>
            <p:cNvSpPr/>
            <p:nvPr/>
          </p:nvSpPr>
          <p:spPr>
            <a:xfrm>
              <a:off x="2346250" y="2882275"/>
              <a:ext cx="75575" cy="75575"/>
            </a:xfrm>
            <a:custGeom>
              <a:avLst/>
              <a:gdLst/>
              <a:ahLst/>
              <a:cxnLst/>
              <a:rect l="l" t="t" r="r" b="b"/>
              <a:pathLst>
                <a:path w="3023" h="3023" extrusionOk="0">
                  <a:moveTo>
                    <a:pt x="1512" y="1"/>
                  </a:moveTo>
                  <a:cubicBezTo>
                    <a:pt x="756" y="1"/>
                    <a:pt x="95" y="662"/>
                    <a:pt x="95" y="1512"/>
                  </a:cubicBezTo>
                  <a:cubicBezTo>
                    <a:pt x="1" y="2361"/>
                    <a:pt x="756"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8" name="Google Shape;6798;p124"/>
            <p:cNvSpPr/>
            <p:nvPr/>
          </p:nvSpPr>
          <p:spPr>
            <a:xfrm>
              <a:off x="2546925"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267"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799" name="Google Shape;6799;p124"/>
            <p:cNvSpPr/>
            <p:nvPr/>
          </p:nvSpPr>
          <p:spPr>
            <a:xfrm>
              <a:off x="27452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0" name="Google Shape;6800;p124"/>
            <p:cNvSpPr/>
            <p:nvPr/>
          </p:nvSpPr>
          <p:spPr>
            <a:xfrm>
              <a:off x="2945925" y="2882275"/>
              <a:ext cx="73200" cy="75575"/>
            </a:xfrm>
            <a:custGeom>
              <a:avLst/>
              <a:gdLst/>
              <a:ahLst/>
              <a:cxnLst/>
              <a:rect l="l" t="t" r="r" b="b"/>
              <a:pathLst>
                <a:path w="2928" h="3023" extrusionOk="0">
                  <a:moveTo>
                    <a:pt x="1417" y="1"/>
                  </a:moveTo>
                  <a:cubicBezTo>
                    <a:pt x="661" y="1"/>
                    <a:pt x="0" y="662"/>
                    <a:pt x="0" y="1512"/>
                  </a:cubicBezTo>
                  <a:cubicBezTo>
                    <a:pt x="0" y="2361"/>
                    <a:pt x="661" y="3022"/>
                    <a:pt x="1417" y="3022"/>
                  </a:cubicBezTo>
                  <a:cubicBezTo>
                    <a:pt x="2266" y="3022"/>
                    <a:pt x="2928" y="2361"/>
                    <a:pt x="2928" y="1512"/>
                  </a:cubicBezTo>
                  <a:cubicBezTo>
                    <a:pt x="2928" y="662"/>
                    <a:pt x="226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1" name="Google Shape;6801;p124"/>
            <p:cNvSpPr/>
            <p:nvPr/>
          </p:nvSpPr>
          <p:spPr>
            <a:xfrm>
              <a:off x="3144225" y="2882275"/>
              <a:ext cx="73225" cy="75575"/>
            </a:xfrm>
            <a:custGeom>
              <a:avLst/>
              <a:gdLst/>
              <a:ahLst/>
              <a:cxnLst/>
              <a:rect l="l" t="t" r="r" b="b"/>
              <a:pathLst>
                <a:path w="2929" h="3023" extrusionOk="0">
                  <a:moveTo>
                    <a:pt x="1417" y="1"/>
                  </a:moveTo>
                  <a:cubicBezTo>
                    <a:pt x="662" y="1"/>
                    <a:pt x="1" y="662"/>
                    <a:pt x="1" y="1512"/>
                  </a:cubicBezTo>
                  <a:cubicBezTo>
                    <a:pt x="1" y="2361"/>
                    <a:pt x="662"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2" name="Google Shape;6802;p124"/>
            <p:cNvSpPr/>
            <p:nvPr/>
          </p:nvSpPr>
          <p:spPr>
            <a:xfrm>
              <a:off x="33425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3" name="Google Shape;6803;p124"/>
            <p:cNvSpPr/>
            <p:nvPr/>
          </p:nvSpPr>
          <p:spPr>
            <a:xfrm>
              <a:off x="3540850" y="2882275"/>
              <a:ext cx="75575" cy="75575"/>
            </a:xfrm>
            <a:custGeom>
              <a:avLst/>
              <a:gdLst/>
              <a:ahLst/>
              <a:cxnLst/>
              <a:rect l="l" t="t" r="r" b="b"/>
              <a:pathLst>
                <a:path w="3023" h="3023" extrusionOk="0">
                  <a:moveTo>
                    <a:pt x="1511" y="1"/>
                  </a:moveTo>
                  <a:cubicBezTo>
                    <a:pt x="756" y="1"/>
                    <a:pt x="95" y="662"/>
                    <a:pt x="95" y="1512"/>
                  </a:cubicBezTo>
                  <a:cubicBezTo>
                    <a:pt x="1" y="2361"/>
                    <a:pt x="756"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4" name="Google Shape;6804;p124"/>
            <p:cNvSpPr/>
            <p:nvPr/>
          </p:nvSpPr>
          <p:spPr>
            <a:xfrm>
              <a:off x="3741525" y="2882275"/>
              <a:ext cx="73200" cy="75575"/>
            </a:xfrm>
            <a:custGeom>
              <a:avLst/>
              <a:gdLst/>
              <a:ahLst/>
              <a:cxnLst/>
              <a:rect l="l" t="t" r="r" b="b"/>
              <a:pathLst>
                <a:path w="2928" h="3023" extrusionOk="0">
                  <a:moveTo>
                    <a:pt x="1417" y="1"/>
                  </a:moveTo>
                  <a:cubicBezTo>
                    <a:pt x="661" y="1"/>
                    <a:pt x="0" y="662"/>
                    <a:pt x="0" y="1512"/>
                  </a:cubicBezTo>
                  <a:cubicBezTo>
                    <a:pt x="0" y="2361"/>
                    <a:pt x="661" y="3022"/>
                    <a:pt x="1511" y="3022"/>
                  </a:cubicBezTo>
                  <a:cubicBezTo>
                    <a:pt x="2267" y="3022"/>
                    <a:pt x="2928"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5" name="Google Shape;6805;p124"/>
            <p:cNvSpPr/>
            <p:nvPr/>
          </p:nvSpPr>
          <p:spPr>
            <a:xfrm>
              <a:off x="4138150" y="5337575"/>
              <a:ext cx="75575" cy="49600"/>
            </a:xfrm>
            <a:custGeom>
              <a:avLst/>
              <a:gdLst/>
              <a:ahLst/>
              <a:cxnLst/>
              <a:rect l="l" t="t" r="r" b="b"/>
              <a:pathLst>
                <a:path w="3023" h="1984" extrusionOk="0">
                  <a:moveTo>
                    <a:pt x="1511" y="0"/>
                  </a:moveTo>
                  <a:cubicBezTo>
                    <a:pt x="661" y="0"/>
                    <a:pt x="0" y="661"/>
                    <a:pt x="0" y="1511"/>
                  </a:cubicBezTo>
                  <a:cubicBezTo>
                    <a:pt x="0" y="1700"/>
                    <a:pt x="95" y="1889"/>
                    <a:pt x="95" y="1983"/>
                  </a:cubicBezTo>
                  <a:cubicBezTo>
                    <a:pt x="1039" y="1889"/>
                    <a:pt x="1983" y="1700"/>
                    <a:pt x="2928" y="1606"/>
                  </a:cubicBezTo>
                  <a:cubicBezTo>
                    <a:pt x="2928" y="1511"/>
                    <a:pt x="3022" y="151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6" name="Google Shape;6806;p124"/>
            <p:cNvSpPr/>
            <p:nvPr/>
          </p:nvSpPr>
          <p:spPr>
            <a:xfrm>
              <a:off x="3939825" y="5337575"/>
              <a:ext cx="73225" cy="70850"/>
            </a:xfrm>
            <a:custGeom>
              <a:avLst/>
              <a:gdLst/>
              <a:ahLst/>
              <a:cxnLst/>
              <a:rect l="l" t="t" r="r" b="b"/>
              <a:pathLst>
                <a:path w="2929" h="2834" extrusionOk="0">
                  <a:moveTo>
                    <a:pt x="1512" y="0"/>
                  </a:moveTo>
                  <a:cubicBezTo>
                    <a:pt x="662" y="0"/>
                    <a:pt x="1" y="661"/>
                    <a:pt x="1" y="1511"/>
                  </a:cubicBezTo>
                  <a:cubicBezTo>
                    <a:pt x="1" y="2078"/>
                    <a:pt x="284" y="2550"/>
                    <a:pt x="756" y="2833"/>
                  </a:cubicBezTo>
                  <a:cubicBezTo>
                    <a:pt x="1323" y="2739"/>
                    <a:pt x="1795" y="2739"/>
                    <a:pt x="2362" y="2645"/>
                  </a:cubicBezTo>
                  <a:cubicBezTo>
                    <a:pt x="2739" y="2361"/>
                    <a:pt x="2928" y="1983"/>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7" name="Google Shape;6807;p124"/>
            <p:cNvSpPr/>
            <p:nvPr/>
          </p:nvSpPr>
          <p:spPr>
            <a:xfrm>
              <a:off x="4735450" y="5148700"/>
              <a:ext cx="75575" cy="73225"/>
            </a:xfrm>
            <a:custGeom>
              <a:avLst/>
              <a:gdLst/>
              <a:ahLst/>
              <a:cxnLst/>
              <a:rect l="l" t="t" r="r" b="b"/>
              <a:pathLst>
                <a:path w="3023" h="2929" extrusionOk="0">
                  <a:moveTo>
                    <a:pt x="1511" y="1"/>
                  </a:moveTo>
                  <a:cubicBezTo>
                    <a:pt x="661" y="1"/>
                    <a:pt x="0" y="662"/>
                    <a:pt x="0" y="1512"/>
                  </a:cubicBezTo>
                  <a:cubicBezTo>
                    <a:pt x="0" y="2173"/>
                    <a:pt x="378" y="2645"/>
                    <a:pt x="1039" y="2928"/>
                  </a:cubicBezTo>
                  <a:cubicBezTo>
                    <a:pt x="1606" y="2645"/>
                    <a:pt x="2267" y="2361"/>
                    <a:pt x="2833" y="2078"/>
                  </a:cubicBezTo>
                  <a:cubicBezTo>
                    <a:pt x="2928" y="1889"/>
                    <a:pt x="3022" y="1700"/>
                    <a:pt x="3022"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8" name="Google Shape;6808;p124"/>
            <p:cNvSpPr/>
            <p:nvPr/>
          </p:nvSpPr>
          <p:spPr>
            <a:xfrm>
              <a:off x="4537125" y="5148700"/>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09" name="Google Shape;6809;p124"/>
            <p:cNvSpPr/>
            <p:nvPr/>
          </p:nvSpPr>
          <p:spPr>
            <a:xfrm>
              <a:off x="4336450" y="5148700"/>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0" name="Google Shape;6810;p124"/>
            <p:cNvSpPr/>
            <p:nvPr/>
          </p:nvSpPr>
          <p:spPr>
            <a:xfrm>
              <a:off x="4138150" y="5148700"/>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1" name="Google Shape;6811;p124"/>
            <p:cNvSpPr/>
            <p:nvPr/>
          </p:nvSpPr>
          <p:spPr>
            <a:xfrm>
              <a:off x="3939825" y="5148700"/>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2" name="Google Shape;6812;p124"/>
            <p:cNvSpPr/>
            <p:nvPr/>
          </p:nvSpPr>
          <p:spPr>
            <a:xfrm>
              <a:off x="5134425" y="4959825"/>
              <a:ext cx="70850" cy="63775"/>
            </a:xfrm>
            <a:custGeom>
              <a:avLst/>
              <a:gdLst/>
              <a:ahLst/>
              <a:cxnLst/>
              <a:rect l="l" t="t" r="r" b="b"/>
              <a:pathLst>
                <a:path w="2834" h="2551" extrusionOk="0">
                  <a:moveTo>
                    <a:pt x="1417" y="1"/>
                  </a:moveTo>
                  <a:cubicBezTo>
                    <a:pt x="662" y="1"/>
                    <a:pt x="1" y="662"/>
                    <a:pt x="1" y="1512"/>
                  </a:cubicBezTo>
                  <a:cubicBezTo>
                    <a:pt x="1" y="1890"/>
                    <a:pt x="189" y="2267"/>
                    <a:pt x="378" y="2551"/>
                  </a:cubicBezTo>
                  <a:cubicBezTo>
                    <a:pt x="1228" y="2078"/>
                    <a:pt x="2078" y="1512"/>
                    <a:pt x="2834" y="1040"/>
                  </a:cubicBezTo>
                  <a:cubicBezTo>
                    <a:pt x="2645" y="379"/>
                    <a:pt x="2078"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3" name="Google Shape;6813;p124"/>
            <p:cNvSpPr/>
            <p:nvPr/>
          </p:nvSpPr>
          <p:spPr>
            <a:xfrm>
              <a:off x="49337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4" name="Google Shape;6814;p124"/>
            <p:cNvSpPr/>
            <p:nvPr/>
          </p:nvSpPr>
          <p:spPr>
            <a:xfrm>
              <a:off x="47354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5" name="Google Shape;6815;p124"/>
            <p:cNvSpPr/>
            <p:nvPr/>
          </p:nvSpPr>
          <p:spPr>
            <a:xfrm>
              <a:off x="4537125" y="495982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6" name="Google Shape;6816;p124"/>
            <p:cNvSpPr/>
            <p:nvPr/>
          </p:nvSpPr>
          <p:spPr>
            <a:xfrm>
              <a:off x="4336450" y="495982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7" name="Google Shape;6817;p124"/>
            <p:cNvSpPr/>
            <p:nvPr/>
          </p:nvSpPr>
          <p:spPr>
            <a:xfrm>
              <a:off x="4138150" y="495982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8" name="Google Shape;6818;p124"/>
            <p:cNvSpPr/>
            <p:nvPr/>
          </p:nvSpPr>
          <p:spPr>
            <a:xfrm>
              <a:off x="3939825" y="495982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19" name="Google Shape;6819;p124"/>
            <p:cNvSpPr/>
            <p:nvPr/>
          </p:nvSpPr>
          <p:spPr>
            <a:xfrm>
              <a:off x="5332750" y="47709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0" name="Google Shape;6820;p124"/>
            <p:cNvSpPr/>
            <p:nvPr/>
          </p:nvSpPr>
          <p:spPr>
            <a:xfrm>
              <a:off x="51344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1" name="Google Shape;6821;p124"/>
            <p:cNvSpPr/>
            <p:nvPr/>
          </p:nvSpPr>
          <p:spPr>
            <a:xfrm>
              <a:off x="49337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2" name="Google Shape;6822;p124"/>
            <p:cNvSpPr/>
            <p:nvPr/>
          </p:nvSpPr>
          <p:spPr>
            <a:xfrm>
              <a:off x="47354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3" name="Google Shape;6823;p124"/>
            <p:cNvSpPr/>
            <p:nvPr/>
          </p:nvSpPr>
          <p:spPr>
            <a:xfrm>
              <a:off x="4537125" y="47709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4" name="Google Shape;6824;p124"/>
            <p:cNvSpPr/>
            <p:nvPr/>
          </p:nvSpPr>
          <p:spPr>
            <a:xfrm>
              <a:off x="4336450" y="47709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5" name="Google Shape;6825;p124"/>
            <p:cNvSpPr/>
            <p:nvPr/>
          </p:nvSpPr>
          <p:spPr>
            <a:xfrm>
              <a:off x="4138150" y="47709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6" name="Google Shape;6826;p124"/>
            <p:cNvSpPr/>
            <p:nvPr/>
          </p:nvSpPr>
          <p:spPr>
            <a:xfrm>
              <a:off x="3939825" y="47709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7" name="Google Shape;6827;p124"/>
            <p:cNvSpPr/>
            <p:nvPr/>
          </p:nvSpPr>
          <p:spPr>
            <a:xfrm>
              <a:off x="55310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8" name="Google Shape;6828;p124"/>
            <p:cNvSpPr/>
            <p:nvPr/>
          </p:nvSpPr>
          <p:spPr>
            <a:xfrm>
              <a:off x="5332750" y="458210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29" name="Google Shape;6829;p124"/>
            <p:cNvSpPr/>
            <p:nvPr/>
          </p:nvSpPr>
          <p:spPr>
            <a:xfrm>
              <a:off x="51344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0" name="Google Shape;6830;p124"/>
            <p:cNvSpPr/>
            <p:nvPr/>
          </p:nvSpPr>
          <p:spPr>
            <a:xfrm>
              <a:off x="49337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1" name="Google Shape;6831;p124"/>
            <p:cNvSpPr/>
            <p:nvPr/>
          </p:nvSpPr>
          <p:spPr>
            <a:xfrm>
              <a:off x="47354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2" name="Google Shape;6832;p124"/>
            <p:cNvSpPr/>
            <p:nvPr/>
          </p:nvSpPr>
          <p:spPr>
            <a:xfrm>
              <a:off x="4537125" y="458210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3" name="Google Shape;6833;p124"/>
            <p:cNvSpPr/>
            <p:nvPr/>
          </p:nvSpPr>
          <p:spPr>
            <a:xfrm>
              <a:off x="4336450" y="458210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4" name="Google Shape;6834;p124"/>
            <p:cNvSpPr/>
            <p:nvPr/>
          </p:nvSpPr>
          <p:spPr>
            <a:xfrm>
              <a:off x="4138150" y="458210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5" name="Google Shape;6835;p124"/>
            <p:cNvSpPr/>
            <p:nvPr/>
          </p:nvSpPr>
          <p:spPr>
            <a:xfrm>
              <a:off x="3939825" y="458210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6" name="Google Shape;6836;p124"/>
            <p:cNvSpPr/>
            <p:nvPr/>
          </p:nvSpPr>
          <p:spPr>
            <a:xfrm>
              <a:off x="5731725" y="4393225"/>
              <a:ext cx="73200" cy="75575"/>
            </a:xfrm>
            <a:custGeom>
              <a:avLst/>
              <a:gdLst/>
              <a:ahLst/>
              <a:cxnLst/>
              <a:rect l="l" t="t" r="r" b="b"/>
              <a:pathLst>
                <a:path w="2928" h="3023" extrusionOk="0">
                  <a:moveTo>
                    <a:pt x="1417" y="1"/>
                  </a:moveTo>
                  <a:cubicBezTo>
                    <a:pt x="662" y="1"/>
                    <a:pt x="0" y="662"/>
                    <a:pt x="0" y="1512"/>
                  </a:cubicBezTo>
                  <a:cubicBezTo>
                    <a:pt x="0" y="2361"/>
                    <a:pt x="662" y="3023"/>
                    <a:pt x="1417" y="3023"/>
                  </a:cubicBezTo>
                  <a:cubicBezTo>
                    <a:pt x="1606" y="3023"/>
                    <a:pt x="1795" y="2928"/>
                    <a:pt x="1984" y="2834"/>
                  </a:cubicBezTo>
                  <a:cubicBezTo>
                    <a:pt x="2267" y="2456"/>
                    <a:pt x="2550" y="2173"/>
                    <a:pt x="2928" y="1795"/>
                  </a:cubicBezTo>
                  <a:cubicBezTo>
                    <a:pt x="2928" y="1700"/>
                    <a:pt x="2928" y="1606"/>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7" name="Google Shape;6837;p124"/>
            <p:cNvSpPr/>
            <p:nvPr/>
          </p:nvSpPr>
          <p:spPr>
            <a:xfrm>
              <a:off x="55310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1" y="3023"/>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8" name="Google Shape;6838;p124"/>
            <p:cNvSpPr/>
            <p:nvPr/>
          </p:nvSpPr>
          <p:spPr>
            <a:xfrm>
              <a:off x="5332750" y="4393225"/>
              <a:ext cx="75550" cy="75575"/>
            </a:xfrm>
            <a:custGeom>
              <a:avLst/>
              <a:gdLst/>
              <a:ahLst/>
              <a:cxnLst/>
              <a:rect l="l" t="t" r="r" b="b"/>
              <a:pathLst>
                <a:path w="3022" h="3023" extrusionOk="0">
                  <a:moveTo>
                    <a:pt x="1511" y="1"/>
                  </a:moveTo>
                  <a:cubicBezTo>
                    <a:pt x="661" y="1"/>
                    <a:pt x="0" y="662"/>
                    <a:pt x="0" y="1512"/>
                  </a:cubicBezTo>
                  <a:cubicBezTo>
                    <a:pt x="0" y="2361"/>
                    <a:pt x="661" y="3023"/>
                    <a:pt x="1511" y="3023"/>
                  </a:cubicBezTo>
                  <a:cubicBezTo>
                    <a:pt x="2267" y="3023"/>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39" name="Google Shape;6839;p124"/>
            <p:cNvSpPr/>
            <p:nvPr/>
          </p:nvSpPr>
          <p:spPr>
            <a:xfrm>
              <a:off x="51344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0" name="Google Shape;6840;p124"/>
            <p:cNvSpPr/>
            <p:nvPr/>
          </p:nvSpPr>
          <p:spPr>
            <a:xfrm>
              <a:off x="49337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1" name="Google Shape;6841;p124"/>
            <p:cNvSpPr/>
            <p:nvPr/>
          </p:nvSpPr>
          <p:spPr>
            <a:xfrm>
              <a:off x="47354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2" name="Google Shape;6842;p124"/>
            <p:cNvSpPr/>
            <p:nvPr/>
          </p:nvSpPr>
          <p:spPr>
            <a:xfrm>
              <a:off x="4537125" y="4393225"/>
              <a:ext cx="73225" cy="75575"/>
            </a:xfrm>
            <a:custGeom>
              <a:avLst/>
              <a:gdLst/>
              <a:ahLst/>
              <a:cxnLst/>
              <a:rect l="l" t="t" r="r" b="b"/>
              <a:pathLst>
                <a:path w="2929" h="3023" extrusionOk="0">
                  <a:moveTo>
                    <a:pt x="1417" y="1"/>
                  </a:moveTo>
                  <a:cubicBezTo>
                    <a:pt x="662" y="1"/>
                    <a:pt x="1" y="662"/>
                    <a:pt x="1" y="1512"/>
                  </a:cubicBezTo>
                  <a:cubicBezTo>
                    <a:pt x="1" y="2361"/>
                    <a:pt x="662" y="3023"/>
                    <a:pt x="1417"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3" name="Google Shape;6843;p124"/>
            <p:cNvSpPr/>
            <p:nvPr/>
          </p:nvSpPr>
          <p:spPr>
            <a:xfrm>
              <a:off x="4336450" y="4393225"/>
              <a:ext cx="75575" cy="75575"/>
            </a:xfrm>
            <a:custGeom>
              <a:avLst/>
              <a:gdLst/>
              <a:ahLst/>
              <a:cxnLst/>
              <a:rect l="l" t="t" r="r" b="b"/>
              <a:pathLst>
                <a:path w="3023" h="3023" extrusionOk="0">
                  <a:moveTo>
                    <a:pt x="1512" y="1"/>
                  </a:moveTo>
                  <a:cubicBezTo>
                    <a:pt x="662" y="1"/>
                    <a:pt x="1" y="662"/>
                    <a:pt x="1" y="1512"/>
                  </a:cubicBezTo>
                  <a:cubicBezTo>
                    <a:pt x="1" y="2361"/>
                    <a:pt x="662" y="3023"/>
                    <a:pt x="1512" y="3023"/>
                  </a:cubicBezTo>
                  <a:cubicBezTo>
                    <a:pt x="2362" y="3023"/>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4" name="Google Shape;6844;p124"/>
            <p:cNvSpPr/>
            <p:nvPr/>
          </p:nvSpPr>
          <p:spPr>
            <a:xfrm>
              <a:off x="4138150" y="4393225"/>
              <a:ext cx="75575" cy="75575"/>
            </a:xfrm>
            <a:custGeom>
              <a:avLst/>
              <a:gdLst/>
              <a:ahLst/>
              <a:cxnLst/>
              <a:rect l="l" t="t" r="r" b="b"/>
              <a:pathLst>
                <a:path w="3023" h="3023" extrusionOk="0">
                  <a:moveTo>
                    <a:pt x="1511" y="1"/>
                  </a:moveTo>
                  <a:cubicBezTo>
                    <a:pt x="661" y="1"/>
                    <a:pt x="0" y="662"/>
                    <a:pt x="0" y="1512"/>
                  </a:cubicBezTo>
                  <a:cubicBezTo>
                    <a:pt x="0" y="2361"/>
                    <a:pt x="661" y="3023"/>
                    <a:pt x="1511" y="3023"/>
                  </a:cubicBezTo>
                  <a:cubicBezTo>
                    <a:pt x="2361" y="3023"/>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5" name="Google Shape;6845;p124"/>
            <p:cNvSpPr/>
            <p:nvPr/>
          </p:nvSpPr>
          <p:spPr>
            <a:xfrm>
              <a:off x="3939825" y="4393225"/>
              <a:ext cx="73225" cy="75575"/>
            </a:xfrm>
            <a:custGeom>
              <a:avLst/>
              <a:gdLst/>
              <a:ahLst/>
              <a:cxnLst/>
              <a:rect l="l" t="t" r="r" b="b"/>
              <a:pathLst>
                <a:path w="2929" h="3023" extrusionOk="0">
                  <a:moveTo>
                    <a:pt x="1512" y="1"/>
                  </a:moveTo>
                  <a:cubicBezTo>
                    <a:pt x="662" y="1"/>
                    <a:pt x="1" y="662"/>
                    <a:pt x="1" y="1512"/>
                  </a:cubicBezTo>
                  <a:cubicBezTo>
                    <a:pt x="1" y="2361"/>
                    <a:pt x="662" y="3023"/>
                    <a:pt x="1512" y="3023"/>
                  </a:cubicBezTo>
                  <a:cubicBezTo>
                    <a:pt x="2267" y="3023"/>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6" name="Google Shape;6846;p124"/>
            <p:cNvSpPr/>
            <p:nvPr/>
          </p:nvSpPr>
          <p:spPr>
            <a:xfrm>
              <a:off x="5731725" y="4204350"/>
              <a:ext cx="73200" cy="73225"/>
            </a:xfrm>
            <a:custGeom>
              <a:avLst/>
              <a:gdLst/>
              <a:ahLst/>
              <a:cxnLst/>
              <a:rect l="l" t="t" r="r" b="b"/>
              <a:pathLst>
                <a:path w="2928" h="2929" extrusionOk="0">
                  <a:moveTo>
                    <a:pt x="1417" y="1"/>
                  </a:moveTo>
                  <a:cubicBezTo>
                    <a:pt x="662" y="1"/>
                    <a:pt x="0" y="662"/>
                    <a:pt x="0" y="1512"/>
                  </a:cubicBezTo>
                  <a:cubicBezTo>
                    <a:pt x="0"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7" name="Google Shape;6847;p124"/>
            <p:cNvSpPr/>
            <p:nvPr/>
          </p:nvSpPr>
          <p:spPr>
            <a:xfrm>
              <a:off x="55310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267"/>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8" name="Google Shape;6848;p124"/>
            <p:cNvSpPr/>
            <p:nvPr/>
          </p:nvSpPr>
          <p:spPr>
            <a:xfrm>
              <a:off x="5332750" y="42043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3022" y="2267"/>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49" name="Google Shape;6849;p124"/>
            <p:cNvSpPr/>
            <p:nvPr/>
          </p:nvSpPr>
          <p:spPr>
            <a:xfrm>
              <a:off x="51344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0" name="Google Shape;6850;p124"/>
            <p:cNvSpPr/>
            <p:nvPr/>
          </p:nvSpPr>
          <p:spPr>
            <a:xfrm>
              <a:off x="49337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1" name="Google Shape;6851;p124"/>
            <p:cNvSpPr/>
            <p:nvPr/>
          </p:nvSpPr>
          <p:spPr>
            <a:xfrm>
              <a:off x="47354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2" name="Google Shape;6852;p124"/>
            <p:cNvSpPr/>
            <p:nvPr/>
          </p:nvSpPr>
          <p:spPr>
            <a:xfrm>
              <a:off x="4537125" y="42043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3" name="Google Shape;6853;p124"/>
            <p:cNvSpPr/>
            <p:nvPr/>
          </p:nvSpPr>
          <p:spPr>
            <a:xfrm>
              <a:off x="4336450" y="42043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267"/>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4" name="Google Shape;6854;p124"/>
            <p:cNvSpPr/>
            <p:nvPr/>
          </p:nvSpPr>
          <p:spPr>
            <a:xfrm>
              <a:off x="4138150" y="42043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267"/>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5" name="Google Shape;6855;p124"/>
            <p:cNvSpPr/>
            <p:nvPr/>
          </p:nvSpPr>
          <p:spPr>
            <a:xfrm>
              <a:off x="3939825" y="42043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267"/>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6" name="Google Shape;6856;p124"/>
            <p:cNvSpPr/>
            <p:nvPr/>
          </p:nvSpPr>
          <p:spPr>
            <a:xfrm>
              <a:off x="59300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7" name="Google Shape;6857;p124"/>
            <p:cNvSpPr/>
            <p:nvPr/>
          </p:nvSpPr>
          <p:spPr>
            <a:xfrm>
              <a:off x="5731725" y="401550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8" name="Google Shape;6858;p124"/>
            <p:cNvSpPr/>
            <p:nvPr/>
          </p:nvSpPr>
          <p:spPr>
            <a:xfrm>
              <a:off x="55310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59" name="Google Shape;6859;p124"/>
            <p:cNvSpPr/>
            <p:nvPr/>
          </p:nvSpPr>
          <p:spPr>
            <a:xfrm>
              <a:off x="5332750" y="40155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0" name="Google Shape;6860;p124"/>
            <p:cNvSpPr/>
            <p:nvPr/>
          </p:nvSpPr>
          <p:spPr>
            <a:xfrm>
              <a:off x="51344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1" name="Google Shape;6861;p124"/>
            <p:cNvSpPr/>
            <p:nvPr/>
          </p:nvSpPr>
          <p:spPr>
            <a:xfrm>
              <a:off x="49337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2" name="Google Shape;6862;p124"/>
            <p:cNvSpPr/>
            <p:nvPr/>
          </p:nvSpPr>
          <p:spPr>
            <a:xfrm>
              <a:off x="47354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3" name="Google Shape;6863;p124"/>
            <p:cNvSpPr/>
            <p:nvPr/>
          </p:nvSpPr>
          <p:spPr>
            <a:xfrm>
              <a:off x="4537125" y="40155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4" name="Google Shape;6864;p124"/>
            <p:cNvSpPr/>
            <p:nvPr/>
          </p:nvSpPr>
          <p:spPr>
            <a:xfrm>
              <a:off x="4336450" y="40155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5" name="Google Shape;6865;p124"/>
            <p:cNvSpPr/>
            <p:nvPr/>
          </p:nvSpPr>
          <p:spPr>
            <a:xfrm>
              <a:off x="4138150" y="40155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6" name="Google Shape;6866;p124"/>
            <p:cNvSpPr/>
            <p:nvPr/>
          </p:nvSpPr>
          <p:spPr>
            <a:xfrm>
              <a:off x="3939825" y="40155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7" name="Google Shape;6867;p124"/>
            <p:cNvSpPr/>
            <p:nvPr/>
          </p:nvSpPr>
          <p:spPr>
            <a:xfrm>
              <a:off x="59300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8" name="Google Shape;6868;p124"/>
            <p:cNvSpPr/>
            <p:nvPr/>
          </p:nvSpPr>
          <p:spPr>
            <a:xfrm>
              <a:off x="5731725" y="382662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69" name="Google Shape;6869;p124"/>
            <p:cNvSpPr/>
            <p:nvPr/>
          </p:nvSpPr>
          <p:spPr>
            <a:xfrm>
              <a:off x="55310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0" name="Google Shape;6870;p124"/>
            <p:cNvSpPr/>
            <p:nvPr/>
          </p:nvSpPr>
          <p:spPr>
            <a:xfrm>
              <a:off x="5332750" y="38266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1" name="Google Shape;6871;p124"/>
            <p:cNvSpPr/>
            <p:nvPr/>
          </p:nvSpPr>
          <p:spPr>
            <a:xfrm>
              <a:off x="51344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2" name="Google Shape;6872;p124"/>
            <p:cNvSpPr/>
            <p:nvPr/>
          </p:nvSpPr>
          <p:spPr>
            <a:xfrm>
              <a:off x="49337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3" name="Google Shape;6873;p124"/>
            <p:cNvSpPr/>
            <p:nvPr/>
          </p:nvSpPr>
          <p:spPr>
            <a:xfrm>
              <a:off x="47354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4" name="Google Shape;6874;p124"/>
            <p:cNvSpPr/>
            <p:nvPr/>
          </p:nvSpPr>
          <p:spPr>
            <a:xfrm>
              <a:off x="4537125" y="38266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5" name="Google Shape;6875;p124"/>
            <p:cNvSpPr/>
            <p:nvPr/>
          </p:nvSpPr>
          <p:spPr>
            <a:xfrm>
              <a:off x="4336450" y="38266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6" name="Google Shape;6876;p124"/>
            <p:cNvSpPr/>
            <p:nvPr/>
          </p:nvSpPr>
          <p:spPr>
            <a:xfrm>
              <a:off x="4138150" y="38266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7" name="Google Shape;6877;p124"/>
            <p:cNvSpPr/>
            <p:nvPr/>
          </p:nvSpPr>
          <p:spPr>
            <a:xfrm>
              <a:off x="3939825" y="38266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8" name="Google Shape;6878;p124"/>
            <p:cNvSpPr/>
            <p:nvPr/>
          </p:nvSpPr>
          <p:spPr>
            <a:xfrm>
              <a:off x="61283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79" name="Google Shape;6879;p124"/>
            <p:cNvSpPr/>
            <p:nvPr/>
          </p:nvSpPr>
          <p:spPr>
            <a:xfrm>
              <a:off x="59300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0" name="Google Shape;6880;p124"/>
            <p:cNvSpPr/>
            <p:nvPr/>
          </p:nvSpPr>
          <p:spPr>
            <a:xfrm>
              <a:off x="5731725" y="3637750"/>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1" name="Google Shape;6881;p124"/>
            <p:cNvSpPr/>
            <p:nvPr/>
          </p:nvSpPr>
          <p:spPr>
            <a:xfrm>
              <a:off x="55310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2" name="Google Shape;6882;p124"/>
            <p:cNvSpPr/>
            <p:nvPr/>
          </p:nvSpPr>
          <p:spPr>
            <a:xfrm>
              <a:off x="5332750" y="3637750"/>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3" name="Google Shape;6883;p124"/>
            <p:cNvSpPr/>
            <p:nvPr/>
          </p:nvSpPr>
          <p:spPr>
            <a:xfrm>
              <a:off x="51344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4" name="Google Shape;6884;p124"/>
            <p:cNvSpPr/>
            <p:nvPr/>
          </p:nvSpPr>
          <p:spPr>
            <a:xfrm>
              <a:off x="49337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5" name="Google Shape;6885;p124"/>
            <p:cNvSpPr/>
            <p:nvPr/>
          </p:nvSpPr>
          <p:spPr>
            <a:xfrm>
              <a:off x="47354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6" name="Google Shape;6886;p124"/>
            <p:cNvSpPr/>
            <p:nvPr/>
          </p:nvSpPr>
          <p:spPr>
            <a:xfrm>
              <a:off x="4537125" y="3637750"/>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7" name="Google Shape;6887;p124"/>
            <p:cNvSpPr/>
            <p:nvPr/>
          </p:nvSpPr>
          <p:spPr>
            <a:xfrm>
              <a:off x="4336450" y="3637750"/>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8" name="Google Shape;6888;p124"/>
            <p:cNvSpPr/>
            <p:nvPr/>
          </p:nvSpPr>
          <p:spPr>
            <a:xfrm>
              <a:off x="4138150" y="3637750"/>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89" name="Google Shape;6889;p124"/>
            <p:cNvSpPr/>
            <p:nvPr/>
          </p:nvSpPr>
          <p:spPr>
            <a:xfrm>
              <a:off x="3939825" y="3637750"/>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0" name="Google Shape;6890;p124"/>
            <p:cNvSpPr/>
            <p:nvPr/>
          </p:nvSpPr>
          <p:spPr>
            <a:xfrm>
              <a:off x="61283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1" name="Google Shape;6891;p124"/>
            <p:cNvSpPr/>
            <p:nvPr/>
          </p:nvSpPr>
          <p:spPr>
            <a:xfrm>
              <a:off x="59300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2" name="Google Shape;6892;p124"/>
            <p:cNvSpPr/>
            <p:nvPr/>
          </p:nvSpPr>
          <p:spPr>
            <a:xfrm>
              <a:off x="5731725" y="3448875"/>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3" name="Google Shape;6893;p124"/>
            <p:cNvSpPr/>
            <p:nvPr/>
          </p:nvSpPr>
          <p:spPr>
            <a:xfrm>
              <a:off x="55310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4" name="Google Shape;6894;p124"/>
            <p:cNvSpPr/>
            <p:nvPr/>
          </p:nvSpPr>
          <p:spPr>
            <a:xfrm>
              <a:off x="5332750" y="3448875"/>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3022" y="2362"/>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5" name="Google Shape;6895;p124"/>
            <p:cNvSpPr/>
            <p:nvPr/>
          </p:nvSpPr>
          <p:spPr>
            <a:xfrm>
              <a:off x="51344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6" name="Google Shape;6896;p124"/>
            <p:cNvSpPr/>
            <p:nvPr/>
          </p:nvSpPr>
          <p:spPr>
            <a:xfrm>
              <a:off x="49337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7" name="Google Shape;6897;p124"/>
            <p:cNvSpPr/>
            <p:nvPr/>
          </p:nvSpPr>
          <p:spPr>
            <a:xfrm>
              <a:off x="47354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8" name="Google Shape;6898;p124"/>
            <p:cNvSpPr/>
            <p:nvPr/>
          </p:nvSpPr>
          <p:spPr>
            <a:xfrm>
              <a:off x="4537125" y="34488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899" name="Google Shape;6899;p124"/>
            <p:cNvSpPr/>
            <p:nvPr/>
          </p:nvSpPr>
          <p:spPr>
            <a:xfrm>
              <a:off x="4336450" y="34488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0" name="Google Shape;6900;p124"/>
            <p:cNvSpPr/>
            <p:nvPr/>
          </p:nvSpPr>
          <p:spPr>
            <a:xfrm>
              <a:off x="4138150" y="34488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1" name="Google Shape;6901;p124"/>
            <p:cNvSpPr/>
            <p:nvPr/>
          </p:nvSpPr>
          <p:spPr>
            <a:xfrm>
              <a:off x="3939825" y="34488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2" name="Google Shape;6902;p124"/>
            <p:cNvSpPr/>
            <p:nvPr/>
          </p:nvSpPr>
          <p:spPr>
            <a:xfrm>
              <a:off x="61283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3" name="Google Shape;6903;p124"/>
            <p:cNvSpPr/>
            <p:nvPr/>
          </p:nvSpPr>
          <p:spPr>
            <a:xfrm>
              <a:off x="59300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4" name="Google Shape;6904;p124"/>
            <p:cNvSpPr/>
            <p:nvPr/>
          </p:nvSpPr>
          <p:spPr>
            <a:xfrm>
              <a:off x="5731725" y="326002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5" name="Google Shape;6905;p124"/>
            <p:cNvSpPr/>
            <p:nvPr/>
          </p:nvSpPr>
          <p:spPr>
            <a:xfrm>
              <a:off x="55310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6" name="Google Shape;6906;p124"/>
            <p:cNvSpPr/>
            <p:nvPr/>
          </p:nvSpPr>
          <p:spPr>
            <a:xfrm>
              <a:off x="5332750" y="326002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7" name="Google Shape;6907;p124"/>
            <p:cNvSpPr/>
            <p:nvPr/>
          </p:nvSpPr>
          <p:spPr>
            <a:xfrm>
              <a:off x="51344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8" name="Google Shape;6908;p124"/>
            <p:cNvSpPr/>
            <p:nvPr/>
          </p:nvSpPr>
          <p:spPr>
            <a:xfrm>
              <a:off x="49337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09" name="Google Shape;6909;p124"/>
            <p:cNvSpPr/>
            <p:nvPr/>
          </p:nvSpPr>
          <p:spPr>
            <a:xfrm>
              <a:off x="47354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0" name="Google Shape;6910;p124"/>
            <p:cNvSpPr/>
            <p:nvPr/>
          </p:nvSpPr>
          <p:spPr>
            <a:xfrm>
              <a:off x="4537125" y="326002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1" name="Google Shape;6911;p124"/>
            <p:cNvSpPr/>
            <p:nvPr/>
          </p:nvSpPr>
          <p:spPr>
            <a:xfrm>
              <a:off x="4336450" y="326002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2" name="Google Shape;6912;p124"/>
            <p:cNvSpPr/>
            <p:nvPr/>
          </p:nvSpPr>
          <p:spPr>
            <a:xfrm>
              <a:off x="4138150" y="326002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3" name="Google Shape;6913;p124"/>
            <p:cNvSpPr/>
            <p:nvPr/>
          </p:nvSpPr>
          <p:spPr>
            <a:xfrm>
              <a:off x="3939825" y="326002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4" name="Google Shape;6914;p124"/>
            <p:cNvSpPr/>
            <p:nvPr/>
          </p:nvSpPr>
          <p:spPr>
            <a:xfrm>
              <a:off x="6326650" y="3073500"/>
              <a:ext cx="28375" cy="68500"/>
            </a:xfrm>
            <a:custGeom>
              <a:avLst/>
              <a:gdLst/>
              <a:ahLst/>
              <a:cxnLst/>
              <a:rect l="l" t="t" r="r" b="b"/>
              <a:pathLst>
                <a:path w="1135" h="2740" extrusionOk="0">
                  <a:moveTo>
                    <a:pt x="1134" y="1"/>
                  </a:moveTo>
                  <a:lnTo>
                    <a:pt x="1134" y="1"/>
                  </a:lnTo>
                  <a:cubicBezTo>
                    <a:pt x="473" y="190"/>
                    <a:pt x="1" y="662"/>
                    <a:pt x="1" y="1417"/>
                  </a:cubicBezTo>
                  <a:cubicBezTo>
                    <a:pt x="1" y="1984"/>
                    <a:pt x="379" y="2456"/>
                    <a:pt x="851" y="2739"/>
                  </a:cubicBezTo>
                  <a:cubicBezTo>
                    <a:pt x="945" y="1795"/>
                    <a:pt x="1040" y="851"/>
                    <a:pt x="1134"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5" name="Google Shape;6915;p124"/>
            <p:cNvSpPr/>
            <p:nvPr/>
          </p:nvSpPr>
          <p:spPr>
            <a:xfrm>
              <a:off x="61283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6" name="Google Shape;6916;p124"/>
            <p:cNvSpPr/>
            <p:nvPr/>
          </p:nvSpPr>
          <p:spPr>
            <a:xfrm>
              <a:off x="59300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7" name="Google Shape;6917;p124"/>
            <p:cNvSpPr/>
            <p:nvPr/>
          </p:nvSpPr>
          <p:spPr>
            <a:xfrm>
              <a:off x="5731725" y="3071150"/>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8" name="Google Shape;6918;p124"/>
            <p:cNvSpPr/>
            <p:nvPr/>
          </p:nvSpPr>
          <p:spPr>
            <a:xfrm>
              <a:off x="55310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19" name="Google Shape;6919;p124"/>
            <p:cNvSpPr/>
            <p:nvPr/>
          </p:nvSpPr>
          <p:spPr>
            <a:xfrm>
              <a:off x="5332750" y="3071150"/>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3022" y="2361"/>
                    <a:pt x="2928" y="1511"/>
                  </a:cubicBezTo>
                  <a:cubicBezTo>
                    <a:pt x="2928"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0" name="Google Shape;6920;p124"/>
            <p:cNvSpPr/>
            <p:nvPr/>
          </p:nvSpPr>
          <p:spPr>
            <a:xfrm>
              <a:off x="51344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1" name="Google Shape;6921;p124"/>
            <p:cNvSpPr/>
            <p:nvPr/>
          </p:nvSpPr>
          <p:spPr>
            <a:xfrm>
              <a:off x="49337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2" name="Google Shape;6922;p124"/>
            <p:cNvSpPr/>
            <p:nvPr/>
          </p:nvSpPr>
          <p:spPr>
            <a:xfrm>
              <a:off x="47354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3" name="Google Shape;6923;p124"/>
            <p:cNvSpPr/>
            <p:nvPr/>
          </p:nvSpPr>
          <p:spPr>
            <a:xfrm>
              <a:off x="4537125" y="3071150"/>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4" name="Google Shape;6924;p124"/>
            <p:cNvSpPr/>
            <p:nvPr/>
          </p:nvSpPr>
          <p:spPr>
            <a:xfrm>
              <a:off x="4336450" y="3071150"/>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5" name="Google Shape;6925;p124"/>
            <p:cNvSpPr/>
            <p:nvPr/>
          </p:nvSpPr>
          <p:spPr>
            <a:xfrm>
              <a:off x="4138150" y="3071150"/>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6" name="Google Shape;6926;p124"/>
            <p:cNvSpPr/>
            <p:nvPr/>
          </p:nvSpPr>
          <p:spPr>
            <a:xfrm>
              <a:off x="3939825" y="3071150"/>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7" name="Google Shape;6927;p124"/>
            <p:cNvSpPr/>
            <p:nvPr/>
          </p:nvSpPr>
          <p:spPr>
            <a:xfrm>
              <a:off x="6326650" y="2882275"/>
              <a:ext cx="40175" cy="73225"/>
            </a:xfrm>
            <a:custGeom>
              <a:avLst/>
              <a:gdLst/>
              <a:ahLst/>
              <a:cxnLst/>
              <a:rect l="l" t="t" r="r" b="b"/>
              <a:pathLst>
                <a:path w="1607" h="2929" extrusionOk="0">
                  <a:moveTo>
                    <a:pt x="1512" y="1"/>
                  </a:moveTo>
                  <a:cubicBezTo>
                    <a:pt x="662" y="1"/>
                    <a:pt x="1" y="662"/>
                    <a:pt x="1" y="1512"/>
                  </a:cubicBezTo>
                  <a:cubicBezTo>
                    <a:pt x="1" y="2361"/>
                    <a:pt x="662" y="2928"/>
                    <a:pt x="1512" y="2928"/>
                  </a:cubicBezTo>
                  <a:cubicBezTo>
                    <a:pt x="1512" y="1984"/>
                    <a:pt x="1606" y="1039"/>
                    <a:pt x="160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8" name="Google Shape;6928;p124"/>
            <p:cNvSpPr/>
            <p:nvPr/>
          </p:nvSpPr>
          <p:spPr>
            <a:xfrm>
              <a:off x="61283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29" name="Google Shape;6929;p124"/>
            <p:cNvSpPr/>
            <p:nvPr/>
          </p:nvSpPr>
          <p:spPr>
            <a:xfrm>
              <a:off x="59300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0" name="Google Shape;6930;p124"/>
            <p:cNvSpPr/>
            <p:nvPr/>
          </p:nvSpPr>
          <p:spPr>
            <a:xfrm>
              <a:off x="5731725" y="2882275"/>
              <a:ext cx="73200" cy="75575"/>
            </a:xfrm>
            <a:custGeom>
              <a:avLst/>
              <a:gdLst/>
              <a:ahLst/>
              <a:cxnLst/>
              <a:rect l="l" t="t" r="r" b="b"/>
              <a:pathLst>
                <a:path w="2928" h="3023" extrusionOk="0">
                  <a:moveTo>
                    <a:pt x="1417" y="1"/>
                  </a:moveTo>
                  <a:cubicBezTo>
                    <a:pt x="662" y="1"/>
                    <a:pt x="0" y="662"/>
                    <a:pt x="0" y="1512"/>
                  </a:cubicBezTo>
                  <a:cubicBezTo>
                    <a:pt x="0"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1" name="Google Shape;6931;p124"/>
            <p:cNvSpPr/>
            <p:nvPr/>
          </p:nvSpPr>
          <p:spPr>
            <a:xfrm>
              <a:off x="55310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1" y="3022"/>
                    <a:pt x="3022" y="2361"/>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2" name="Google Shape;6932;p124"/>
            <p:cNvSpPr/>
            <p:nvPr/>
          </p:nvSpPr>
          <p:spPr>
            <a:xfrm>
              <a:off x="5332750" y="2882275"/>
              <a:ext cx="75550" cy="75575"/>
            </a:xfrm>
            <a:custGeom>
              <a:avLst/>
              <a:gdLst/>
              <a:ahLst/>
              <a:cxnLst/>
              <a:rect l="l" t="t" r="r" b="b"/>
              <a:pathLst>
                <a:path w="3022" h="3023" extrusionOk="0">
                  <a:moveTo>
                    <a:pt x="1511" y="1"/>
                  </a:moveTo>
                  <a:cubicBezTo>
                    <a:pt x="661" y="1"/>
                    <a:pt x="0" y="662"/>
                    <a:pt x="0" y="1512"/>
                  </a:cubicBezTo>
                  <a:cubicBezTo>
                    <a:pt x="0" y="2361"/>
                    <a:pt x="661" y="3022"/>
                    <a:pt x="1511" y="3022"/>
                  </a:cubicBezTo>
                  <a:cubicBezTo>
                    <a:pt x="2267" y="3022"/>
                    <a:pt x="3022" y="2361"/>
                    <a:pt x="2928" y="1512"/>
                  </a:cubicBezTo>
                  <a:cubicBezTo>
                    <a:pt x="2928"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3" name="Google Shape;6933;p124"/>
            <p:cNvSpPr/>
            <p:nvPr/>
          </p:nvSpPr>
          <p:spPr>
            <a:xfrm>
              <a:off x="51344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4" name="Google Shape;6934;p124"/>
            <p:cNvSpPr/>
            <p:nvPr/>
          </p:nvSpPr>
          <p:spPr>
            <a:xfrm>
              <a:off x="49337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5" name="Google Shape;6935;p124"/>
            <p:cNvSpPr/>
            <p:nvPr/>
          </p:nvSpPr>
          <p:spPr>
            <a:xfrm>
              <a:off x="47354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6" name="Google Shape;6936;p124"/>
            <p:cNvSpPr/>
            <p:nvPr/>
          </p:nvSpPr>
          <p:spPr>
            <a:xfrm>
              <a:off x="4537125" y="2882275"/>
              <a:ext cx="73225" cy="75575"/>
            </a:xfrm>
            <a:custGeom>
              <a:avLst/>
              <a:gdLst/>
              <a:ahLst/>
              <a:cxnLst/>
              <a:rect l="l" t="t" r="r" b="b"/>
              <a:pathLst>
                <a:path w="2929" h="3023" extrusionOk="0">
                  <a:moveTo>
                    <a:pt x="1417" y="1"/>
                  </a:moveTo>
                  <a:cubicBezTo>
                    <a:pt x="662" y="1"/>
                    <a:pt x="1" y="662"/>
                    <a:pt x="1" y="1512"/>
                  </a:cubicBezTo>
                  <a:cubicBezTo>
                    <a:pt x="1" y="2361"/>
                    <a:pt x="662" y="3022"/>
                    <a:pt x="1417"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7" name="Google Shape;6937;p124"/>
            <p:cNvSpPr/>
            <p:nvPr/>
          </p:nvSpPr>
          <p:spPr>
            <a:xfrm>
              <a:off x="4336450" y="2882275"/>
              <a:ext cx="75575" cy="75575"/>
            </a:xfrm>
            <a:custGeom>
              <a:avLst/>
              <a:gdLst/>
              <a:ahLst/>
              <a:cxnLst/>
              <a:rect l="l" t="t" r="r" b="b"/>
              <a:pathLst>
                <a:path w="3023" h="3023" extrusionOk="0">
                  <a:moveTo>
                    <a:pt x="1512" y="1"/>
                  </a:moveTo>
                  <a:cubicBezTo>
                    <a:pt x="662" y="1"/>
                    <a:pt x="1" y="662"/>
                    <a:pt x="1" y="1512"/>
                  </a:cubicBezTo>
                  <a:cubicBezTo>
                    <a:pt x="1" y="2361"/>
                    <a:pt x="662" y="3022"/>
                    <a:pt x="1512" y="3022"/>
                  </a:cubicBezTo>
                  <a:cubicBezTo>
                    <a:pt x="2362" y="3022"/>
                    <a:pt x="3023" y="2361"/>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8" name="Google Shape;6938;p124"/>
            <p:cNvSpPr/>
            <p:nvPr/>
          </p:nvSpPr>
          <p:spPr>
            <a:xfrm>
              <a:off x="4138150" y="2882275"/>
              <a:ext cx="75575" cy="75575"/>
            </a:xfrm>
            <a:custGeom>
              <a:avLst/>
              <a:gdLst/>
              <a:ahLst/>
              <a:cxnLst/>
              <a:rect l="l" t="t" r="r" b="b"/>
              <a:pathLst>
                <a:path w="3023" h="3023" extrusionOk="0">
                  <a:moveTo>
                    <a:pt x="1511" y="1"/>
                  </a:moveTo>
                  <a:cubicBezTo>
                    <a:pt x="661" y="1"/>
                    <a:pt x="0" y="662"/>
                    <a:pt x="0" y="1512"/>
                  </a:cubicBezTo>
                  <a:cubicBezTo>
                    <a:pt x="0" y="2361"/>
                    <a:pt x="661" y="3022"/>
                    <a:pt x="1511" y="3022"/>
                  </a:cubicBezTo>
                  <a:cubicBezTo>
                    <a:pt x="2361" y="3022"/>
                    <a:pt x="3022" y="2361"/>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39" name="Google Shape;6939;p124"/>
            <p:cNvSpPr/>
            <p:nvPr/>
          </p:nvSpPr>
          <p:spPr>
            <a:xfrm>
              <a:off x="3939825" y="2882275"/>
              <a:ext cx="73225" cy="75575"/>
            </a:xfrm>
            <a:custGeom>
              <a:avLst/>
              <a:gdLst/>
              <a:ahLst/>
              <a:cxnLst/>
              <a:rect l="l" t="t" r="r" b="b"/>
              <a:pathLst>
                <a:path w="2929" h="3023" extrusionOk="0">
                  <a:moveTo>
                    <a:pt x="1512" y="1"/>
                  </a:moveTo>
                  <a:cubicBezTo>
                    <a:pt x="662" y="1"/>
                    <a:pt x="1" y="662"/>
                    <a:pt x="1" y="1512"/>
                  </a:cubicBezTo>
                  <a:cubicBezTo>
                    <a:pt x="1" y="2361"/>
                    <a:pt x="662" y="3022"/>
                    <a:pt x="1512" y="3022"/>
                  </a:cubicBezTo>
                  <a:cubicBezTo>
                    <a:pt x="2267" y="3022"/>
                    <a:pt x="2928" y="2361"/>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0" name="Google Shape;6940;p124"/>
            <p:cNvSpPr/>
            <p:nvPr/>
          </p:nvSpPr>
          <p:spPr>
            <a:xfrm>
              <a:off x="4138150" y="261725"/>
              <a:ext cx="75575" cy="51950"/>
            </a:xfrm>
            <a:custGeom>
              <a:avLst/>
              <a:gdLst/>
              <a:ahLst/>
              <a:cxnLst/>
              <a:rect l="l" t="t" r="r" b="b"/>
              <a:pathLst>
                <a:path w="3023" h="2078" extrusionOk="0">
                  <a:moveTo>
                    <a:pt x="95" y="0"/>
                  </a:moveTo>
                  <a:cubicBezTo>
                    <a:pt x="95" y="189"/>
                    <a:pt x="0" y="378"/>
                    <a:pt x="0" y="567"/>
                  </a:cubicBezTo>
                  <a:cubicBezTo>
                    <a:pt x="0" y="1417"/>
                    <a:pt x="661" y="2078"/>
                    <a:pt x="1511" y="2078"/>
                  </a:cubicBezTo>
                  <a:cubicBezTo>
                    <a:pt x="2361" y="2078"/>
                    <a:pt x="3022" y="1417"/>
                    <a:pt x="3022" y="567"/>
                  </a:cubicBezTo>
                  <a:cubicBezTo>
                    <a:pt x="3022" y="473"/>
                    <a:pt x="2928" y="473"/>
                    <a:pt x="2928" y="473"/>
                  </a:cubicBezTo>
                  <a:cubicBezTo>
                    <a:pt x="1983" y="284"/>
                    <a:pt x="1039" y="189"/>
                    <a:pt x="95"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1" name="Google Shape;6941;p124"/>
            <p:cNvSpPr/>
            <p:nvPr/>
          </p:nvSpPr>
          <p:spPr>
            <a:xfrm>
              <a:off x="3939825" y="242825"/>
              <a:ext cx="73225" cy="70850"/>
            </a:xfrm>
            <a:custGeom>
              <a:avLst/>
              <a:gdLst/>
              <a:ahLst/>
              <a:cxnLst/>
              <a:rect l="l" t="t" r="r" b="b"/>
              <a:pathLst>
                <a:path w="2929" h="2834" extrusionOk="0">
                  <a:moveTo>
                    <a:pt x="756" y="1"/>
                  </a:moveTo>
                  <a:cubicBezTo>
                    <a:pt x="284" y="284"/>
                    <a:pt x="1" y="756"/>
                    <a:pt x="1" y="1323"/>
                  </a:cubicBezTo>
                  <a:cubicBezTo>
                    <a:pt x="1" y="2173"/>
                    <a:pt x="662" y="2834"/>
                    <a:pt x="1512" y="2834"/>
                  </a:cubicBezTo>
                  <a:cubicBezTo>
                    <a:pt x="2267" y="2834"/>
                    <a:pt x="2928" y="2173"/>
                    <a:pt x="2928" y="1323"/>
                  </a:cubicBezTo>
                  <a:cubicBezTo>
                    <a:pt x="2928" y="756"/>
                    <a:pt x="2739" y="379"/>
                    <a:pt x="2362" y="95"/>
                  </a:cubicBezTo>
                  <a:cubicBezTo>
                    <a:pt x="1795" y="95"/>
                    <a:pt x="1323" y="1"/>
                    <a:pt x="756"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2" name="Google Shape;6942;p124"/>
            <p:cNvSpPr/>
            <p:nvPr/>
          </p:nvSpPr>
          <p:spPr>
            <a:xfrm>
              <a:off x="4735450" y="429350"/>
              <a:ext cx="75575" cy="73200"/>
            </a:xfrm>
            <a:custGeom>
              <a:avLst/>
              <a:gdLst/>
              <a:ahLst/>
              <a:cxnLst/>
              <a:rect l="l" t="t" r="r" b="b"/>
              <a:pathLst>
                <a:path w="3023" h="2928" extrusionOk="0">
                  <a:moveTo>
                    <a:pt x="1039" y="0"/>
                  </a:moveTo>
                  <a:cubicBezTo>
                    <a:pt x="378" y="189"/>
                    <a:pt x="0" y="756"/>
                    <a:pt x="0" y="1417"/>
                  </a:cubicBezTo>
                  <a:cubicBezTo>
                    <a:pt x="0" y="2267"/>
                    <a:pt x="661" y="2928"/>
                    <a:pt x="1511" y="2928"/>
                  </a:cubicBezTo>
                  <a:lnTo>
                    <a:pt x="1511" y="2833"/>
                  </a:lnTo>
                  <a:cubicBezTo>
                    <a:pt x="2267" y="2833"/>
                    <a:pt x="3022" y="2267"/>
                    <a:pt x="3022" y="1417"/>
                  </a:cubicBezTo>
                  <a:cubicBezTo>
                    <a:pt x="3022" y="1133"/>
                    <a:pt x="2928" y="945"/>
                    <a:pt x="2833" y="756"/>
                  </a:cubicBezTo>
                  <a:cubicBezTo>
                    <a:pt x="2267" y="567"/>
                    <a:pt x="1606" y="283"/>
                    <a:pt x="1039"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3" name="Google Shape;6943;p124"/>
            <p:cNvSpPr/>
            <p:nvPr/>
          </p:nvSpPr>
          <p:spPr>
            <a:xfrm>
              <a:off x="4537125" y="426975"/>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4" name="Google Shape;6944;p124"/>
            <p:cNvSpPr/>
            <p:nvPr/>
          </p:nvSpPr>
          <p:spPr>
            <a:xfrm>
              <a:off x="4336450" y="426975"/>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5" name="Google Shape;6945;p124"/>
            <p:cNvSpPr/>
            <p:nvPr/>
          </p:nvSpPr>
          <p:spPr>
            <a:xfrm>
              <a:off x="4138150" y="426975"/>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6" name="Google Shape;6946;p124"/>
            <p:cNvSpPr/>
            <p:nvPr/>
          </p:nvSpPr>
          <p:spPr>
            <a:xfrm>
              <a:off x="3939825" y="426975"/>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7" name="Google Shape;6947;p124"/>
            <p:cNvSpPr/>
            <p:nvPr/>
          </p:nvSpPr>
          <p:spPr>
            <a:xfrm>
              <a:off x="5134425" y="627650"/>
              <a:ext cx="70850" cy="63775"/>
            </a:xfrm>
            <a:custGeom>
              <a:avLst/>
              <a:gdLst/>
              <a:ahLst/>
              <a:cxnLst/>
              <a:rect l="l" t="t" r="r" b="b"/>
              <a:pathLst>
                <a:path w="2834" h="2551" extrusionOk="0">
                  <a:moveTo>
                    <a:pt x="378" y="1"/>
                  </a:moveTo>
                  <a:cubicBezTo>
                    <a:pt x="189" y="190"/>
                    <a:pt x="1" y="567"/>
                    <a:pt x="1" y="1039"/>
                  </a:cubicBezTo>
                  <a:cubicBezTo>
                    <a:pt x="1" y="1889"/>
                    <a:pt x="662" y="2550"/>
                    <a:pt x="1417" y="2550"/>
                  </a:cubicBezTo>
                  <a:lnTo>
                    <a:pt x="1512" y="2550"/>
                  </a:lnTo>
                  <a:cubicBezTo>
                    <a:pt x="2078" y="2550"/>
                    <a:pt x="2645" y="2078"/>
                    <a:pt x="2834" y="1512"/>
                  </a:cubicBezTo>
                  <a:cubicBezTo>
                    <a:pt x="2078" y="945"/>
                    <a:pt x="1228" y="473"/>
                    <a:pt x="378"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8" name="Google Shape;6948;p124"/>
            <p:cNvSpPr/>
            <p:nvPr/>
          </p:nvSpPr>
          <p:spPr>
            <a:xfrm>
              <a:off x="49337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49" name="Google Shape;6949;p124"/>
            <p:cNvSpPr/>
            <p:nvPr/>
          </p:nvSpPr>
          <p:spPr>
            <a:xfrm>
              <a:off x="47354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0" name="Google Shape;6950;p124"/>
            <p:cNvSpPr/>
            <p:nvPr/>
          </p:nvSpPr>
          <p:spPr>
            <a:xfrm>
              <a:off x="4537125" y="61585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1" name="Google Shape;6951;p124"/>
            <p:cNvSpPr/>
            <p:nvPr/>
          </p:nvSpPr>
          <p:spPr>
            <a:xfrm>
              <a:off x="4336450" y="61585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2" name="Google Shape;6952;p124"/>
            <p:cNvSpPr/>
            <p:nvPr/>
          </p:nvSpPr>
          <p:spPr>
            <a:xfrm>
              <a:off x="4138150" y="61585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3" name="Google Shape;6953;p124"/>
            <p:cNvSpPr/>
            <p:nvPr/>
          </p:nvSpPr>
          <p:spPr>
            <a:xfrm>
              <a:off x="3939825" y="61585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4" name="Google Shape;6954;p124"/>
            <p:cNvSpPr/>
            <p:nvPr/>
          </p:nvSpPr>
          <p:spPr>
            <a:xfrm>
              <a:off x="5332750" y="80472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5" name="Google Shape;6955;p124"/>
            <p:cNvSpPr/>
            <p:nvPr/>
          </p:nvSpPr>
          <p:spPr>
            <a:xfrm>
              <a:off x="51344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6" name="Google Shape;6956;p124"/>
            <p:cNvSpPr/>
            <p:nvPr/>
          </p:nvSpPr>
          <p:spPr>
            <a:xfrm>
              <a:off x="49337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7" name="Google Shape;6957;p124"/>
            <p:cNvSpPr/>
            <p:nvPr/>
          </p:nvSpPr>
          <p:spPr>
            <a:xfrm>
              <a:off x="47354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8" name="Google Shape;6958;p124"/>
            <p:cNvSpPr/>
            <p:nvPr/>
          </p:nvSpPr>
          <p:spPr>
            <a:xfrm>
              <a:off x="4537125" y="80472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59" name="Google Shape;6959;p124"/>
            <p:cNvSpPr/>
            <p:nvPr/>
          </p:nvSpPr>
          <p:spPr>
            <a:xfrm>
              <a:off x="4336450" y="80472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0" name="Google Shape;6960;p124"/>
            <p:cNvSpPr/>
            <p:nvPr/>
          </p:nvSpPr>
          <p:spPr>
            <a:xfrm>
              <a:off x="4138150" y="80472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1" name="Google Shape;6961;p124"/>
            <p:cNvSpPr/>
            <p:nvPr/>
          </p:nvSpPr>
          <p:spPr>
            <a:xfrm>
              <a:off x="3939825" y="80472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2" name="Google Shape;6962;p124"/>
            <p:cNvSpPr/>
            <p:nvPr/>
          </p:nvSpPr>
          <p:spPr>
            <a:xfrm>
              <a:off x="55310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3" name="Google Shape;6963;p124"/>
            <p:cNvSpPr/>
            <p:nvPr/>
          </p:nvSpPr>
          <p:spPr>
            <a:xfrm>
              <a:off x="5332750" y="99360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4" name="Google Shape;6964;p124"/>
            <p:cNvSpPr/>
            <p:nvPr/>
          </p:nvSpPr>
          <p:spPr>
            <a:xfrm>
              <a:off x="51344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5" name="Google Shape;6965;p124"/>
            <p:cNvSpPr/>
            <p:nvPr/>
          </p:nvSpPr>
          <p:spPr>
            <a:xfrm>
              <a:off x="49337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6" name="Google Shape;6966;p124"/>
            <p:cNvSpPr/>
            <p:nvPr/>
          </p:nvSpPr>
          <p:spPr>
            <a:xfrm>
              <a:off x="47354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7" name="Google Shape;6967;p124"/>
            <p:cNvSpPr/>
            <p:nvPr/>
          </p:nvSpPr>
          <p:spPr>
            <a:xfrm>
              <a:off x="4537125" y="99360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8" name="Google Shape;6968;p124"/>
            <p:cNvSpPr/>
            <p:nvPr/>
          </p:nvSpPr>
          <p:spPr>
            <a:xfrm>
              <a:off x="4336450" y="99360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69" name="Google Shape;6969;p124"/>
            <p:cNvSpPr/>
            <p:nvPr/>
          </p:nvSpPr>
          <p:spPr>
            <a:xfrm>
              <a:off x="4138150" y="99360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0" name="Google Shape;6970;p124"/>
            <p:cNvSpPr/>
            <p:nvPr/>
          </p:nvSpPr>
          <p:spPr>
            <a:xfrm>
              <a:off x="3939825" y="99360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1" name="Google Shape;6971;p124"/>
            <p:cNvSpPr/>
            <p:nvPr/>
          </p:nvSpPr>
          <p:spPr>
            <a:xfrm>
              <a:off x="5731725" y="118245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1417"/>
                    <a:pt x="2928" y="1323"/>
                    <a:pt x="2928" y="1228"/>
                  </a:cubicBezTo>
                  <a:cubicBezTo>
                    <a:pt x="2550" y="851"/>
                    <a:pt x="2267" y="473"/>
                    <a:pt x="1984" y="95"/>
                  </a:cubicBezTo>
                  <a:cubicBezTo>
                    <a:pt x="1795" y="95"/>
                    <a:pt x="1606"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2" name="Google Shape;6972;p124"/>
            <p:cNvSpPr/>
            <p:nvPr/>
          </p:nvSpPr>
          <p:spPr>
            <a:xfrm>
              <a:off x="55310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1" y="2928"/>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3" name="Google Shape;6973;p124"/>
            <p:cNvSpPr/>
            <p:nvPr/>
          </p:nvSpPr>
          <p:spPr>
            <a:xfrm>
              <a:off x="5332750" y="1182450"/>
              <a:ext cx="75550" cy="73225"/>
            </a:xfrm>
            <a:custGeom>
              <a:avLst/>
              <a:gdLst/>
              <a:ahLst/>
              <a:cxnLst/>
              <a:rect l="l" t="t" r="r" b="b"/>
              <a:pathLst>
                <a:path w="3022" h="2929" extrusionOk="0">
                  <a:moveTo>
                    <a:pt x="1511" y="1"/>
                  </a:moveTo>
                  <a:cubicBezTo>
                    <a:pt x="661" y="1"/>
                    <a:pt x="0" y="662"/>
                    <a:pt x="0" y="1512"/>
                  </a:cubicBezTo>
                  <a:cubicBezTo>
                    <a:pt x="0" y="2267"/>
                    <a:pt x="661" y="2928"/>
                    <a:pt x="1511" y="2928"/>
                  </a:cubicBezTo>
                  <a:cubicBezTo>
                    <a:pt x="2267" y="2928"/>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4" name="Google Shape;6974;p124"/>
            <p:cNvSpPr/>
            <p:nvPr/>
          </p:nvSpPr>
          <p:spPr>
            <a:xfrm>
              <a:off x="51344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5" name="Google Shape;6975;p124"/>
            <p:cNvSpPr/>
            <p:nvPr/>
          </p:nvSpPr>
          <p:spPr>
            <a:xfrm>
              <a:off x="49337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6" name="Google Shape;6976;p124"/>
            <p:cNvSpPr/>
            <p:nvPr/>
          </p:nvSpPr>
          <p:spPr>
            <a:xfrm>
              <a:off x="47354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7" name="Google Shape;6977;p124"/>
            <p:cNvSpPr/>
            <p:nvPr/>
          </p:nvSpPr>
          <p:spPr>
            <a:xfrm>
              <a:off x="4537125" y="1182450"/>
              <a:ext cx="73225" cy="73225"/>
            </a:xfrm>
            <a:custGeom>
              <a:avLst/>
              <a:gdLst/>
              <a:ahLst/>
              <a:cxnLst/>
              <a:rect l="l" t="t" r="r" b="b"/>
              <a:pathLst>
                <a:path w="2929" h="2929" extrusionOk="0">
                  <a:moveTo>
                    <a:pt x="1417" y="1"/>
                  </a:moveTo>
                  <a:cubicBezTo>
                    <a:pt x="662" y="1"/>
                    <a:pt x="1" y="662"/>
                    <a:pt x="1" y="1512"/>
                  </a:cubicBezTo>
                  <a:cubicBezTo>
                    <a:pt x="1" y="2267"/>
                    <a:pt x="662" y="2928"/>
                    <a:pt x="1417" y="2928"/>
                  </a:cubicBezTo>
                  <a:lnTo>
                    <a:pt x="1512" y="2928"/>
                  </a:lnTo>
                  <a:cubicBezTo>
                    <a:pt x="2267" y="2928"/>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8" name="Google Shape;6978;p124"/>
            <p:cNvSpPr/>
            <p:nvPr/>
          </p:nvSpPr>
          <p:spPr>
            <a:xfrm>
              <a:off x="4336450" y="1182450"/>
              <a:ext cx="75575" cy="73225"/>
            </a:xfrm>
            <a:custGeom>
              <a:avLst/>
              <a:gdLst/>
              <a:ahLst/>
              <a:cxnLst/>
              <a:rect l="l" t="t" r="r" b="b"/>
              <a:pathLst>
                <a:path w="3023" h="2929" extrusionOk="0">
                  <a:moveTo>
                    <a:pt x="1512" y="1"/>
                  </a:moveTo>
                  <a:cubicBezTo>
                    <a:pt x="662" y="1"/>
                    <a:pt x="1" y="662"/>
                    <a:pt x="1" y="1512"/>
                  </a:cubicBezTo>
                  <a:cubicBezTo>
                    <a:pt x="1" y="2267"/>
                    <a:pt x="662" y="2928"/>
                    <a:pt x="1512" y="2928"/>
                  </a:cubicBezTo>
                  <a:cubicBezTo>
                    <a:pt x="2362" y="2928"/>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79" name="Google Shape;6979;p124"/>
            <p:cNvSpPr/>
            <p:nvPr/>
          </p:nvSpPr>
          <p:spPr>
            <a:xfrm>
              <a:off x="4138150" y="1182450"/>
              <a:ext cx="75575" cy="73225"/>
            </a:xfrm>
            <a:custGeom>
              <a:avLst/>
              <a:gdLst/>
              <a:ahLst/>
              <a:cxnLst/>
              <a:rect l="l" t="t" r="r" b="b"/>
              <a:pathLst>
                <a:path w="3023" h="2929" extrusionOk="0">
                  <a:moveTo>
                    <a:pt x="1511" y="1"/>
                  </a:moveTo>
                  <a:cubicBezTo>
                    <a:pt x="661" y="1"/>
                    <a:pt x="0" y="662"/>
                    <a:pt x="0" y="1512"/>
                  </a:cubicBezTo>
                  <a:cubicBezTo>
                    <a:pt x="0" y="2267"/>
                    <a:pt x="661" y="2928"/>
                    <a:pt x="1511" y="2928"/>
                  </a:cubicBezTo>
                  <a:cubicBezTo>
                    <a:pt x="2361" y="2928"/>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0" name="Google Shape;6980;p124"/>
            <p:cNvSpPr/>
            <p:nvPr/>
          </p:nvSpPr>
          <p:spPr>
            <a:xfrm>
              <a:off x="3939825" y="1182450"/>
              <a:ext cx="73225" cy="73225"/>
            </a:xfrm>
            <a:custGeom>
              <a:avLst/>
              <a:gdLst/>
              <a:ahLst/>
              <a:cxnLst/>
              <a:rect l="l" t="t" r="r" b="b"/>
              <a:pathLst>
                <a:path w="2929" h="2929" extrusionOk="0">
                  <a:moveTo>
                    <a:pt x="1512" y="1"/>
                  </a:moveTo>
                  <a:cubicBezTo>
                    <a:pt x="662" y="1"/>
                    <a:pt x="1" y="662"/>
                    <a:pt x="1" y="1512"/>
                  </a:cubicBezTo>
                  <a:cubicBezTo>
                    <a:pt x="1" y="2267"/>
                    <a:pt x="662" y="2928"/>
                    <a:pt x="1512" y="2928"/>
                  </a:cubicBezTo>
                  <a:cubicBezTo>
                    <a:pt x="2267" y="2928"/>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1" name="Google Shape;6981;p124"/>
            <p:cNvSpPr/>
            <p:nvPr/>
          </p:nvSpPr>
          <p:spPr>
            <a:xfrm>
              <a:off x="5731725" y="1371325"/>
              <a:ext cx="73200" cy="73200"/>
            </a:xfrm>
            <a:custGeom>
              <a:avLst/>
              <a:gdLst/>
              <a:ahLst/>
              <a:cxnLst/>
              <a:rect l="l" t="t" r="r" b="b"/>
              <a:pathLst>
                <a:path w="2928" h="2928" extrusionOk="0">
                  <a:moveTo>
                    <a:pt x="1417" y="1"/>
                  </a:moveTo>
                  <a:cubicBezTo>
                    <a:pt x="662" y="1"/>
                    <a:pt x="0" y="662"/>
                    <a:pt x="0" y="1511"/>
                  </a:cubicBezTo>
                  <a:cubicBezTo>
                    <a:pt x="0"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2" name="Google Shape;6982;p124"/>
            <p:cNvSpPr/>
            <p:nvPr/>
          </p:nvSpPr>
          <p:spPr>
            <a:xfrm>
              <a:off x="55310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1" y="2928"/>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3" name="Google Shape;6983;p124"/>
            <p:cNvSpPr/>
            <p:nvPr/>
          </p:nvSpPr>
          <p:spPr>
            <a:xfrm>
              <a:off x="5332750" y="1371325"/>
              <a:ext cx="75550" cy="73200"/>
            </a:xfrm>
            <a:custGeom>
              <a:avLst/>
              <a:gdLst/>
              <a:ahLst/>
              <a:cxnLst/>
              <a:rect l="l" t="t" r="r" b="b"/>
              <a:pathLst>
                <a:path w="3022" h="2928" extrusionOk="0">
                  <a:moveTo>
                    <a:pt x="1511" y="1"/>
                  </a:moveTo>
                  <a:cubicBezTo>
                    <a:pt x="661" y="1"/>
                    <a:pt x="0" y="662"/>
                    <a:pt x="0" y="1511"/>
                  </a:cubicBezTo>
                  <a:cubicBezTo>
                    <a:pt x="0" y="2267"/>
                    <a:pt x="661" y="2928"/>
                    <a:pt x="1511" y="2928"/>
                  </a:cubicBezTo>
                  <a:cubicBezTo>
                    <a:pt x="2267" y="2928"/>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4" name="Google Shape;6984;p124"/>
            <p:cNvSpPr/>
            <p:nvPr/>
          </p:nvSpPr>
          <p:spPr>
            <a:xfrm>
              <a:off x="51344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5" name="Google Shape;6985;p124"/>
            <p:cNvSpPr/>
            <p:nvPr/>
          </p:nvSpPr>
          <p:spPr>
            <a:xfrm>
              <a:off x="49337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6" name="Google Shape;6986;p124"/>
            <p:cNvSpPr/>
            <p:nvPr/>
          </p:nvSpPr>
          <p:spPr>
            <a:xfrm>
              <a:off x="47354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7" name="Google Shape;6987;p124"/>
            <p:cNvSpPr/>
            <p:nvPr/>
          </p:nvSpPr>
          <p:spPr>
            <a:xfrm>
              <a:off x="4537125" y="1371325"/>
              <a:ext cx="73225" cy="73200"/>
            </a:xfrm>
            <a:custGeom>
              <a:avLst/>
              <a:gdLst/>
              <a:ahLst/>
              <a:cxnLst/>
              <a:rect l="l" t="t" r="r" b="b"/>
              <a:pathLst>
                <a:path w="2929" h="2928" extrusionOk="0">
                  <a:moveTo>
                    <a:pt x="1417" y="1"/>
                  </a:moveTo>
                  <a:cubicBezTo>
                    <a:pt x="662" y="1"/>
                    <a:pt x="1" y="662"/>
                    <a:pt x="1" y="1511"/>
                  </a:cubicBezTo>
                  <a:cubicBezTo>
                    <a:pt x="1" y="2267"/>
                    <a:pt x="662" y="2928"/>
                    <a:pt x="1417" y="2928"/>
                  </a:cubicBezTo>
                  <a:lnTo>
                    <a:pt x="1512" y="2928"/>
                  </a:lnTo>
                  <a:cubicBezTo>
                    <a:pt x="2267" y="2928"/>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8" name="Google Shape;6988;p124"/>
            <p:cNvSpPr/>
            <p:nvPr/>
          </p:nvSpPr>
          <p:spPr>
            <a:xfrm>
              <a:off x="4336450" y="1371325"/>
              <a:ext cx="75575" cy="73200"/>
            </a:xfrm>
            <a:custGeom>
              <a:avLst/>
              <a:gdLst/>
              <a:ahLst/>
              <a:cxnLst/>
              <a:rect l="l" t="t" r="r" b="b"/>
              <a:pathLst>
                <a:path w="3023" h="2928" extrusionOk="0">
                  <a:moveTo>
                    <a:pt x="1512" y="1"/>
                  </a:moveTo>
                  <a:cubicBezTo>
                    <a:pt x="662" y="1"/>
                    <a:pt x="1" y="662"/>
                    <a:pt x="1" y="1511"/>
                  </a:cubicBezTo>
                  <a:cubicBezTo>
                    <a:pt x="1" y="2267"/>
                    <a:pt x="662" y="2928"/>
                    <a:pt x="1512" y="2928"/>
                  </a:cubicBezTo>
                  <a:cubicBezTo>
                    <a:pt x="2362" y="2928"/>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89" name="Google Shape;6989;p124"/>
            <p:cNvSpPr/>
            <p:nvPr/>
          </p:nvSpPr>
          <p:spPr>
            <a:xfrm>
              <a:off x="4138150" y="1371325"/>
              <a:ext cx="75575" cy="73200"/>
            </a:xfrm>
            <a:custGeom>
              <a:avLst/>
              <a:gdLst/>
              <a:ahLst/>
              <a:cxnLst/>
              <a:rect l="l" t="t" r="r" b="b"/>
              <a:pathLst>
                <a:path w="3023" h="2928" extrusionOk="0">
                  <a:moveTo>
                    <a:pt x="1511" y="1"/>
                  </a:moveTo>
                  <a:cubicBezTo>
                    <a:pt x="661" y="1"/>
                    <a:pt x="0" y="662"/>
                    <a:pt x="0" y="1511"/>
                  </a:cubicBezTo>
                  <a:cubicBezTo>
                    <a:pt x="0" y="2267"/>
                    <a:pt x="661" y="2928"/>
                    <a:pt x="1511" y="2928"/>
                  </a:cubicBezTo>
                  <a:cubicBezTo>
                    <a:pt x="2361" y="2928"/>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0" name="Google Shape;6990;p124"/>
            <p:cNvSpPr/>
            <p:nvPr/>
          </p:nvSpPr>
          <p:spPr>
            <a:xfrm>
              <a:off x="3939825" y="1371325"/>
              <a:ext cx="73225" cy="73200"/>
            </a:xfrm>
            <a:custGeom>
              <a:avLst/>
              <a:gdLst/>
              <a:ahLst/>
              <a:cxnLst/>
              <a:rect l="l" t="t" r="r" b="b"/>
              <a:pathLst>
                <a:path w="2929" h="2928" extrusionOk="0">
                  <a:moveTo>
                    <a:pt x="1512" y="1"/>
                  </a:moveTo>
                  <a:cubicBezTo>
                    <a:pt x="662" y="1"/>
                    <a:pt x="1" y="662"/>
                    <a:pt x="1" y="1511"/>
                  </a:cubicBezTo>
                  <a:cubicBezTo>
                    <a:pt x="1" y="2267"/>
                    <a:pt x="662" y="2928"/>
                    <a:pt x="1512" y="2928"/>
                  </a:cubicBezTo>
                  <a:cubicBezTo>
                    <a:pt x="2267" y="2928"/>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1" name="Google Shape;6991;p124"/>
            <p:cNvSpPr/>
            <p:nvPr/>
          </p:nvSpPr>
          <p:spPr>
            <a:xfrm>
              <a:off x="59300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2" name="Google Shape;6992;p124"/>
            <p:cNvSpPr/>
            <p:nvPr/>
          </p:nvSpPr>
          <p:spPr>
            <a:xfrm>
              <a:off x="5731725" y="1560200"/>
              <a:ext cx="73200" cy="73200"/>
            </a:xfrm>
            <a:custGeom>
              <a:avLst/>
              <a:gdLst/>
              <a:ahLst/>
              <a:cxnLst/>
              <a:rect l="l" t="t" r="r" b="b"/>
              <a:pathLst>
                <a:path w="2928" h="2928" extrusionOk="0">
                  <a:moveTo>
                    <a:pt x="1417" y="0"/>
                  </a:moveTo>
                  <a:cubicBezTo>
                    <a:pt x="662" y="0"/>
                    <a:pt x="0" y="661"/>
                    <a:pt x="0" y="1511"/>
                  </a:cubicBezTo>
                  <a:cubicBezTo>
                    <a:pt x="0"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3" name="Google Shape;6993;p124"/>
            <p:cNvSpPr/>
            <p:nvPr/>
          </p:nvSpPr>
          <p:spPr>
            <a:xfrm>
              <a:off x="55310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1" y="2928"/>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4" name="Google Shape;6994;p124"/>
            <p:cNvSpPr/>
            <p:nvPr/>
          </p:nvSpPr>
          <p:spPr>
            <a:xfrm>
              <a:off x="5332750" y="1560200"/>
              <a:ext cx="75550" cy="73200"/>
            </a:xfrm>
            <a:custGeom>
              <a:avLst/>
              <a:gdLst/>
              <a:ahLst/>
              <a:cxnLst/>
              <a:rect l="l" t="t" r="r" b="b"/>
              <a:pathLst>
                <a:path w="3022" h="2928" extrusionOk="0">
                  <a:moveTo>
                    <a:pt x="1511" y="0"/>
                  </a:moveTo>
                  <a:cubicBezTo>
                    <a:pt x="661" y="0"/>
                    <a:pt x="0" y="661"/>
                    <a:pt x="0" y="1511"/>
                  </a:cubicBezTo>
                  <a:cubicBezTo>
                    <a:pt x="0" y="2267"/>
                    <a:pt x="661" y="2928"/>
                    <a:pt x="1511" y="2928"/>
                  </a:cubicBezTo>
                  <a:cubicBezTo>
                    <a:pt x="2267" y="2928"/>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5" name="Google Shape;6995;p124"/>
            <p:cNvSpPr/>
            <p:nvPr/>
          </p:nvSpPr>
          <p:spPr>
            <a:xfrm>
              <a:off x="51344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6" name="Google Shape;6996;p124"/>
            <p:cNvSpPr/>
            <p:nvPr/>
          </p:nvSpPr>
          <p:spPr>
            <a:xfrm>
              <a:off x="49337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7" name="Google Shape;6997;p124"/>
            <p:cNvSpPr/>
            <p:nvPr/>
          </p:nvSpPr>
          <p:spPr>
            <a:xfrm>
              <a:off x="47354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8" name="Google Shape;6998;p124"/>
            <p:cNvSpPr/>
            <p:nvPr/>
          </p:nvSpPr>
          <p:spPr>
            <a:xfrm>
              <a:off x="4537125" y="1560200"/>
              <a:ext cx="73225" cy="73200"/>
            </a:xfrm>
            <a:custGeom>
              <a:avLst/>
              <a:gdLst/>
              <a:ahLst/>
              <a:cxnLst/>
              <a:rect l="l" t="t" r="r" b="b"/>
              <a:pathLst>
                <a:path w="2929" h="2928" extrusionOk="0">
                  <a:moveTo>
                    <a:pt x="1417" y="0"/>
                  </a:moveTo>
                  <a:cubicBezTo>
                    <a:pt x="662" y="0"/>
                    <a:pt x="1" y="661"/>
                    <a:pt x="1" y="1511"/>
                  </a:cubicBezTo>
                  <a:cubicBezTo>
                    <a:pt x="1" y="2267"/>
                    <a:pt x="662" y="2928"/>
                    <a:pt x="1417" y="2928"/>
                  </a:cubicBezTo>
                  <a:lnTo>
                    <a:pt x="1512" y="2928"/>
                  </a:lnTo>
                  <a:cubicBezTo>
                    <a:pt x="2267" y="2928"/>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6999" name="Google Shape;6999;p124"/>
            <p:cNvSpPr/>
            <p:nvPr/>
          </p:nvSpPr>
          <p:spPr>
            <a:xfrm>
              <a:off x="4336450" y="1560200"/>
              <a:ext cx="75575" cy="73200"/>
            </a:xfrm>
            <a:custGeom>
              <a:avLst/>
              <a:gdLst/>
              <a:ahLst/>
              <a:cxnLst/>
              <a:rect l="l" t="t" r="r" b="b"/>
              <a:pathLst>
                <a:path w="3023" h="2928" extrusionOk="0">
                  <a:moveTo>
                    <a:pt x="1512" y="0"/>
                  </a:moveTo>
                  <a:cubicBezTo>
                    <a:pt x="662" y="0"/>
                    <a:pt x="1" y="661"/>
                    <a:pt x="1" y="1511"/>
                  </a:cubicBezTo>
                  <a:cubicBezTo>
                    <a:pt x="1" y="2267"/>
                    <a:pt x="662" y="2928"/>
                    <a:pt x="1512" y="2928"/>
                  </a:cubicBezTo>
                  <a:cubicBezTo>
                    <a:pt x="2362" y="2928"/>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0" name="Google Shape;7000;p124"/>
            <p:cNvSpPr/>
            <p:nvPr/>
          </p:nvSpPr>
          <p:spPr>
            <a:xfrm>
              <a:off x="4138150" y="1560200"/>
              <a:ext cx="75575" cy="73200"/>
            </a:xfrm>
            <a:custGeom>
              <a:avLst/>
              <a:gdLst/>
              <a:ahLst/>
              <a:cxnLst/>
              <a:rect l="l" t="t" r="r" b="b"/>
              <a:pathLst>
                <a:path w="3023" h="2928" extrusionOk="0">
                  <a:moveTo>
                    <a:pt x="1511" y="0"/>
                  </a:moveTo>
                  <a:cubicBezTo>
                    <a:pt x="661" y="0"/>
                    <a:pt x="0" y="661"/>
                    <a:pt x="0" y="1511"/>
                  </a:cubicBezTo>
                  <a:cubicBezTo>
                    <a:pt x="0" y="2267"/>
                    <a:pt x="661" y="2928"/>
                    <a:pt x="1511" y="2928"/>
                  </a:cubicBezTo>
                  <a:cubicBezTo>
                    <a:pt x="2361" y="2928"/>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1" name="Google Shape;7001;p124"/>
            <p:cNvSpPr/>
            <p:nvPr/>
          </p:nvSpPr>
          <p:spPr>
            <a:xfrm>
              <a:off x="3939825" y="1560200"/>
              <a:ext cx="73225" cy="73200"/>
            </a:xfrm>
            <a:custGeom>
              <a:avLst/>
              <a:gdLst/>
              <a:ahLst/>
              <a:cxnLst/>
              <a:rect l="l" t="t" r="r" b="b"/>
              <a:pathLst>
                <a:path w="2929" h="2928" extrusionOk="0">
                  <a:moveTo>
                    <a:pt x="1512" y="0"/>
                  </a:moveTo>
                  <a:cubicBezTo>
                    <a:pt x="662" y="0"/>
                    <a:pt x="1" y="661"/>
                    <a:pt x="1" y="1511"/>
                  </a:cubicBezTo>
                  <a:cubicBezTo>
                    <a:pt x="1" y="2267"/>
                    <a:pt x="662" y="2928"/>
                    <a:pt x="1512" y="2928"/>
                  </a:cubicBezTo>
                  <a:cubicBezTo>
                    <a:pt x="2267" y="2928"/>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2" name="Google Shape;7002;p124"/>
            <p:cNvSpPr/>
            <p:nvPr/>
          </p:nvSpPr>
          <p:spPr>
            <a:xfrm>
              <a:off x="59300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3" name="Google Shape;7003;p124"/>
            <p:cNvSpPr/>
            <p:nvPr/>
          </p:nvSpPr>
          <p:spPr>
            <a:xfrm>
              <a:off x="5731725" y="1749075"/>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4" name="Google Shape;7004;p124"/>
            <p:cNvSpPr/>
            <p:nvPr/>
          </p:nvSpPr>
          <p:spPr>
            <a:xfrm>
              <a:off x="55310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5" name="Google Shape;7005;p124"/>
            <p:cNvSpPr/>
            <p:nvPr/>
          </p:nvSpPr>
          <p:spPr>
            <a:xfrm>
              <a:off x="5332750" y="1749075"/>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6" name="Google Shape;7006;p124"/>
            <p:cNvSpPr/>
            <p:nvPr/>
          </p:nvSpPr>
          <p:spPr>
            <a:xfrm>
              <a:off x="51344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7" name="Google Shape;7007;p124"/>
            <p:cNvSpPr/>
            <p:nvPr/>
          </p:nvSpPr>
          <p:spPr>
            <a:xfrm>
              <a:off x="49337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8" name="Google Shape;7008;p124"/>
            <p:cNvSpPr/>
            <p:nvPr/>
          </p:nvSpPr>
          <p:spPr>
            <a:xfrm>
              <a:off x="47354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09" name="Google Shape;7009;p124"/>
            <p:cNvSpPr/>
            <p:nvPr/>
          </p:nvSpPr>
          <p:spPr>
            <a:xfrm>
              <a:off x="4537125" y="1749075"/>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0" name="Google Shape;7010;p124"/>
            <p:cNvSpPr/>
            <p:nvPr/>
          </p:nvSpPr>
          <p:spPr>
            <a:xfrm>
              <a:off x="4336450" y="1749075"/>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1" name="Google Shape;7011;p124"/>
            <p:cNvSpPr/>
            <p:nvPr/>
          </p:nvSpPr>
          <p:spPr>
            <a:xfrm>
              <a:off x="4138150" y="1749075"/>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2" name="Google Shape;7012;p124"/>
            <p:cNvSpPr/>
            <p:nvPr/>
          </p:nvSpPr>
          <p:spPr>
            <a:xfrm>
              <a:off x="3939825" y="1749075"/>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3" name="Google Shape;7013;p124"/>
            <p:cNvSpPr/>
            <p:nvPr/>
          </p:nvSpPr>
          <p:spPr>
            <a:xfrm>
              <a:off x="61283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4" name="Google Shape;7014;p124"/>
            <p:cNvSpPr/>
            <p:nvPr/>
          </p:nvSpPr>
          <p:spPr>
            <a:xfrm>
              <a:off x="59300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5" name="Google Shape;7015;p124"/>
            <p:cNvSpPr/>
            <p:nvPr/>
          </p:nvSpPr>
          <p:spPr>
            <a:xfrm>
              <a:off x="5731725" y="1937925"/>
              <a:ext cx="73200" cy="75575"/>
            </a:xfrm>
            <a:custGeom>
              <a:avLst/>
              <a:gdLst/>
              <a:ahLst/>
              <a:cxnLst/>
              <a:rect l="l" t="t" r="r" b="b"/>
              <a:pathLst>
                <a:path w="2928" h="3023" extrusionOk="0">
                  <a:moveTo>
                    <a:pt x="1417" y="1"/>
                  </a:moveTo>
                  <a:cubicBezTo>
                    <a:pt x="662" y="1"/>
                    <a:pt x="0" y="662"/>
                    <a:pt x="0" y="1512"/>
                  </a:cubicBezTo>
                  <a:cubicBezTo>
                    <a:pt x="0"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6" name="Google Shape;7016;p124"/>
            <p:cNvSpPr/>
            <p:nvPr/>
          </p:nvSpPr>
          <p:spPr>
            <a:xfrm>
              <a:off x="55310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7" name="Google Shape;7017;p124"/>
            <p:cNvSpPr/>
            <p:nvPr/>
          </p:nvSpPr>
          <p:spPr>
            <a:xfrm>
              <a:off x="5332750" y="1937925"/>
              <a:ext cx="75550" cy="75575"/>
            </a:xfrm>
            <a:custGeom>
              <a:avLst/>
              <a:gdLst/>
              <a:ahLst/>
              <a:cxnLst/>
              <a:rect l="l" t="t" r="r" b="b"/>
              <a:pathLst>
                <a:path w="3022" h="3023" extrusionOk="0">
                  <a:moveTo>
                    <a:pt x="1511" y="1"/>
                  </a:moveTo>
                  <a:cubicBezTo>
                    <a:pt x="661" y="1"/>
                    <a:pt x="0" y="662"/>
                    <a:pt x="0" y="1512"/>
                  </a:cubicBezTo>
                  <a:cubicBezTo>
                    <a:pt x="0" y="2267"/>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8" name="Google Shape;7018;p124"/>
            <p:cNvSpPr/>
            <p:nvPr/>
          </p:nvSpPr>
          <p:spPr>
            <a:xfrm>
              <a:off x="51344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19" name="Google Shape;7019;p124"/>
            <p:cNvSpPr/>
            <p:nvPr/>
          </p:nvSpPr>
          <p:spPr>
            <a:xfrm>
              <a:off x="49337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0" name="Google Shape;7020;p124"/>
            <p:cNvSpPr/>
            <p:nvPr/>
          </p:nvSpPr>
          <p:spPr>
            <a:xfrm>
              <a:off x="47354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1" name="Google Shape;7021;p124"/>
            <p:cNvSpPr/>
            <p:nvPr/>
          </p:nvSpPr>
          <p:spPr>
            <a:xfrm>
              <a:off x="4537125" y="1937925"/>
              <a:ext cx="73225" cy="75575"/>
            </a:xfrm>
            <a:custGeom>
              <a:avLst/>
              <a:gdLst/>
              <a:ahLst/>
              <a:cxnLst/>
              <a:rect l="l" t="t" r="r" b="b"/>
              <a:pathLst>
                <a:path w="2929" h="3023" extrusionOk="0">
                  <a:moveTo>
                    <a:pt x="1417" y="1"/>
                  </a:moveTo>
                  <a:cubicBezTo>
                    <a:pt x="662" y="1"/>
                    <a:pt x="1" y="662"/>
                    <a:pt x="1" y="1512"/>
                  </a:cubicBezTo>
                  <a:cubicBezTo>
                    <a:pt x="1" y="2267"/>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2" name="Google Shape;7022;p124"/>
            <p:cNvSpPr/>
            <p:nvPr/>
          </p:nvSpPr>
          <p:spPr>
            <a:xfrm>
              <a:off x="4336450" y="1937925"/>
              <a:ext cx="75575" cy="75575"/>
            </a:xfrm>
            <a:custGeom>
              <a:avLst/>
              <a:gdLst/>
              <a:ahLst/>
              <a:cxnLst/>
              <a:rect l="l" t="t" r="r" b="b"/>
              <a:pathLst>
                <a:path w="3023" h="3023" extrusionOk="0">
                  <a:moveTo>
                    <a:pt x="1512" y="1"/>
                  </a:moveTo>
                  <a:cubicBezTo>
                    <a:pt x="662" y="1"/>
                    <a:pt x="1" y="662"/>
                    <a:pt x="1" y="1512"/>
                  </a:cubicBezTo>
                  <a:cubicBezTo>
                    <a:pt x="1" y="2267"/>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3" name="Google Shape;7023;p124"/>
            <p:cNvSpPr/>
            <p:nvPr/>
          </p:nvSpPr>
          <p:spPr>
            <a:xfrm>
              <a:off x="4138150" y="1937925"/>
              <a:ext cx="75575" cy="75575"/>
            </a:xfrm>
            <a:custGeom>
              <a:avLst/>
              <a:gdLst/>
              <a:ahLst/>
              <a:cxnLst/>
              <a:rect l="l" t="t" r="r" b="b"/>
              <a:pathLst>
                <a:path w="3023" h="3023" extrusionOk="0">
                  <a:moveTo>
                    <a:pt x="1511" y="1"/>
                  </a:moveTo>
                  <a:cubicBezTo>
                    <a:pt x="661" y="1"/>
                    <a:pt x="0" y="662"/>
                    <a:pt x="0" y="1512"/>
                  </a:cubicBezTo>
                  <a:cubicBezTo>
                    <a:pt x="0" y="2267"/>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4" name="Google Shape;7024;p124"/>
            <p:cNvSpPr/>
            <p:nvPr/>
          </p:nvSpPr>
          <p:spPr>
            <a:xfrm>
              <a:off x="3939825" y="1937925"/>
              <a:ext cx="73225" cy="75575"/>
            </a:xfrm>
            <a:custGeom>
              <a:avLst/>
              <a:gdLst/>
              <a:ahLst/>
              <a:cxnLst/>
              <a:rect l="l" t="t" r="r" b="b"/>
              <a:pathLst>
                <a:path w="2929" h="3023" extrusionOk="0">
                  <a:moveTo>
                    <a:pt x="1512" y="1"/>
                  </a:moveTo>
                  <a:cubicBezTo>
                    <a:pt x="662" y="1"/>
                    <a:pt x="1" y="662"/>
                    <a:pt x="1" y="1512"/>
                  </a:cubicBezTo>
                  <a:cubicBezTo>
                    <a:pt x="1" y="2267"/>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5" name="Google Shape;7025;p124"/>
            <p:cNvSpPr/>
            <p:nvPr/>
          </p:nvSpPr>
          <p:spPr>
            <a:xfrm>
              <a:off x="61283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6" name="Google Shape;7026;p124"/>
            <p:cNvSpPr/>
            <p:nvPr/>
          </p:nvSpPr>
          <p:spPr>
            <a:xfrm>
              <a:off x="59300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7" name="Google Shape;7027;p124"/>
            <p:cNvSpPr/>
            <p:nvPr/>
          </p:nvSpPr>
          <p:spPr>
            <a:xfrm>
              <a:off x="5731725" y="2126800"/>
              <a:ext cx="73200" cy="75575"/>
            </a:xfrm>
            <a:custGeom>
              <a:avLst/>
              <a:gdLst/>
              <a:ahLst/>
              <a:cxnLst/>
              <a:rect l="l" t="t" r="r" b="b"/>
              <a:pathLst>
                <a:path w="2928" h="3023" extrusionOk="0">
                  <a:moveTo>
                    <a:pt x="1417" y="1"/>
                  </a:moveTo>
                  <a:cubicBezTo>
                    <a:pt x="662" y="1"/>
                    <a:pt x="0" y="662"/>
                    <a:pt x="0" y="1511"/>
                  </a:cubicBezTo>
                  <a:cubicBezTo>
                    <a:pt x="0"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8" name="Google Shape;7028;p124"/>
            <p:cNvSpPr/>
            <p:nvPr/>
          </p:nvSpPr>
          <p:spPr>
            <a:xfrm>
              <a:off x="55310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1" y="3022"/>
                    <a:pt x="3022" y="2361"/>
                    <a:pt x="3022" y="1511"/>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29" name="Google Shape;7029;p124"/>
            <p:cNvSpPr/>
            <p:nvPr/>
          </p:nvSpPr>
          <p:spPr>
            <a:xfrm>
              <a:off x="5332750" y="2126800"/>
              <a:ext cx="75550" cy="75575"/>
            </a:xfrm>
            <a:custGeom>
              <a:avLst/>
              <a:gdLst/>
              <a:ahLst/>
              <a:cxnLst/>
              <a:rect l="l" t="t" r="r" b="b"/>
              <a:pathLst>
                <a:path w="3022" h="3023" extrusionOk="0">
                  <a:moveTo>
                    <a:pt x="1511" y="1"/>
                  </a:moveTo>
                  <a:cubicBezTo>
                    <a:pt x="661" y="1"/>
                    <a:pt x="0" y="662"/>
                    <a:pt x="0" y="1511"/>
                  </a:cubicBezTo>
                  <a:cubicBezTo>
                    <a:pt x="0" y="2361"/>
                    <a:pt x="661" y="3022"/>
                    <a:pt x="1511" y="3022"/>
                  </a:cubicBezTo>
                  <a:cubicBezTo>
                    <a:pt x="2267" y="3022"/>
                    <a:pt x="2928" y="2361"/>
                    <a:pt x="2928" y="1511"/>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0" name="Google Shape;7030;p124"/>
            <p:cNvSpPr/>
            <p:nvPr/>
          </p:nvSpPr>
          <p:spPr>
            <a:xfrm>
              <a:off x="51344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1" name="Google Shape;7031;p124"/>
            <p:cNvSpPr/>
            <p:nvPr/>
          </p:nvSpPr>
          <p:spPr>
            <a:xfrm>
              <a:off x="49337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2" name="Google Shape;7032;p124"/>
            <p:cNvSpPr/>
            <p:nvPr/>
          </p:nvSpPr>
          <p:spPr>
            <a:xfrm>
              <a:off x="47354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3" name="Google Shape;7033;p124"/>
            <p:cNvSpPr/>
            <p:nvPr/>
          </p:nvSpPr>
          <p:spPr>
            <a:xfrm>
              <a:off x="4537125" y="2126800"/>
              <a:ext cx="73225" cy="75575"/>
            </a:xfrm>
            <a:custGeom>
              <a:avLst/>
              <a:gdLst/>
              <a:ahLst/>
              <a:cxnLst/>
              <a:rect l="l" t="t" r="r" b="b"/>
              <a:pathLst>
                <a:path w="2929" h="3023" extrusionOk="0">
                  <a:moveTo>
                    <a:pt x="1417" y="1"/>
                  </a:moveTo>
                  <a:cubicBezTo>
                    <a:pt x="662" y="1"/>
                    <a:pt x="1" y="662"/>
                    <a:pt x="1" y="1511"/>
                  </a:cubicBezTo>
                  <a:cubicBezTo>
                    <a:pt x="1" y="2361"/>
                    <a:pt x="662" y="3022"/>
                    <a:pt x="1417" y="3022"/>
                  </a:cubicBezTo>
                  <a:lnTo>
                    <a:pt x="1512" y="3022"/>
                  </a:lnTo>
                  <a:cubicBezTo>
                    <a:pt x="2267" y="3022"/>
                    <a:pt x="2928" y="2361"/>
                    <a:pt x="2928" y="1511"/>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4" name="Google Shape;7034;p124"/>
            <p:cNvSpPr/>
            <p:nvPr/>
          </p:nvSpPr>
          <p:spPr>
            <a:xfrm>
              <a:off x="4336450" y="2126800"/>
              <a:ext cx="75575" cy="75575"/>
            </a:xfrm>
            <a:custGeom>
              <a:avLst/>
              <a:gdLst/>
              <a:ahLst/>
              <a:cxnLst/>
              <a:rect l="l" t="t" r="r" b="b"/>
              <a:pathLst>
                <a:path w="3023" h="3023" extrusionOk="0">
                  <a:moveTo>
                    <a:pt x="1512" y="1"/>
                  </a:moveTo>
                  <a:cubicBezTo>
                    <a:pt x="662" y="1"/>
                    <a:pt x="1" y="662"/>
                    <a:pt x="1" y="1511"/>
                  </a:cubicBezTo>
                  <a:cubicBezTo>
                    <a:pt x="1" y="2361"/>
                    <a:pt x="662" y="3022"/>
                    <a:pt x="1512" y="3022"/>
                  </a:cubicBezTo>
                  <a:cubicBezTo>
                    <a:pt x="2362" y="3022"/>
                    <a:pt x="3023" y="2361"/>
                    <a:pt x="3023" y="1511"/>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5" name="Google Shape;7035;p124"/>
            <p:cNvSpPr/>
            <p:nvPr/>
          </p:nvSpPr>
          <p:spPr>
            <a:xfrm>
              <a:off x="4138150" y="2126800"/>
              <a:ext cx="75575" cy="75575"/>
            </a:xfrm>
            <a:custGeom>
              <a:avLst/>
              <a:gdLst/>
              <a:ahLst/>
              <a:cxnLst/>
              <a:rect l="l" t="t" r="r" b="b"/>
              <a:pathLst>
                <a:path w="3023" h="3023" extrusionOk="0">
                  <a:moveTo>
                    <a:pt x="1511" y="1"/>
                  </a:moveTo>
                  <a:cubicBezTo>
                    <a:pt x="661" y="1"/>
                    <a:pt x="0" y="662"/>
                    <a:pt x="0" y="1511"/>
                  </a:cubicBezTo>
                  <a:cubicBezTo>
                    <a:pt x="0" y="2361"/>
                    <a:pt x="661" y="3022"/>
                    <a:pt x="1511" y="3022"/>
                  </a:cubicBezTo>
                  <a:cubicBezTo>
                    <a:pt x="2361" y="3022"/>
                    <a:pt x="3022" y="2361"/>
                    <a:pt x="3022" y="1511"/>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6" name="Google Shape;7036;p124"/>
            <p:cNvSpPr/>
            <p:nvPr/>
          </p:nvSpPr>
          <p:spPr>
            <a:xfrm>
              <a:off x="3939825" y="2126800"/>
              <a:ext cx="73225" cy="75575"/>
            </a:xfrm>
            <a:custGeom>
              <a:avLst/>
              <a:gdLst/>
              <a:ahLst/>
              <a:cxnLst/>
              <a:rect l="l" t="t" r="r" b="b"/>
              <a:pathLst>
                <a:path w="2929" h="3023" extrusionOk="0">
                  <a:moveTo>
                    <a:pt x="1512" y="1"/>
                  </a:moveTo>
                  <a:cubicBezTo>
                    <a:pt x="662" y="1"/>
                    <a:pt x="1" y="662"/>
                    <a:pt x="1" y="1511"/>
                  </a:cubicBezTo>
                  <a:cubicBezTo>
                    <a:pt x="1" y="2361"/>
                    <a:pt x="662" y="3022"/>
                    <a:pt x="1512" y="3022"/>
                  </a:cubicBezTo>
                  <a:cubicBezTo>
                    <a:pt x="2267" y="3022"/>
                    <a:pt x="2928" y="2361"/>
                    <a:pt x="2928" y="1511"/>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7" name="Google Shape;7037;p124"/>
            <p:cNvSpPr/>
            <p:nvPr/>
          </p:nvSpPr>
          <p:spPr>
            <a:xfrm>
              <a:off x="61283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8" name="Google Shape;7038;p124"/>
            <p:cNvSpPr/>
            <p:nvPr/>
          </p:nvSpPr>
          <p:spPr>
            <a:xfrm>
              <a:off x="59300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39" name="Google Shape;7039;p124"/>
            <p:cNvSpPr/>
            <p:nvPr/>
          </p:nvSpPr>
          <p:spPr>
            <a:xfrm>
              <a:off x="5731725" y="2315675"/>
              <a:ext cx="73200" cy="75575"/>
            </a:xfrm>
            <a:custGeom>
              <a:avLst/>
              <a:gdLst/>
              <a:ahLst/>
              <a:cxnLst/>
              <a:rect l="l" t="t" r="r" b="b"/>
              <a:pathLst>
                <a:path w="2928" h="3023"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0" name="Google Shape;7040;p124"/>
            <p:cNvSpPr/>
            <p:nvPr/>
          </p:nvSpPr>
          <p:spPr>
            <a:xfrm>
              <a:off x="55310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1" name="Google Shape;7041;p124"/>
            <p:cNvSpPr/>
            <p:nvPr/>
          </p:nvSpPr>
          <p:spPr>
            <a:xfrm>
              <a:off x="5332750" y="2315675"/>
              <a:ext cx="75550" cy="75575"/>
            </a:xfrm>
            <a:custGeom>
              <a:avLst/>
              <a:gdLst/>
              <a:ahLst/>
              <a:cxnLst/>
              <a:rect l="l" t="t" r="r" b="b"/>
              <a:pathLst>
                <a:path w="3022" h="3023"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2" name="Google Shape;7042;p124"/>
            <p:cNvSpPr/>
            <p:nvPr/>
          </p:nvSpPr>
          <p:spPr>
            <a:xfrm>
              <a:off x="51344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3" name="Google Shape;7043;p124"/>
            <p:cNvSpPr/>
            <p:nvPr/>
          </p:nvSpPr>
          <p:spPr>
            <a:xfrm>
              <a:off x="49337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4" name="Google Shape;7044;p124"/>
            <p:cNvSpPr/>
            <p:nvPr/>
          </p:nvSpPr>
          <p:spPr>
            <a:xfrm>
              <a:off x="47354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5" name="Google Shape;7045;p124"/>
            <p:cNvSpPr/>
            <p:nvPr/>
          </p:nvSpPr>
          <p:spPr>
            <a:xfrm>
              <a:off x="4537125" y="2315675"/>
              <a:ext cx="73225" cy="75575"/>
            </a:xfrm>
            <a:custGeom>
              <a:avLst/>
              <a:gdLst/>
              <a:ahLst/>
              <a:cxnLst/>
              <a:rect l="l" t="t" r="r" b="b"/>
              <a:pathLst>
                <a:path w="2929" h="3023"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6" name="Google Shape;7046;p124"/>
            <p:cNvSpPr/>
            <p:nvPr/>
          </p:nvSpPr>
          <p:spPr>
            <a:xfrm>
              <a:off x="4336450" y="2315675"/>
              <a:ext cx="75575" cy="75575"/>
            </a:xfrm>
            <a:custGeom>
              <a:avLst/>
              <a:gdLst/>
              <a:ahLst/>
              <a:cxnLst/>
              <a:rect l="l" t="t" r="r" b="b"/>
              <a:pathLst>
                <a:path w="3023" h="3023"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7" name="Google Shape;7047;p124"/>
            <p:cNvSpPr/>
            <p:nvPr/>
          </p:nvSpPr>
          <p:spPr>
            <a:xfrm>
              <a:off x="4138150" y="2315675"/>
              <a:ext cx="75575" cy="75575"/>
            </a:xfrm>
            <a:custGeom>
              <a:avLst/>
              <a:gdLst/>
              <a:ahLst/>
              <a:cxnLst/>
              <a:rect l="l" t="t" r="r" b="b"/>
              <a:pathLst>
                <a:path w="3023" h="3023"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8" name="Google Shape;7048;p124"/>
            <p:cNvSpPr/>
            <p:nvPr/>
          </p:nvSpPr>
          <p:spPr>
            <a:xfrm>
              <a:off x="3939825" y="2315675"/>
              <a:ext cx="73225" cy="75575"/>
            </a:xfrm>
            <a:custGeom>
              <a:avLst/>
              <a:gdLst/>
              <a:ahLst/>
              <a:cxnLst/>
              <a:rect l="l" t="t" r="r" b="b"/>
              <a:pathLst>
                <a:path w="2929" h="3023"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49" name="Google Shape;7049;p124"/>
            <p:cNvSpPr/>
            <p:nvPr/>
          </p:nvSpPr>
          <p:spPr>
            <a:xfrm>
              <a:off x="6326650" y="2509250"/>
              <a:ext cx="28375" cy="68500"/>
            </a:xfrm>
            <a:custGeom>
              <a:avLst/>
              <a:gdLst/>
              <a:ahLst/>
              <a:cxnLst/>
              <a:rect l="l" t="t" r="r" b="b"/>
              <a:pathLst>
                <a:path w="1135" h="2740" extrusionOk="0">
                  <a:moveTo>
                    <a:pt x="851" y="1"/>
                  </a:moveTo>
                  <a:cubicBezTo>
                    <a:pt x="379" y="284"/>
                    <a:pt x="1" y="756"/>
                    <a:pt x="1" y="1323"/>
                  </a:cubicBezTo>
                  <a:cubicBezTo>
                    <a:pt x="1" y="1984"/>
                    <a:pt x="473" y="2551"/>
                    <a:pt x="1134" y="2740"/>
                  </a:cubicBezTo>
                  <a:cubicBezTo>
                    <a:pt x="1040" y="1795"/>
                    <a:pt x="945" y="945"/>
                    <a:pt x="85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0" name="Google Shape;7050;p124"/>
            <p:cNvSpPr/>
            <p:nvPr/>
          </p:nvSpPr>
          <p:spPr>
            <a:xfrm>
              <a:off x="61283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1" name="Google Shape;7051;p124"/>
            <p:cNvSpPr/>
            <p:nvPr/>
          </p:nvSpPr>
          <p:spPr>
            <a:xfrm>
              <a:off x="59300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2" name="Google Shape;7052;p124"/>
            <p:cNvSpPr/>
            <p:nvPr/>
          </p:nvSpPr>
          <p:spPr>
            <a:xfrm>
              <a:off x="5731725" y="2504550"/>
              <a:ext cx="73200" cy="75550"/>
            </a:xfrm>
            <a:custGeom>
              <a:avLst/>
              <a:gdLst/>
              <a:ahLst/>
              <a:cxnLst/>
              <a:rect l="l" t="t" r="r" b="b"/>
              <a:pathLst>
                <a:path w="2928" h="3022" extrusionOk="0">
                  <a:moveTo>
                    <a:pt x="1417" y="0"/>
                  </a:moveTo>
                  <a:cubicBezTo>
                    <a:pt x="662" y="0"/>
                    <a:pt x="0" y="661"/>
                    <a:pt x="0" y="1511"/>
                  </a:cubicBezTo>
                  <a:cubicBezTo>
                    <a:pt x="0"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3" name="Google Shape;7053;p124"/>
            <p:cNvSpPr/>
            <p:nvPr/>
          </p:nvSpPr>
          <p:spPr>
            <a:xfrm>
              <a:off x="55310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1" y="3022"/>
                    <a:pt x="3022" y="2361"/>
                    <a:pt x="3022" y="1511"/>
                  </a:cubicBezTo>
                  <a:cubicBezTo>
                    <a:pt x="3022" y="661"/>
                    <a:pt x="2361"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4" name="Google Shape;7054;p124"/>
            <p:cNvSpPr/>
            <p:nvPr/>
          </p:nvSpPr>
          <p:spPr>
            <a:xfrm>
              <a:off x="5332750" y="2504550"/>
              <a:ext cx="75550" cy="75550"/>
            </a:xfrm>
            <a:custGeom>
              <a:avLst/>
              <a:gdLst/>
              <a:ahLst/>
              <a:cxnLst/>
              <a:rect l="l" t="t" r="r" b="b"/>
              <a:pathLst>
                <a:path w="3022" h="3022" extrusionOk="0">
                  <a:moveTo>
                    <a:pt x="1511" y="0"/>
                  </a:moveTo>
                  <a:cubicBezTo>
                    <a:pt x="661" y="0"/>
                    <a:pt x="0" y="661"/>
                    <a:pt x="0" y="1511"/>
                  </a:cubicBezTo>
                  <a:cubicBezTo>
                    <a:pt x="0" y="2361"/>
                    <a:pt x="661" y="3022"/>
                    <a:pt x="1511" y="3022"/>
                  </a:cubicBezTo>
                  <a:cubicBezTo>
                    <a:pt x="2267" y="3022"/>
                    <a:pt x="2928" y="2361"/>
                    <a:pt x="2928" y="1511"/>
                  </a:cubicBezTo>
                  <a:cubicBezTo>
                    <a:pt x="3022" y="661"/>
                    <a:pt x="2267"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5" name="Google Shape;7055;p124"/>
            <p:cNvSpPr/>
            <p:nvPr/>
          </p:nvSpPr>
          <p:spPr>
            <a:xfrm>
              <a:off x="51344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6" name="Google Shape;7056;p124"/>
            <p:cNvSpPr/>
            <p:nvPr/>
          </p:nvSpPr>
          <p:spPr>
            <a:xfrm>
              <a:off x="49337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7" name="Google Shape;7057;p124"/>
            <p:cNvSpPr/>
            <p:nvPr/>
          </p:nvSpPr>
          <p:spPr>
            <a:xfrm>
              <a:off x="47354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8" name="Google Shape;7058;p124"/>
            <p:cNvSpPr/>
            <p:nvPr/>
          </p:nvSpPr>
          <p:spPr>
            <a:xfrm>
              <a:off x="4537125" y="2504550"/>
              <a:ext cx="73225" cy="75550"/>
            </a:xfrm>
            <a:custGeom>
              <a:avLst/>
              <a:gdLst/>
              <a:ahLst/>
              <a:cxnLst/>
              <a:rect l="l" t="t" r="r" b="b"/>
              <a:pathLst>
                <a:path w="2929" h="3022" extrusionOk="0">
                  <a:moveTo>
                    <a:pt x="1417" y="0"/>
                  </a:moveTo>
                  <a:cubicBezTo>
                    <a:pt x="662" y="0"/>
                    <a:pt x="1" y="661"/>
                    <a:pt x="1" y="1511"/>
                  </a:cubicBezTo>
                  <a:cubicBezTo>
                    <a:pt x="1" y="2361"/>
                    <a:pt x="662" y="3022"/>
                    <a:pt x="1417" y="3022"/>
                  </a:cubicBezTo>
                  <a:lnTo>
                    <a:pt x="1512" y="3022"/>
                  </a:lnTo>
                  <a:cubicBezTo>
                    <a:pt x="2267" y="3022"/>
                    <a:pt x="2928" y="2361"/>
                    <a:pt x="2928" y="1511"/>
                  </a:cubicBezTo>
                  <a:cubicBezTo>
                    <a:pt x="2928" y="661"/>
                    <a:pt x="2267" y="0"/>
                    <a:pt x="1417"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59" name="Google Shape;7059;p124"/>
            <p:cNvSpPr/>
            <p:nvPr/>
          </p:nvSpPr>
          <p:spPr>
            <a:xfrm>
              <a:off x="4336450" y="2504550"/>
              <a:ext cx="75575" cy="75550"/>
            </a:xfrm>
            <a:custGeom>
              <a:avLst/>
              <a:gdLst/>
              <a:ahLst/>
              <a:cxnLst/>
              <a:rect l="l" t="t" r="r" b="b"/>
              <a:pathLst>
                <a:path w="3023" h="3022" extrusionOk="0">
                  <a:moveTo>
                    <a:pt x="1512" y="0"/>
                  </a:moveTo>
                  <a:cubicBezTo>
                    <a:pt x="662" y="0"/>
                    <a:pt x="1" y="661"/>
                    <a:pt x="1" y="1511"/>
                  </a:cubicBezTo>
                  <a:cubicBezTo>
                    <a:pt x="1" y="2361"/>
                    <a:pt x="662" y="3022"/>
                    <a:pt x="1512" y="3022"/>
                  </a:cubicBezTo>
                  <a:cubicBezTo>
                    <a:pt x="2362" y="3022"/>
                    <a:pt x="3023" y="2361"/>
                    <a:pt x="3023" y="1511"/>
                  </a:cubicBezTo>
                  <a:cubicBezTo>
                    <a:pt x="3023" y="661"/>
                    <a:pt x="2362"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0" name="Google Shape;7060;p124"/>
            <p:cNvSpPr/>
            <p:nvPr/>
          </p:nvSpPr>
          <p:spPr>
            <a:xfrm>
              <a:off x="4138150" y="2504550"/>
              <a:ext cx="75575" cy="75550"/>
            </a:xfrm>
            <a:custGeom>
              <a:avLst/>
              <a:gdLst/>
              <a:ahLst/>
              <a:cxnLst/>
              <a:rect l="l" t="t" r="r" b="b"/>
              <a:pathLst>
                <a:path w="3023" h="3022" extrusionOk="0">
                  <a:moveTo>
                    <a:pt x="1511" y="0"/>
                  </a:moveTo>
                  <a:cubicBezTo>
                    <a:pt x="661" y="0"/>
                    <a:pt x="0" y="661"/>
                    <a:pt x="0" y="1511"/>
                  </a:cubicBezTo>
                  <a:cubicBezTo>
                    <a:pt x="0" y="2361"/>
                    <a:pt x="661" y="3022"/>
                    <a:pt x="1511" y="3022"/>
                  </a:cubicBezTo>
                  <a:cubicBezTo>
                    <a:pt x="2361" y="3022"/>
                    <a:pt x="3022" y="2361"/>
                    <a:pt x="3022" y="1511"/>
                  </a:cubicBezTo>
                  <a:cubicBezTo>
                    <a:pt x="3022" y="661"/>
                    <a:pt x="2361" y="0"/>
                    <a:pt x="1511"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1" name="Google Shape;7061;p124"/>
            <p:cNvSpPr/>
            <p:nvPr/>
          </p:nvSpPr>
          <p:spPr>
            <a:xfrm>
              <a:off x="3939825" y="2504550"/>
              <a:ext cx="73225" cy="75550"/>
            </a:xfrm>
            <a:custGeom>
              <a:avLst/>
              <a:gdLst/>
              <a:ahLst/>
              <a:cxnLst/>
              <a:rect l="l" t="t" r="r" b="b"/>
              <a:pathLst>
                <a:path w="2929" h="3022" extrusionOk="0">
                  <a:moveTo>
                    <a:pt x="1512" y="0"/>
                  </a:moveTo>
                  <a:cubicBezTo>
                    <a:pt x="662" y="0"/>
                    <a:pt x="1" y="661"/>
                    <a:pt x="1" y="1511"/>
                  </a:cubicBezTo>
                  <a:cubicBezTo>
                    <a:pt x="1" y="2361"/>
                    <a:pt x="662" y="3022"/>
                    <a:pt x="1512" y="3022"/>
                  </a:cubicBezTo>
                  <a:cubicBezTo>
                    <a:pt x="2267" y="3022"/>
                    <a:pt x="2928" y="2361"/>
                    <a:pt x="2928" y="1511"/>
                  </a:cubicBezTo>
                  <a:cubicBezTo>
                    <a:pt x="2928" y="661"/>
                    <a:pt x="2267" y="0"/>
                    <a:pt x="1512" y="0"/>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2" name="Google Shape;7062;p124"/>
            <p:cNvSpPr/>
            <p:nvPr/>
          </p:nvSpPr>
          <p:spPr>
            <a:xfrm>
              <a:off x="6326650" y="2693400"/>
              <a:ext cx="40175" cy="75575"/>
            </a:xfrm>
            <a:custGeom>
              <a:avLst/>
              <a:gdLst/>
              <a:ahLst/>
              <a:cxnLst/>
              <a:rect l="l" t="t" r="r" b="b"/>
              <a:pathLst>
                <a:path w="1607" h="3023" extrusionOk="0">
                  <a:moveTo>
                    <a:pt x="1512" y="1"/>
                  </a:moveTo>
                  <a:cubicBezTo>
                    <a:pt x="662" y="1"/>
                    <a:pt x="1" y="662"/>
                    <a:pt x="1" y="1512"/>
                  </a:cubicBezTo>
                  <a:cubicBezTo>
                    <a:pt x="1" y="2362"/>
                    <a:pt x="662" y="3023"/>
                    <a:pt x="1512" y="3023"/>
                  </a:cubicBezTo>
                  <a:lnTo>
                    <a:pt x="1512" y="2928"/>
                  </a:lnTo>
                  <a:lnTo>
                    <a:pt x="1606" y="2928"/>
                  </a:lnTo>
                  <a:cubicBezTo>
                    <a:pt x="1606" y="1984"/>
                    <a:pt x="1512" y="1040"/>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3" name="Google Shape;7063;p124"/>
            <p:cNvSpPr/>
            <p:nvPr/>
          </p:nvSpPr>
          <p:spPr>
            <a:xfrm>
              <a:off x="61283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4" name="Google Shape;7064;p124"/>
            <p:cNvSpPr/>
            <p:nvPr/>
          </p:nvSpPr>
          <p:spPr>
            <a:xfrm>
              <a:off x="59300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5" name="Google Shape;7065;p124"/>
            <p:cNvSpPr/>
            <p:nvPr/>
          </p:nvSpPr>
          <p:spPr>
            <a:xfrm>
              <a:off x="5731725" y="2693400"/>
              <a:ext cx="73200" cy="75575"/>
            </a:xfrm>
            <a:custGeom>
              <a:avLst/>
              <a:gdLst/>
              <a:ahLst/>
              <a:cxnLst/>
              <a:rect l="l" t="t" r="r" b="b"/>
              <a:pathLst>
                <a:path w="2928" h="3023" extrusionOk="0">
                  <a:moveTo>
                    <a:pt x="1417" y="1"/>
                  </a:moveTo>
                  <a:cubicBezTo>
                    <a:pt x="662" y="1"/>
                    <a:pt x="0" y="662"/>
                    <a:pt x="0" y="1512"/>
                  </a:cubicBezTo>
                  <a:cubicBezTo>
                    <a:pt x="0"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6" name="Google Shape;7066;p124"/>
            <p:cNvSpPr/>
            <p:nvPr/>
          </p:nvSpPr>
          <p:spPr>
            <a:xfrm>
              <a:off x="55310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1" y="3023"/>
                    <a:pt x="3022" y="2362"/>
                    <a:pt x="3022" y="1512"/>
                  </a:cubicBezTo>
                  <a:cubicBezTo>
                    <a:pt x="3022" y="662"/>
                    <a:pt x="2361"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7" name="Google Shape;7067;p124"/>
            <p:cNvSpPr/>
            <p:nvPr/>
          </p:nvSpPr>
          <p:spPr>
            <a:xfrm>
              <a:off x="5332750" y="2693400"/>
              <a:ext cx="75550" cy="75575"/>
            </a:xfrm>
            <a:custGeom>
              <a:avLst/>
              <a:gdLst/>
              <a:ahLst/>
              <a:cxnLst/>
              <a:rect l="l" t="t" r="r" b="b"/>
              <a:pathLst>
                <a:path w="3022" h="3023" extrusionOk="0">
                  <a:moveTo>
                    <a:pt x="1511" y="1"/>
                  </a:moveTo>
                  <a:cubicBezTo>
                    <a:pt x="661" y="1"/>
                    <a:pt x="0" y="662"/>
                    <a:pt x="0" y="1512"/>
                  </a:cubicBezTo>
                  <a:cubicBezTo>
                    <a:pt x="0" y="2362"/>
                    <a:pt x="661" y="3023"/>
                    <a:pt x="1511" y="3023"/>
                  </a:cubicBezTo>
                  <a:cubicBezTo>
                    <a:pt x="2267" y="3023"/>
                    <a:pt x="2928" y="2362"/>
                    <a:pt x="2928" y="1512"/>
                  </a:cubicBezTo>
                  <a:cubicBezTo>
                    <a:pt x="3022" y="662"/>
                    <a:pt x="2267"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8" name="Google Shape;7068;p124"/>
            <p:cNvSpPr/>
            <p:nvPr/>
          </p:nvSpPr>
          <p:spPr>
            <a:xfrm>
              <a:off x="51344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69" name="Google Shape;7069;p124"/>
            <p:cNvSpPr/>
            <p:nvPr/>
          </p:nvSpPr>
          <p:spPr>
            <a:xfrm>
              <a:off x="49337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0" name="Google Shape;7070;p124"/>
            <p:cNvSpPr/>
            <p:nvPr/>
          </p:nvSpPr>
          <p:spPr>
            <a:xfrm>
              <a:off x="47354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1" name="Google Shape;7071;p124"/>
            <p:cNvSpPr/>
            <p:nvPr/>
          </p:nvSpPr>
          <p:spPr>
            <a:xfrm>
              <a:off x="4537125" y="2693400"/>
              <a:ext cx="73225" cy="75575"/>
            </a:xfrm>
            <a:custGeom>
              <a:avLst/>
              <a:gdLst/>
              <a:ahLst/>
              <a:cxnLst/>
              <a:rect l="l" t="t" r="r" b="b"/>
              <a:pathLst>
                <a:path w="2929" h="3023" extrusionOk="0">
                  <a:moveTo>
                    <a:pt x="1417" y="1"/>
                  </a:moveTo>
                  <a:cubicBezTo>
                    <a:pt x="662" y="1"/>
                    <a:pt x="1" y="662"/>
                    <a:pt x="1" y="1512"/>
                  </a:cubicBezTo>
                  <a:cubicBezTo>
                    <a:pt x="1" y="2362"/>
                    <a:pt x="662" y="3023"/>
                    <a:pt x="1417" y="3023"/>
                  </a:cubicBezTo>
                  <a:lnTo>
                    <a:pt x="1512" y="3023"/>
                  </a:lnTo>
                  <a:cubicBezTo>
                    <a:pt x="2267" y="3023"/>
                    <a:pt x="2928" y="2362"/>
                    <a:pt x="2928" y="1512"/>
                  </a:cubicBezTo>
                  <a:cubicBezTo>
                    <a:pt x="2928" y="662"/>
                    <a:pt x="2267" y="1"/>
                    <a:pt x="1417"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2" name="Google Shape;7072;p124"/>
            <p:cNvSpPr/>
            <p:nvPr/>
          </p:nvSpPr>
          <p:spPr>
            <a:xfrm>
              <a:off x="4336450" y="2693400"/>
              <a:ext cx="75575" cy="75575"/>
            </a:xfrm>
            <a:custGeom>
              <a:avLst/>
              <a:gdLst/>
              <a:ahLst/>
              <a:cxnLst/>
              <a:rect l="l" t="t" r="r" b="b"/>
              <a:pathLst>
                <a:path w="3023" h="3023" extrusionOk="0">
                  <a:moveTo>
                    <a:pt x="1512" y="1"/>
                  </a:moveTo>
                  <a:cubicBezTo>
                    <a:pt x="662" y="1"/>
                    <a:pt x="1" y="662"/>
                    <a:pt x="1" y="1512"/>
                  </a:cubicBezTo>
                  <a:cubicBezTo>
                    <a:pt x="1" y="2362"/>
                    <a:pt x="662" y="3023"/>
                    <a:pt x="1512" y="3023"/>
                  </a:cubicBezTo>
                  <a:cubicBezTo>
                    <a:pt x="2362" y="3023"/>
                    <a:pt x="3023" y="2362"/>
                    <a:pt x="3023" y="1512"/>
                  </a:cubicBezTo>
                  <a:cubicBezTo>
                    <a:pt x="3023" y="662"/>
                    <a:pt x="2362"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3" name="Google Shape;7073;p124"/>
            <p:cNvSpPr/>
            <p:nvPr/>
          </p:nvSpPr>
          <p:spPr>
            <a:xfrm>
              <a:off x="4138150" y="2693400"/>
              <a:ext cx="75575" cy="75575"/>
            </a:xfrm>
            <a:custGeom>
              <a:avLst/>
              <a:gdLst/>
              <a:ahLst/>
              <a:cxnLst/>
              <a:rect l="l" t="t" r="r" b="b"/>
              <a:pathLst>
                <a:path w="3023" h="3023" extrusionOk="0">
                  <a:moveTo>
                    <a:pt x="1511" y="1"/>
                  </a:moveTo>
                  <a:cubicBezTo>
                    <a:pt x="661" y="1"/>
                    <a:pt x="0" y="662"/>
                    <a:pt x="0" y="1512"/>
                  </a:cubicBezTo>
                  <a:cubicBezTo>
                    <a:pt x="0" y="2362"/>
                    <a:pt x="661" y="3023"/>
                    <a:pt x="1511" y="3023"/>
                  </a:cubicBezTo>
                  <a:cubicBezTo>
                    <a:pt x="2361" y="3023"/>
                    <a:pt x="3022" y="2362"/>
                    <a:pt x="3022" y="1512"/>
                  </a:cubicBezTo>
                  <a:cubicBezTo>
                    <a:pt x="3022" y="662"/>
                    <a:pt x="2361" y="1"/>
                    <a:pt x="1511"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4" name="Google Shape;7074;p124"/>
            <p:cNvSpPr/>
            <p:nvPr/>
          </p:nvSpPr>
          <p:spPr>
            <a:xfrm>
              <a:off x="3939825" y="2693400"/>
              <a:ext cx="73225" cy="75575"/>
            </a:xfrm>
            <a:custGeom>
              <a:avLst/>
              <a:gdLst/>
              <a:ahLst/>
              <a:cxnLst/>
              <a:rect l="l" t="t" r="r" b="b"/>
              <a:pathLst>
                <a:path w="2929" h="3023" extrusionOk="0">
                  <a:moveTo>
                    <a:pt x="1512" y="1"/>
                  </a:moveTo>
                  <a:cubicBezTo>
                    <a:pt x="662" y="1"/>
                    <a:pt x="1" y="662"/>
                    <a:pt x="1" y="1512"/>
                  </a:cubicBezTo>
                  <a:cubicBezTo>
                    <a:pt x="1" y="2362"/>
                    <a:pt x="662" y="3023"/>
                    <a:pt x="1512" y="3023"/>
                  </a:cubicBezTo>
                  <a:cubicBezTo>
                    <a:pt x="2267" y="3023"/>
                    <a:pt x="2928" y="2362"/>
                    <a:pt x="2928" y="1512"/>
                  </a:cubicBezTo>
                  <a:cubicBezTo>
                    <a:pt x="2928" y="662"/>
                    <a:pt x="2267" y="1"/>
                    <a:pt x="1512" y="1"/>
                  </a:cubicBezTo>
                  <a:close/>
                </a:path>
              </a:pathLst>
            </a:cu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075" name="Google Shape;7075;p124"/>
          <p:cNvSpPr txBox="1"/>
          <p:nvPr/>
        </p:nvSpPr>
        <p:spPr>
          <a:xfrm>
            <a:off x="609451"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Title and body split">
  <p:cSld name="Title and body split">
    <p:bg>
      <p:bgPr>
        <a:solidFill>
          <a:schemeClr val="dk1"/>
        </a:solidFill>
        <a:effectLst/>
      </p:bgPr>
    </p:bg>
    <p:spTree>
      <p:nvGrpSpPr>
        <p:cNvPr id="1" name="Shape 7076"/>
        <p:cNvGrpSpPr/>
        <p:nvPr/>
      </p:nvGrpSpPr>
      <p:grpSpPr>
        <a:xfrm>
          <a:off x="0" y="0"/>
          <a:ext cx="0" cy="0"/>
          <a:chOff x="0" y="0"/>
          <a:chExt cx="0" cy="0"/>
        </a:xfrm>
      </p:grpSpPr>
      <p:sp>
        <p:nvSpPr>
          <p:cNvPr id="7077" name="Google Shape;7077;p125"/>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78" name="Google Shape;7078;p125"/>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079" name="Google Shape;7079;p125"/>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080" name="Google Shape;7080;p125"/>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081" name="Google Shape;7081;p125"/>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2" name="Google Shape;7082;p125"/>
          <p:cNvSpPr txBox="1">
            <a:spLocks noGrp="1"/>
          </p:cNvSpPr>
          <p:nvPr>
            <p:ph type="subTitle" idx="2"/>
          </p:nvPr>
        </p:nvSpPr>
        <p:spPr>
          <a:xfrm>
            <a:off x="581025" y="201937"/>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grpSp>
        <p:nvGrpSpPr>
          <p:cNvPr id="7083" name="Google Shape;7083;p125"/>
          <p:cNvGrpSpPr/>
          <p:nvPr/>
        </p:nvGrpSpPr>
        <p:grpSpPr>
          <a:xfrm>
            <a:off x="8041174" y="4778597"/>
            <a:ext cx="598277" cy="170409"/>
            <a:chOff x="238125" y="1822850"/>
            <a:chExt cx="7080200" cy="2016675"/>
          </a:xfrm>
        </p:grpSpPr>
        <p:sp>
          <p:nvSpPr>
            <p:cNvPr id="7084" name="Google Shape;7084;p12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5" name="Google Shape;7085;p12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6" name="Google Shape;7086;p12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7" name="Google Shape;7087;p12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8" name="Google Shape;7088;p12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89" name="Google Shape;7089;p12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0" name="Google Shape;7090;p12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091" name="Google Shape;7091;p125"/>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Title and body split w/chevrons">
  <p:cSld name="Title and body split w/chevrons">
    <p:bg>
      <p:bgPr>
        <a:solidFill>
          <a:schemeClr val="dk1"/>
        </a:solidFill>
        <a:effectLst/>
      </p:bgPr>
    </p:bg>
    <p:spTree>
      <p:nvGrpSpPr>
        <p:cNvPr id="1" name="Shape 7092"/>
        <p:cNvGrpSpPr/>
        <p:nvPr/>
      </p:nvGrpSpPr>
      <p:grpSpPr>
        <a:xfrm>
          <a:off x="0" y="0"/>
          <a:ext cx="0" cy="0"/>
          <a:chOff x="0" y="0"/>
          <a:chExt cx="0" cy="0"/>
        </a:xfrm>
      </p:grpSpPr>
      <p:grpSp>
        <p:nvGrpSpPr>
          <p:cNvPr id="7093" name="Google Shape;7093;p126"/>
          <p:cNvGrpSpPr/>
          <p:nvPr/>
        </p:nvGrpSpPr>
        <p:grpSpPr>
          <a:xfrm>
            <a:off x="2726704" y="6"/>
            <a:ext cx="3697033" cy="5143642"/>
            <a:chOff x="1926275" y="238125"/>
            <a:chExt cx="3765950" cy="5239525"/>
          </a:xfrm>
        </p:grpSpPr>
        <p:sp>
          <p:nvSpPr>
            <p:cNvPr id="7094" name="Google Shape;7094;p12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5" name="Google Shape;7095;p12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6" name="Google Shape;7096;p12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7" name="Google Shape;7097;p12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8" name="Google Shape;7098;p12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099" name="Google Shape;7099;p12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0" name="Google Shape;7100;p12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1" name="Google Shape;7101;p12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2" name="Google Shape;7102;p12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3" name="Google Shape;7103;p12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4" name="Google Shape;7104;p12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5" name="Google Shape;7105;p12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6" name="Google Shape;7106;p12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7" name="Google Shape;7107;p12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8" name="Google Shape;7108;p12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09" name="Google Shape;7109;p12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0" name="Google Shape;7110;p12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1" name="Google Shape;7111;p12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2" name="Google Shape;7112;p12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3" name="Google Shape;7113;p12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4" name="Google Shape;7114;p12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5" name="Google Shape;7115;p12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6" name="Google Shape;7116;p12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7" name="Google Shape;7117;p12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8" name="Google Shape;7118;p12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19" name="Google Shape;7119;p12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0" name="Google Shape;7120;p12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1" name="Google Shape;7121;p12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2" name="Google Shape;7122;p12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3" name="Google Shape;7123;p12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4" name="Google Shape;7124;p12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5" name="Google Shape;7125;p12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6" name="Google Shape;7126;p12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7" name="Google Shape;7127;p12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8" name="Google Shape;7128;p12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29" name="Google Shape;7129;p12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0" name="Google Shape;7130;p12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1" name="Google Shape;7131;p12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2" name="Google Shape;7132;p12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3" name="Google Shape;7133;p12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4" name="Google Shape;7134;p12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5" name="Google Shape;7135;p12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6" name="Google Shape;7136;p12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7" name="Google Shape;7137;p12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8" name="Google Shape;7138;p12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39" name="Google Shape;7139;p12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0" name="Google Shape;7140;p12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1" name="Google Shape;7141;p12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2" name="Google Shape;7142;p12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3" name="Google Shape;7143;p12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4" name="Google Shape;7144;p12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5" name="Google Shape;7145;p12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6" name="Google Shape;7146;p12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7" name="Google Shape;7147;p12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8" name="Google Shape;7148;p12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49" name="Google Shape;7149;p12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0" name="Google Shape;7150;p12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1" name="Google Shape;7151;p12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2" name="Google Shape;7152;p12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3" name="Google Shape;7153;p12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515F6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154" name="Google Shape;7154;p126"/>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7155" name="Google Shape;7155;p126"/>
          <p:cNvGrpSpPr/>
          <p:nvPr/>
        </p:nvGrpSpPr>
        <p:grpSpPr>
          <a:xfrm>
            <a:off x="2686261" y="2"/>
            <a:ext cx="2103910" cy="5143716"/>
            <a:chOff x="2726150" y="238125"/>
            <a:chExt cx="2142475" cy="5238000"/>
          </a:xfrm>
        </p:grpSpPr>
        <p:sp>
          <p:nvSpPr>
            <p:cNvPr id="7156" name="Google Shape;7156;p126"/>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7" name="Google Shape;7157;p126"/>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58" name="Google Shape;7158;p126"/>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159" name="Google Shape;7159;p126"/>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60" name="Google Shape;7160;p126"/>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61" name="Google Shape;7161;p12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62" name="Google Shape;7162;p126"/>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3" name="Google Shape;7163;p126"/>
          <p:cNvSpPr txBox="1">
            <a:spLocks noGrp="1"/>
          </p:cNvSpPr>
          <p:nvPr>
            <p:ph type="subTitle" idx="2"/>
          </p:nvPr>
        </p:nvSpPr>
        <p:spPr>
          <a:xfrm>
            <a:off x="581025" y="209023"/>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grpSp>
        <p:nvGrpSpPr>
          <p:cNvPr id="7164" name="Google Shape;7164;p126"/>
          <p:cNvGrpSpPr/>
          <p:nvPr/>
        </p:nvGrpSpPr>
        <p:grpSpPr>
          <a:xfrm>
            <a:off x="8041174" y="4778597"/>
            <a:ext cx="598277" cy="170409"/>
            <a:chOff x="238125" y="1822850"/>
            <a:chExt cx="7080200" cy="2016675"/>
          </a:xfrm>
        </p:grpSpPr>
        <p:sp>
          <p:nvSpPr>
            <p:cNvPr id="7165" name="Google Shape;7165;p12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6" name="Google Shape;7166;p12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7" name="Google Shape;7167;p12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8" name="Google Shape;7168;p12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69" name="Google Shape;7169;p12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70" name="Google Shape;7170;p12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71" name="Google Shape;7171;p12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172" name="Google Shape;7172;p12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Title and body split w/wireframe chevron">
  <p:cSld name="Title and body split w/wireframe chevron">
    <p:bg>
      <p:bgPr>
        <a:solidFill>
          <a:schemeClr val="dk1"/>
        </a:solidFill>
        <a:effectLst/>
      </p:bgPr>
    </p:bg>
    <p:spTree>
      <p:nvGrpSpPr>
        <p:cNvPr id="1" name="Shape 7173"/>
        <p:cNvGrpSpPr/>
        <p:nvPr/>
      </p:nvGrpSpPr>
      <p:grpSpPr>
        <a:xfrm>
          <a:off x="0" y="0"/>
          <a:ext cx="0" cy="0"/>
          <a:chOff x="0" y="0"/>
          <a:chExt cx="0" cy="0"/>
        </a:xfrm>
      </p:grpSpPr>
      <p:sp>
        <p:nvSpPr>
          <p:cNvPr id="7174" name="Google Shape;7174;p127"/>
          <p:cNvSpPr/>
          <p:nvPr/>
        </p:nvSpPr>
        <p:spPr>
          <a:xfrm>
            <a:off x="0" y="0"/>
            <a:ext cx="47937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7175" name="Google Shape;7175;p127"/>
          <p:cNvGrpSpPr/>
          <p:nvPr/>
        </p:nvGrpSpPr>
        <p:grpSpPr>
          <a:xfrm>
            <a:off x="2686261" y="2"/>
            <a:ext cx="2103910" cy="5143716"/>
            <a:chOff x="2726150" y="238125"/>
            <a:chExt cx="2142475" cy="5238000"/>
          </a:xfrm>
        </p:grpSpPr>
        <p:sp>
          <p:nvSpPr>
            <p:cNvPr id="7176" name="Google Shape;7176;p127"/>
            <p:cNvSpPr/>
            <p:nvPr/>
          </p:nvSpPr>
          <p:spPr>
            <a:xfrm>
              <a:off x="2726150" y="238125"/>
              <a:ext cx="2142475" cy="5238000"/>
            </a:xfrm>
            <a:custGeom>
              <a:avLst/>
              <a:gdLst/>
              <a:ahLst/>
              <a:cxnLst/>
              <a:rect l="l" t="t" r="r" b="b"/>
              <a:pathLst>
                <a:path w="85699" h="209520" extrusionOk="0">
                  <a:moveTo>
                    <a:pt x="214" y="0"/>
                  </a:moveTo>
                  <a:lnTo>
                    <a:pt x="83740" y="104515"/>
                  </a:lnTo>
                  <a:lnTo>
                    <a:pt x="0" y="209519"/>
                  </a:lnTo>
                  <a:lnTo>
                    <a:pt x="1958" y="209519"/>
                  </a:lnTo>
                  <a:lnTo>
                    <a:pt x="85331" y="105004"/>
                  </a:lnTo>
                  <a:lnTo>
                    <a:pt x="85698" y="104515"/>
                  </a:lnTo>
                  <a:lnTo>
                    <a:pt x="2172"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77" name="Google Shape;7177;p127"/>
            <p:cNvSpPr/>
            <p:nvPr/>
          </p:nvSpPr>
          <p:spPr>
            <a:xfrm>
              <a:off x="4425725" y="4920775"/>
              <a:ext cx="442900" cy="555350"/>
            </a:xfrm>
            <a:custGeom>
              <a:avLst/>
              <a:gdLst/>
              <a:ahLst/>
              <a:cxnLst/>
              <a:rect l="l" t="t" r="r" b="b"/>
              <a:pathLst>
                <a:path w="17716" h="22214" extrusionOk="0">
                  <a:moveTo>
                    <a:pt x="17715" y="1"/>
                  </a:moveTo>
                  <a:lnTo>
                    <a:pt x="0" y="22213"/>
                  </a:lnTo>
                  <a:lnTo>
                    <a:pt x="1959" y="22213"/>
                  </a:lnTo>
                  <a:lnTo>
                    <a:pt x="17715" y="2449"/>
                  </a:lnTo>
                  <a:lnTo>
                    <a:pt x="17715" y="1"/>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78" name="Google Shape;7178;p127"/>
            <p:cNvSpPr/>
            <p:nvPr/>
          </p:nvSpPr>
          <p:spPr>
            <a:xfrm>
              <a:off x="4409650" y="238125"/>
              <a:ext cx="458975" cy="576750"/>
            </a:xfrm>
            <a:custGeom>
              <a:avLst/>
              <a:gdLst/>
              <a:ahLst/>
              <a:cxnLst/>
              <a:rect l="l" t="t" r="r" b="b"/>
              <a:pathLst>
                <a:path w="18359" h="23070" extrusionOk="0">
                  <a:moveTo>
                    <a:pt x="1" y="0"/>
                  </a:moveTo>
                  <a:lnTo>
                    <a:pt x="18358" y="23069"/>
                  </a:lnTo>
                  <a:lnTo>
                    <a:pt x="18358" y="20622"/>
                  </a:lnTo>
                  <a:lnTo>
                    <a:pt x="1959" y="0"/>
                  </a:lnTo>
                  <a:close/>
                </a:path>
              </a:pathLst>
            </a:custGeom>
            <a:solidFill>
              <a:srgbClr val="E2F0F9">
                <a:alpha val="56078"/>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179" name="Google Shape;7179;p127"/>
          <p:cNvSpPr txBox="1">
            <a:spLocks noGrp="1"/>
          </p:cNvSpPr>
          <p:nvPr>
            <p:ph type="title"/>
          </p:nvPr>
        </p:nvSpPr>
        <p:spPr>
          <a:xfrm>
            <a:off x="311700" y="569151"/>
            <a:ext cx="4029000" cy="10470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799"/>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80" name="Google Shape;7180;p127"/>
          <p:cNvSpPr txBox="1">
            <a:spLocks noGrp="1"/>
          </p:cNvSpPr>
          <p:nvPr>
            <p:ph type="body" idx="1"/>
          </p:nvPr>
        </p:nvSpPr>
        <p:spPr>
          <a:xfrm>
            <a:off x="311700" y="1819425"/>
            <a:ext cx="4029000" cy="27600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181" name="Google Shape;7181;p12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182" name="Google Shape;7182;p127"/>
          <p:cNvSpPr/>
          <p:nvPr/>
        </p:nvSpPr>
        <p:spPr>
          <a:xfrm>
            <a:off x="434925" y="280400"/>
            <a:ext cx="109800" cy="153600"/>
          </a:xfrm>
          <a:prstGeom prst="chevron">
            <a:avLst>
              <a:gd name="adj" fmla="val 55512"/>
            </a:avLst>
          </a:pr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83" name="Google Shape;7183;p127"/>
          <p:cNvSpPr txBox="1">
            <a:spLocks noGrp="1"/>
          </p:cNvSpPr>
          <p:nvPr>
            <p:ph type="subTitle" idx="2"/>
          </p:nvPr>
        </p:nvSpPr>
        <p:spPr>
          <a:xfrm>
            <a:off x="581025" y="193025"/>
            <a:ext cx="40290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200"/>
              <a:buNone/>
              <a:defRPr sz="1199"/>
            </a:lvl2pPr>
            <a:lvl3pPr lvl="2" algn="l">
              <a:lnSpc>
                <a:spcPct val="115000"/>
              </a:lnSpc>
              <a:spcBef>
                <a:spcPts val="0"/>
              </a:spcBef>
              <a:spcAft>
                <a:spcPts val="0"/>
              </a:spcAft>
              <a:buSzPts val="1200"/>
              <a:buNone/>
              <a:defRPr sz="1199"/>
            </a:lvl3pPr>
            <a:lvl4pPr lvl="3" algn="l">
              <a:lnSpc>
                <a:spcPct val="115000"/>
              </a:lnSpc>
              <a:spcBef>
                <a:spcPts val="0"/>
              </a:spcBef>
              <a:spcAft>
                <a:spcPts val="0"/>
              </a:spcAft>
              <a:buSzPts val="1200"/>
              <a:buNone/>
              <a:defRPr sz="1199"/>
            </a:lvl4pPr>
            <a:lvl5pPr lvl="4" algn="l">
              <a:lnSpc>
                <a:spcPct val="115000"/>
              </a:lnSpc>
              <a:spcBef>
                <a:spcPts val="0"/>
              </a:spcBef>
              <a:spcAft>
                <a:spcPts val="0"/>
              </a:spcAft>
              <a:buSzPts val="1200"/>
              <a:buNone/>
              <a:defRPr sz="1199"/>
            </a:lvl5pPr>
            <a:lvl6pPr lvl="5" algn="l">
              <a:lnSpc>
                <a:spcPct val="115000"/>
              </a:lnSpc>
              <a:spcBef>
                <a:spcPts val="0"/>
              </a:spcBef>
              <a:spcAft>
                <a:spcPts val="0"/>
              </a:spcAft>
              <a:buSzPts val="1200"/>
              <a:buNone/>
              <a:defRPr sz="1199"/>
            </a:lvl6pPr>
            <a:lvl7pPr lvl="6" algn="l">
              <a:lnSpc>
                <a:spcPct val="115000"/>
              </a:lnSpc>
              <a:spcBef>
                <a:spcPts val="0"/>
              </a:spcBef>
              <a:spcAft>
                <a:spcPts val="0"/>
              </a:spcAft>
              <a:buSzPts val="1200"/>
              <a:buNone/>
              <a:defRPr sz="1199"/>
            </a:lvl7pPr>
            <a:lvl8pPr lvl="7" algn="l">
              <a:lnSpc>
                <a:spcPct val="115000"/>
              </a:lnSpc>
              <a:spcBef>
                <a:spcPts val="0"/>
              </a:spcBef>
              <a:spcAft>
                <a:spcPts val="0"/>
              </a:spcAft>
              <a:buSzPts val="1200"/>
              <a:buNone/>
              <a:defRPr sz="1199"/>
            </a:lvl8pPr>
            <a:lvl9pPr lvl="8" algn="l">
              <a:lnSpc>
                <a:spcPct val="115000"/>
              </a:lnSpc>
              <a:spcBef>
                <a:spcPts val="0"/>
              </a:spcBef>
              <a:spcAft>
                <a:spcPts val="0"/>
              </a:spcAft>
              <a:buSzPts val="1200"/>
              <a:buNone/>
              <a:defRPr sz="1199"/>
            </a:lvl9pPr>
          </a:lstStyle>
          <a:p>
            <a:endParaRPr/>
          </a:p>
        </p:txBody>
      </p:sp>
      <p:sp>
        <p:nvSpPr>
          <p:cNvPr id="7184" name="Google Shape;7184;p127"/>
          <p:cNvSpPr/>
          <p:nvPr/>
        </p:nvSpPr>
        <p:spPr>
          <a:xfrm>
            <a:off x="4790173" y="507329"/>
            <a:ext cx="1673311" cy="4153303"/>
          </a:xfrm>
          <a:custGeom>
            <a:avLst/>
            <a:gdLst/>
            <a:ahLst/>
            <a:cxnLst/>
            <a:rect l="l" t="t" r="r" b="b"/>
            <a:pathLst>
              <a:path w="82745" h="207821" extrusionOk="0">
                <a:moveTo>
                  <a:pt x="0" y="0"/>
                </a:moveTo>
                <a:lnTo>
                  <a:pt x="0" y="3008"/>
                </a:lnTo>
                <a:lnTo>
                  <a:pt x="80339" y="104061"/>
                </a:lnTo>
                <a:lnTo>
                  <a:pt x="0" y="204813"/>
                </a:lnTo>
                <a:lnTo>
                  <a:pt x="0" y="207821"/>
                </a:lnTo>
                <a:lnTo>
                  <a:pt x="82745" y="104061"/>
                </a:lnTo>
                <a:lnTo>
                  <a:pt x="0" y="0"/>
                </a:lnTo>
                <a:close/>
              </a:path>
            </a:pathLst>
          </a:custGeom>
          <a:solidFill>
            <a:srgbClr val="515F6B">
              <a:alpha val="63137"/>
            </a:srgbClr>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nvGrpSpPr>
          <p:cNvPr id="7185" name="Google Shape;7185;p127"/>
          <p:cNvGrpSpPr/>
          <p:nvPr/>
        </p:nvGrpSpPr>
        <p:grpSpPr>
          <a:xfrm>
            <a:off x="8041174" y="4778597"/>
            <a:ext cx="598277" cy="170409"/>
            <a:chOff x="238125" y="1822850"/>
            <a:chExt cx="7080200" cy="2016675"/>
          </a:xfrm>
        </p:grpSpPr>
        <p:sp>
          <p:nvSpPr>
            <p:cNvPr id="7186" name="Google Shape;7186;p12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87" name="Google Shape;7187;p12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88" name="Google Shape;7188;p12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89" name="Google Shape;7189;p12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90" name="Google Shape;7190;p12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91" name="Google Shape;7191;p12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192" name="Google Shape;7192;p12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w/chevron text container">
  <p:cSld name="TITLE_1">
    <p:bg>
      <p:bgPr>
        <a:solidFill>
          <a:schemeClr val="dk1"/>
        </a:solidFill>
        <a:effectLst/>
      </p:bgPr>
    </p:bg>
    <p:spTree>
      <p:nvGrpSpPr>
        <p:cNvPr id="1" name="Shape 984"/>
        <p:cNvGrpSpPr/>
        <p:nvPr/>
      </p:nvGrpSpPr>
      <p:grpSpPr>
        <a:xfrm>
          <a:off x="0" y="0"/>
          <a:ext cx="0" cy="0"/>
          <a:chOff x="0" y="0"/>
          <a:chExt cx="0" cy="0"/>
        </a:xfrm>
      </p:grpSpPr>
      <p:sp>
        <p:nvSpPr>
          <p:cNvPr id="985" name="Google Shape;985;p99"/>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99"/>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87" name="Google Shape;987;p99"/>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988" name="Google Shape;988;p99"/>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7193"/>
        <p:cNvGrpSpPr/>
        <p:nvPr/>
      </p:nvGrpSpPr>
      <p:grpSpPr>
        <a:xfrm>
          <a:off x="0" y="0"/>
          <a:ext cx="0" cy="0"/>
          <a:chOff x="0" y="0"/>
          <a:chExt cx="0" cy="0"/>
        </a:xfrm>
      </p:grpSpPr>
      <p:sp>
        <p:nvSpPr>
          <p:cNvPr id="7194" name="Google Shape;7194;p12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195" name="Google Shape;7195;p128"/>
          <p:cNvSpPr txBox="1">
            <a:spLocks noGrp="1"/>
          </p:cNvSpPr>
          <p:nvPr>
            <p:ph type="body" idx="1"/>
          </p:nvPr>
        </p:nvSpPr>
        <p:spPr>
          <a:xfrm>
            <a:off x="3117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196" name="Google Shape;7196;p128"/>
          <p:cNvSpPr txBox="1">
            <a:spLocks noGrp="1"/>
          </p:cNvSpPr>
          <p:nvPr>
            <p:ph type="body" idx="2"/>
          </p:nvPr>
        </p:nvSpPr>
        <p:spPr>
          <a:xfrm>
            <a:off x="4832400" y="1152475"/>
            <a:ext cx="3999900" cy="34164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sp>
        <p:nvSpPr>
          <p:cNvPr id="7197" name="Google Shape;7197;p12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198" name="Google Shape;7198;p128"/>
          <p:cNvGrpSpPr/>
          <p:nvPr/>
        </p:nvGrpSpPr>
        <p:grpSpPr>
          <a:xfrm>
            <a:off x="8041174" y="4778597"/>
            <a:ext cx="598277" cy="170409"/>
            <a:chOff x="238125" y="1822850"/>
            <a:chExt cx="7080200" cy="2016675"/>
          </a:xfrm>
        </p:grpSpPr>
        <p:sp>
          <p:nvSpPr>
            <p:cNvPr id="7199" name="Google Shape;7199;p12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0" name="Google Shape;7200;p12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1" name="Google Shape;7201;p12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2" name="Google Shape;7202;p12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3" name="Google Shape;7203;p12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4" name="Google Shape;7204;p12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05" name="Google Shape;7205;p12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06" name="Google Shape;7206;p12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207"/>
        <p:cNvGrpSpPr/>
        <p:nvPr/>
      </p:nvGrpSpPr>
      <p:grpSpPr>
        <a:xfrm>
          <a:off x="0" y="0"/>
          <a:ext cx="0" cy="0"/>
          <a:chOff x="0" y="0"/>
          <a:chExt cx="0" cy="0"/>
        </a:xfrm>
      </p:grpSpPr>
      <p:sp>
        <p:nvSpPr>
          <p:cNvPr id="7208" name="Google Shape;7208;p129"/>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209" name="Google Shape;7209;p12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10" name="Google Shape;7210;p129"/>
          <p:cNvGrpSpPr/>
          <p:nvPr/>
        </p:nvGrpSpPr>
        <p:grpSpPr>
          <a:xfrm>
            <a:off x="8041174" y="4778597"/>
            <a:ext cx="598277" cy="170409"/>
            <a:chOff x="238125" y="1822850"/>
            <a:chExt cx="7080200" cy="2016675"/>
          </a:xfrm>
        </p:grpSpPr>
        <p:sp>
          <p:nvSpPr>
            <p:cNvPr id="7211" name="Google Shape;7211;p12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2" name="Google Shape;7212;p12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3" name="Google Shape;7213;p12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4" name="Google Shape;7214;p12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5" name="Google Shape;7215;p12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6" name="Google Shape;7216;p12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17" name="Google Shape;7217;p12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18" name="Google Shape;7218;p129"/>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Title only w/sidebar">
  <p:cSld name="Title only w/sidebar">
    <p:spTree>
      <p:nvGrpSpPr>
        <p:cNvPr id="1" name="Shape 7219"/>
        <p:cNvGrpSpPr/>
        <p:nvPr/>
      </p:nvGrpSpPr>
      <p:grpSpPr>
        <a:xfrm>
          <a:off x="0" y="0"/>
          <a:ext cx="0" cy="0"/>
          <a:chOff x="0" y="0"/>
          <a:chExt cx="0" cy="0"/>
        </a:xfrm>
      </p:grpSpPr>
      <p:sp>
        <p:nvSpPr>
          <p:cNvPr id="7220" name="Google Shape;7220;p130"/>
          <p:cNvSpPr/>
          <p:nvPr/>
        </p:nvSpPr>
        <p:spPr>
          <a:xfrm>
            <a:off x="0" y="0"/>
            <a:ext cx="6399000" cy="5143500"/>
          </a:xfrm>
          <a:prstGeom prst="rect">
            <a:avLst/>
          </a:prstGeom>
          <a:solidFill>
            <a:schemeClr val="l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21" name="Google Shape;7221;p130"/>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222" name="Google Shape;7222;p13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23" name="Google Shape;7223;p130"/>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7224"/>
        <p:cNvGrpSpPr/>
        <p:nvPr/>
      </p:nvGrpSpPr>
      <p:grpSpPr>
        <a:xfrm>
          <a:off x="0" y="0"/>
          <a:ext cx="0" cy="0"/>
          <a:chOff x="0" y="0"/>
          <a:chExt cx="0" cy="0"/>
        </a:xfrm>
      </p:grpSpPr>
      <p:sp>
        <p:nvSpPr>
          <p:cNvPr id="7225" name="Google Shape;7225;p131"/>
          <p:cNvSpPr txBox="1">
            <a:spLocks noGrp="1"/>
          </p:cNvSpPr>
          <p:nvPr>
            <p:ph type="title"/>
          </p:nvPr>
        </p:nvSpPr>
        <p:spPr>
          <a:xfrm>
            <a:off x="311700" y="245972"/>
            <a:ext cx="2808000" cy="904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sz="2400"/>
            </a:lvl1pPr>
            <a:lvl2pPr lvl="1" algn="l">
              <a:lnSpc>
                <a:spcPct val="100000"/>
              </a:lnSpc>
              <a:spcBef>
                <a:spcPts val="0"/>
              </a:spcBef>
              <a:spcAft>
                <a:spcPts val="0"/>
              </a:spcAft>
              <a:buSzPts val="2400"/>
              <a:buNone/>
              <a:defRPr sz="2400"/>
            </a:lvl2pPr>
            <a:lvl3pPr lvl="2" algn="l">
              <a:lnSpc>
                <a:spcPct val="100000"/>
              </a:lnSpc>
              <a:spcBef>
                <a:spcPts val="0"/>
              </a:spcBef>
              <a:spcAft>
                <a:spcPts val="0"/>
              </a:spcAft>
              <a:buSzPts val="2400"/>
              <a:buNone/>
              <a:defRPr sz="2400"/>
            </a:lvl3pPr>
            <a:lvl4pPr lvl="3" algn="l">
              <a:lnSpc>
                <a:spcPct val="100000"/>
              </a:lnSpc>
              <a:spcBef>
                <a:spcPts val="0"/>
              </a:spcBef>
              <a:spcAft>
                <a:spcPts val="0"/>
              </a:spcAft>
              <a:buSzPts val="2400"/>
              <a:buNone/>
              <a:defRPr sz="2400"/>
            </a:lvl4pPr>
            <a:lvl5pPr lvl="4" algn="l">
              <a:lnSpc>
                <a:spcPct val="100000"/>
              </a:lnSpc>
              <a:spcBef>
                <a:spcPts val="0"/>
              </a:spcBef>
              <a:spcAft>
                <a:spcPts val="0"/>
              </a:spcAft>
              <a:buSzPts val="2400"/>
              <a:buNone/>
              <a:defRPr sz="2400"/>
            </a:lvl5pPr>
            <a:lvl6pPr lvl="5" algn="l">
              <a:lnSpc>
                <a:spcPct val="100000"/>
              </a:lnSpc>
              <a:spcBef>
                <a:spcPts val="0"/>
              </a:spcBef>
              <a:spcAft>
                <a:spcPts val="0"/>
              </a:spcAft>
              <a:buSzPts val="2400"/>
              <a:buNone/>
              <a:defRPr sz="2400"/>
            </a:lvl6pPr>
            <a:lvl7pPr lvl="6" algn="l">
              <a:lnSpc>
                <a:spcPct val="100000"/>
              </a:lnSpc>
              <a:spcBef>
                <a:spcPts val="0"/>
              </a:spcBef>
              <a:spcAft>
                <a:spcPts val="0"/>
              </a:spcAft>
              <a:buSzPts val="2400"/>
              <a:buNone/>
              <a:defRPr sz="2400"/>
            </a:lvl7pPr>
            <a:lvl8pPr lvl="7" algn="l">
              <a:lnSpc>
                <a:spcPct val="100000"/>
              </a:lnSpc>
              <a:spcBef>
                <a:spcPts val="0"/>
              </a:spcBef>
              <a:spcAft>
                <a:spcPts val="0"/>
              </a:spcAft>
              <a:buSzPts val="2400"/>
              <a:buNone/>
              <a:defRPr sz="2400"/>
            </a:lvl8pPr>
            <a:lvl9pPr lvl="8" algn="l">
              <a:lnSpc>
                <a:spcPct val="100000"/>
              </a:lnSpc>
              <a:spcBef>
                <a:spcPts val="0"/>
              </a:spcBef>
              <a:spcAft>
                <a:spcPts val="0"/>
              </a:spcAft>
              <a:buSzPts val="2400"/>
              <a:buNone/>
              <a:defRPr sz="2400"/>
            </a:lvl9pPr>
          </a:lstStyle>
          <a:p>
            <a:endParaRPr/>
          </a:p>
        </p:txBody>
      </p:sp>
      <p:sp>
        <p:nvSpPr>
          <p:cNvPr id="7226" name="Google Shape;7226;p131"/>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27" name="Google Shape;7227;p131"/>
          <p:cNvSpPr txBox="1">
            <a:spLocks noGrp="1"/>
          </p:cNvSpPr>
          <p:nvPr>
            <p:ph type="body" idx="1"/>
          </p:nvPr>
        </p:nvSpPr>
        <p:spPr>
          <a:xfrm>
            <a:off x="311700" y="1311825"/>
            <a:ext cx="3999900" cy="3265200"/>
          </a:xfrm>
          <a:prstGeom prst="rect">
            <a:avLst/>
          </a:prstGeom>
          <a:noFill/>
          <a:ln>
            <a:noFill/>
          </a:ln>
        </p:spPr>
        <p:txBody>
          <a:bodyPr spcFirstLastPara="1" wrap="square" lIns="91425" tIns="91425" rIns="91425" bIns="91425" anchor="t" anchorCtr="0">
            <a:normAutofit/>
          </a:bodyPr>
          <a:lstStyle>
            <a:lvl1pPr marL="457200" lvl="0" indent="-317500" algn="l">
              <a:lnSpc>
                <a:spcPct val="115000"/>
              </a:lnSpc>
              <a:spcBef>
                <a:spcPts val="0"/>
              </a:spcBef>
              <a:spcAft>
                <a:spcPts val="0"/>
              </a:spcAft>
              <a:buSzPts val="1400"/>
              <a:buChar char="●"/>
              <a:defRPr sz="1400"/>
            </a:lvl1pPr>
            <a:lvl2pPr marL="914400" lvl="1" indent="-292100" algn="l">
              <a:lnSpc>
                <a:spcPct val="115000"/>
              </a:lnSpc>
              <a:spcBef>
                <a:spcPts val="0"/>
              </a:spcBef>
              <a:spcAft>
                <a:spcPts val="0"/>
              </a:spcAft>
              <a:buSzPts val="1000"/>
              <a:buChar char="○"/>
              <a:defRPr sz="1000"/>
            </a:lvl2pPr>
            <a:lvl3pPr marL="1371600" lvl="2" indent="-292100" algn="l">
              <a:lnSpc>
                <a:spcPct val="115000"/>
              </a:lnSpc>
              <a:spcBef>
                <a:spcPts val="0"/>
              </a:spcBef>
              <a:spcAft>
                <a:spcPts val="0"/>
              </a:spcAft>
              <a:buSzPts val="1000"/>
              <a:buChar char="■"/>
              <a:defRPr sz="1000"/>
            </a:lvl3pPr>
            <a:lvl4pPr marL="1828800" lvl="3" indent="-292100" algn="l">
              <a:lnSpc>
                <a:spcPct val="115000"/>
              </a:lnSpc>
              <a:spcBef>
                <a:spcPts val="0"/>
              </a:spcBef>
              <a:spcAft>
                <a:spcPts val="0"/>
              </a:spcAft>
              <a:buSzPts val="1000"/>
              <a:buChar char="●"/>
              <a:defRPr sz="1000"/>
            </a:lvl4pPr>
            <a:lvl5pPr marL="2286000" lvl="4" indent="-292100" algn="l">
              <a:lnSpc>
                <a:spcPct val="115000"/>
              </a:lnSpc>
              <a:spcBef>
                <a:spcPts val="0"/>
              </a:spcBef>
              <a:spcAft>
                <a:spcPts val="0"/>
              </a:spcAft>
              <a:buSzPts val="1000"/>
              <a:buChar char="○"/>
              <a:defRPr/>
            </a:lvl5pPr>
            <a:lvl6pPr marL="2743200" lvl="5" indent="-279400" algn="l">
              <a:lnSpc>
                <a:spcPct val="115000"/>
              </a:lnSpc>
              <a:spcBef>
                <a:spcPts val="0"/>
              </a:spcBef>
              <a:spcAft>
                <a:spcPts val="0"/>
              </a:spcAft>
              <a:buSzPts val="800"/>
              <a:buChar char="■"/>
              <a:defRPr sz="800"/>
            </a:lvl6pPr>
            <a:lvl7pPr marL="3200400" lvl="6" indent="-279400" algn="l">
              <a:lnSpc>
                <a:spcPct val="115000"/>
              </a:lnSpc>
              <a:spcBef>
                <a:spcPts val="0"/>
              </a:spcBef>
              <a:spcAft>
                <a:spcPts val="0"/>
              </a:spcAft>
              <a:buSzPts val="800"/>
              <a:buChar char="●"/>
              <a:defRPr sz="800"/>
            </a:lvl7pPr>
            <a:lvl8pPr marL="3657600" lvl="7" indent="-279400" algn="l">
              <a:lnSpc>
                <a:spcPct val="115000"/>
              </a:lnSpc>
              <a:spcBef>
                <a:spcPts val="0"/>
              </a:spcBef>
              <a:spcAft>
                <a:spcPts val="0"/>
              </a:spcAft>
              <a:buSzPts val="800"/>
              <a:buChar char="○"/>
              <a:defRPr sz="800"/>
            </a:lvl8pPr>
            <a:lvl9pPr marL="4114800" lvl="8" indent="-279400" algn="l">
              <a:lnSpc>
                <a:spcPct val="115000"/>
              </a:lnSpc>
              <a:spcBef>
                <a:spcPts val="0"/>
              </a:spcBef>
              <a:spcAft>
                <a:spcPts val="0"/>
              </a:spcAft>
              <a:buSzPts val="800"/>
              <a:buChar char="■"/>
              <a:defRPr sz="800"/>
            </a:lvl9pPr>
          </a:lstStyle>
          <a:p>
            <a:endParaRPr/>
          </a:p>
        </p:txBody>
      </p:sp>
      <p:grpSp>
        <p:nvGrpSpPr>
          <p:cNvPr id="7228" name="Google Shape;7228;p131"/>
          <p:cNvGrpSpPr/>
          <p:nvPr/>
        </p:nvGrpSpPr>
        <p:grpSpPr>
          <a:xfrm>
            <a:off x="8041174" y="4778597"/>
            <a:ext cx="598277" cy="170409"/>
            <a:chOff x="238125" y="1822850"/>
            <a:chExt cx="7080200" cy="2016675"/>
          </a:xfrm>
        </p:grpSpPr>
        <p:sp>
          <p:nvSpPr>
            <p:cNvPr id="7229" name="Google Shape;7229;p131"/>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0" name="Google Shape;7230;p131"/>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1" name="Google Shape;7231;p131"/>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2" name="Google Shape;7232;p131"/>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3" name="Google Shape;7233;p131"/>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4" name="Google Shape;7234;p131"/>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35" name="Google Shape;7235;p131"/>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36" name="Google Shape;7236;p131"/>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7237"/>
        <p:cNvGrpSpPr/>
        <p:nvPr/>
      </p:nvGrpSpPr>
      <p:grpSpPr>
        <a:xfrm>
          <a:off x="0" y="0"/>
          <a:ext cx="0" cy="0"/>
          <a:chOff x="0" y="0"/>
          <a:chExt cx="0" cy="0"/>
        </a:xfrm>
      </p:grpSpPr>
      <p:sp>
        <p:nvSpPr>
          <p:cNvPr id="7238" name="Google Shape;7238;p132"/>
          <p:cNvSpPr txBox="1">
            <a:spLocks noGrp="1"/>
          </p:cNvSpPr>
          <p:nvPr>
            <p:ph type="title"/>
          </p:nvPr>
        </p:nvSpPr>
        <p:spPr>
          <a:xfrm>
            <a:off x="490250" y="450150"/>
            <a:ext cx="6367800" cy="4090800"/>
          </a:xfrm>
          <a:prstGeom prst="rect">
            <a:avLst/>
          </a:prstGeom>
          <a:noFill/>
          <a:ln>
            <a:noFill/>
          </a:ln>
        </p:spPr>
        <p:txBody>
          <a:bodyPr spcFirstLastPara="1" wrap="square" lIns="91425" tIns="91425" rIns="91425" bIns="91425" anchor="ctr" anchorCtr="0">
            <a:normAutofit/>
          </a:bodyPr>
          <a:lstStyle>
            <a:lvl1pPr lvl="0" algn="l">
              <a:lnSpc>
                <a:spcPct val="100000"/>
              </a:lnSpc>
              <a:spcBef>
                <a:spcPts val="0"/>
              </a:spcBef>
              <a:spcAft>
                <a:spcPts val="0"/>
              </a:spcAft>
              <a:buSzPts val="4800"/>
              <a:buNone/>
              <a:defRPr sz="4799"/>
            </a:lvl1pPr>
            <a:lvl2pPr lvl="1" algn="l">
              <a:lnSpc>
                <a:spcPct val="100000"/>
              </a:lnSpc>
              <a:spcBef>
                <a:spcPts val="0"/>
              </a:spcBef>
              <a:spcAft>
                <a:spcPts val="0"/>
              </a:spcAft>
              <a:buSzPts val="4800"/>
              <a:buNone/>
              <a:defRPr sz="4799"/>
            </a:lvl2pPr>
            <a:lvl3pPr lvl="2" algn="l">
              <a:lnSpc>
                <a:spcPct val="100000"/>
              </a:lnSpc>
              <a:spcBef>
                <a:spcPts val="0"/>
              </a:spcBef>
              <a:spcAft>
                <a:spcPts val="0"/>
              </a:spcAft>
              <a:buSzPts val="4800"/>
              <a:buNone/>
              <a:defRPr sz="4799"/>
            </a:lvl3pPr>
            <a:lvl4pPr lvl="3" algn="l">
              <a:lnSpc>
                <a:spcPct val="100000"/>
              </a:lnSpc>
              <a:spcBef>
                <a:spcPts val="0"/>
              </a:spcBef>
              <a:spcAft>
                <a:spcPts val="0"/>
              </a:spcAft>
              <a:buSzPts val="4800"/>
              <a:buNone/>
              <a:defRPr sz="4799"/>
            </a:lvl4pPr>
            <a:lvl5pPr lvl="4" algn="l">
              <a:lnSpc>
                <a:spcPct val="100000"/>
              </a:lnSpc>
              <a:spcBef>
                <a:spcPts val="0"/>
              </a:spcBef>
              <a:spcAft>
                <a:spcPts val="0"/>
              </a:spcAft>
              <a:buSzPts val="4800"/>
              <a:buNone/>
              <a:defRPr sz="4799"/>
            </a:lvl5pPr>
            <a:lvl6pPr lvl="5" algn="l">
              <a:lnSpc>
                <a:spcPct val="100000"/>
              </a:lnSpc>
              <a:spcBef>
                <a:spcPts val="0"/>
              </a:spcBef>
              <a:spcAft>
                <a:spcPts val="0"/>
              </a:spcAft>
              <a:buSzPts val="4800"/>
              <a:buNone/>
              <a:defRPr sz="4799"/>
            </a:lvl6pPr>
            <a:lvl7pPr lvl="6" algn="l">
              <a:lnSpc>
                <a:spcPct val="100000"/>
              </a:lnSpc>
              <a:spcBef>
                <a:spcPts val="0"/>
              </a:spcBef>
              <a:spcAft>
                <a:spcPts val="0"/>
              </a:spcAft>
              <a:buSzPts val="4800"/>
              <a:buNone/>
              <a:defRPr sz="4799"/>
            </a:lvl7pPr>
            <a:lvl8pPr lvl="7" algn="l">
              <a:lnSpc>
                <a:spcPct val="100000"/>
              </a:lnSpc>
              <a:spcBef>
                <a:spcPts val="0"/>
              </a:spcBef>
              <a:spcAft>
                <a:spcPts val="0"/>
              </a:spcAft>
              <a:buSzPts val="4800"/>
              <a:buNone/>
              <a:defRPr sz="4799"/>
            </a:lvl8pPr>
            <a:lvl9pPr lvl="8" algn="l">
              <a:lnSpc>
                <a:spcPct val="100000"/>
              </a:lnSpc>
              <a:spcBef>
                <a:spcPts val="0"/>
              </a:spcBef>
              <a:spcAft>
                <a:spcPts val="0"/>
              </a:spcAft>
              <a:buSzPts val="4800"/>
              <a:buNone/>
              <a:defRPr sz="4799"/>
            </a:lvl9pPr>
          </a:lstStyle>
          <a:p>
            <a:endParaRPr/>
          </a:p>
        </p:txBody>
      </p:sp>
      <p:sp>
        <p:nvSpPr>
          <p:cNvPr id="7239" name="Google Shape;7239;p132"/>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7240"/>
        <p:cNvGrpSpPr/>
        <p:nvPr/>
      </p:nvGrpSpPr>
      <p:grpSpPr>
        <a:xfrm>
          <a:off x="0" y="0"/>
          <a:ext cx="0" cy="0"/>
          <a:chOff x="0" y="0"/>
          <a:chExt cx="0" cy="0"/>
        </a:xfrm>
      </p:grpSpPr>
      <p:sp>
        <p:nvSpPr>
          <p:cNvPr id="7241" name="Google Shape;7241;p133"/>
          <p:cNvSpPr/>
          <p:nvPr/>
        </p:nvSpPr>
        <p:spPr>
          <a:xfrm>
            <a:off x="4572000" y="-125"/>
            <a:ext cx="4572000" cy="5143500"/>
          </a:xfrm>
          <a:prstGeom prst="rect">
            <a:avLst/>
          </a:prstGeom>
          <a:solidFill>
            <a:schemeClr val="dk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42" name="Google Shape;7242;p133"/>
          <p:cNvSpPr txBox="1">
            <a:spLocks noGrp="1"/>
          </p:cNvSpPr>
          <p:nvPr>
            <p:ph type="title"/>
          </p:nvPr>
        </p:nvSpPr>
        <p:spPr>
          <a:xfrm>
            <a:off x="265501" y="1233175"/>
            <a:ext cx="4045200" cy="1482300"/>
          </a:xfrm>
          <a:prstGeom prst="rect">
            <a:avLst/>
          </a:prstGeom>
          <a:noFill/>
          <a:ln>
            <a:noFill/>
          </a:ln>
        </p:spPr>
        <p:txBody>
          <a:bodyPr spcFirstLastPara="1" wrap="square" lIns="91425" tIns="91425" rIns="91425" bIns="91425" anchor="b" anchorCtr="0">
            <a:normAutofit/>
          </a:bodyPr>
          <a:lstStyle>
            <a:lvl1pPr lvl="0" algn="l">
              <a:lnSpc>
                <a:spcPct val="100000"/>
              </a:lnSpc>
              <a:spcBef>
                <a:spcPts val="0"/>
              </a:spcBef>
              <a:spcAft>
                <a:spcPts val="0"/>
              </a:spcAft>
              <a:buSzPts val="3600"/>
              <a:buNone/>
              <a:defRPr sz="3599"/>
            </a:lvl1pPr>
            <a:lvl2pPr lvl="1" algn="l">
              <a:lnSpc>
                <a:spcPct val="100000"/>
              </a:lnSpc>
              <a:spcBef>
                <a:spcPts val="0"/>
              </a:spcBef>
              <a:spcAft>
                <a:spcPts val="0"/>
              </a:spcAft>
              <a:buSzPts val="3600"/>
              <a:buNone/>
              <a:defRPr sz="3599"/>
            </a:lvl2pPr>
            <a:lvl3pPr lvl="2" algn="l">
              <a:lnSpc>
                <a:spcPct val="100000"/>
              </a:lnSpc>
              <a:spcBef>
                <a:spcPts val="0"/>
              </a:spcBef>
              <a:spcAft>
                <a:spcPts val="0"/>
              </a:spcAft>
              <a:buSzPts val="3600"/>
              <a:buNone/>
              <a:defRPr sz="3599"/>
            </a:lvl3pPr>
            <a:lvl4pPr lvl="3" algn="l">
              <a:lnSpc>
                <a:spcPct val="100000"/>
              </a:lnSpc>
              <a:spcBef>
                <a:spcPts val="0"/>
              </a:spcBef>
              <a:spcAft>
                <a:spcPts val="0"/>
              </a:spcAft>
              <a:buSzPts val="3600"/>
              <a:buNone/>
              <a:defRPr sz="3599"/>
            </a:lvl4pPr>
            <a:lvl5pPr lvl="4" algn="l">
              <a:lnSpc>
                <a:spcPct val="100000"/>
              </a:lnSpc>
              <a:spcBef>
                <a:spcPts val="0"/>
              </a:spcBef>
              <a:spcAft>
                <a:spcPts val="0"/>
              </a:spcAft>
              <a:buSzPts val="3600"/>
              <a:buNone/>
              <a:defRPr sz="3599"/>
            </a:lvl5pPr>
            <a:lvl6pPr lvl="5" algn="l">
              <a:lnSpc>
                <a:spcPct val="100000"/>
              </a:lnSpc>
              <a:spcBef>
                <a:spcPts val="0"/>
              </a:spcBef>
              <a:spcAft>
                <a:spcPts val="0"/>
              </a:spcAft>
              <a:buSzPts val="3600"/>
              <a:buNone/>
              <a:defRPr sz="3599"/>
            </a:lvl6pPr>
            <a:lvl7pPr lvl="6" algn="l">
              <a:lnSpc>
                <a:spcPct val="100000"/>
              </a:lnSpc>
              <a:spcBef>
                <a:spcPts val="0"/>
              </a:spcBef>
              <a:spcAft>
                <a:spcPts val="0"/>
              </a:spcAft>
              <a:buSzPts val="3600"/>
              <a:buNone/>
              <a:defRPr sz="3599"/>
            </a:lvl7pPr>
            <a:lvl8pPr lvl="7" algn="l">
              <a:lnSpc>
                <a:spcPct val="100000"/>
              </a:lnSpc>
              <a:spcBef>
                <a:spcPts val="0"/>
              </a:spcBef>
              <a:spcAft>
                <a:spcPts val="0"/>
              </a:spcAft>
              <a:buSzPts val="3600"/>
              <a:buNone/>
              <a:defRPr sz="3599"/>
            </a:lvl8pPr>
            <a:lvl9pPr lvl="8" algn="l">
              <a:lnSpc>
                <a:spcPct val="100000"/>
              </a:lnSpc>
              <a:spcBef>
                <a:spcPts val="0"/>
              </a:spcBef>
              <a:spcAft>
                <a:spcPts val="0"/>
              </a:spcAft>
              <a:buSzPts val="3600"/>
              <a:buNone/>
              <a:defRPr sz="3599"/>
            </a:lvl9pPr>
          </a:lstStyle>
          <a:p>
            <a:endParaRPr/>
          </a:p>
        </p:txBody>
      </p:sp>
      <p:sp>
        <p:nvSpPr>
          <p:cNvPr id="7243" name="Google Shape;7243;p133"/>
          <p:cNvSpPr txBox="1">
            <a:spLocks noGrp="1"/>
          </p:cNvSpPr>
          <p:nvPr>
            <p:ph type="subTitle" idx="1"/>
          </p:nvPr>
        </p:nvSpPr>
        <p:spPr>
          <a:xfrm>
            <a:off x="265501" y="2803075"/>
            <a:ext cx="4045200" cy="12351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1600"/>
              <a:buNone/>
              <a:defRPr>
                <a:solidFill>
                  <a:schemeClr val="dk2"/>
                </a:solidFill>
              </a:defRPr>
            </a:lvl1pPr>
            <a:lvl2pPr lvl="1" algn="l">
              <a:lnSpc>
                <a:spcPct val="100000"/>
              </a:lnSpc>
              <a:spcBef>
                <a:spcPts val="0"/>
              </a:spcBef>
              <a:spcAft>
                <a:spcPts val="0"/>
              </a:spcAft>
              <a:buClr>
                <a:schemeClr val="dk2"/>
              </a:buClr>
              <a:buSzPts val="1800"/>
              <a:buNone/>
              <a:defRPr sz="1799">
                <a:solidFill>
                  <a:schemeClr val="dk2"/>
                </a:solidFill>
              </a:defRPr>
            </a:lvl2pPr>
            <a:lvl3pPr lvl="2" algn="l">
              <a:lnSpc>
                <a:spcPct val="100000"/>
              </a:lnSpc>
              <a:spcBef>
                <a:spcPts val="0"/>
              </a:spcBef>
              <a:spcAft>
                <a:spcPts val="0"/>
              </a:spcAft>
              <a:buClr>
                <a:schemeClr val="dk2"/>
              </a:buClr>
              <a:buSzPts val="1800"/>
              <a:buNone/>
              <a:defRPr sz="1799">
                <a:solidFill>
                  <a:schemeClr val="dk2"/>
                </a:solidFill>
              </a:defRPr>
            </a:lvl3pPr>
            <a:lvl4pPr lvl="3" algn="l">
              <a:lnSpc>
                <a:spcPct val="100000"/>
              </a:lnSpc>
              <a:spcBef>
                <a:spcPts val="0"/>
              </a:spcBef>
              <a:spcAft>
                <a:spcPts val="0"/>
              </a:spcAft>
              <a:buClr>
                <a:schemeClr val="dk2"/>
              </a:buClr>
              <a:buSzPts val="1800"/>
              <a:buNone/>
              <a:defRPr sz="1799">
                <a:solidFill>
                  <a:schemeClr val="dk2"/>
                </a:solidFill>
              </a:defRPr>
            </a:lvl4pPr>
            <a:lvl5pPr lvl="4" algn="l">
              <a:lnSpc>
                <a:spcPct val="100000"/>
              </a:lnSpc>
              <a:spcBef>
                <a:spcPts val="0"/>
              </a:spcBef>
              <a:spcAft>
                <a:spcPts val="0"/>
              </a:spcAft>
              <a:buClr>
                <a:schemeClr val="dk2"/>
              </a:buClr>
              <a:buSzPts val="1800"/>
              <a:buNone/>
              <a:defRPr sz="1799">
                <a:solidFill>
                  <a:schemeClr val="dk2"/>
                </a:solidFill>
              </a:defRPr>
            </a:lvl5pPr>
            <a:lvl6pPr lvl="5" algn="l">
              <a:lnSpc>
                <a:spcPct val="100000"/>
              </a:lnSpc>
              <a:spcBef>
                <a:spcPts val="0"/>
              </a:spcBef>
              <a:spcAft>
                <a:spcPts val="0"/>
              </a:spcAft>
              <a:buClr>
                <a:schemeClr val="dk2"/>
              </a:buClr>
              <a:buSzPts val="1800"/>
              <a:buNone/>
              <a:defRPr sz="1799">
                <a:solidFill>
                  <a:schemeClr val="dk2"/>
                </a:solidFill>
              </a:defRPr>
            </a:lvl6pPr>
            <a:lvl7pPr lvl="6" algn="l">
              <a:lnSpc>
                <a:spcPct val="100000"/>
              </a:lnSpc>
              <a:spcBef>
                <a:spcPts val="0"/>
              </a:spcBef>
              <a:spcAft>
                <a:spcPts val="0"/>
              </a:spcAft>
              <a:buClr>
                <a:schemeClr val="dk2"/>
              </a:buClr>
              <a:buSzPts val="1800"/>
              <a:buNone/>
              <a:defRPr sz="1799">
                <a:solidFill>
                  <a:schemeClr val="dk2"/>
                </a:solidFill>
              </a:defRPr>
            </a:lvl7pPr>
            <a:lvl8pPr lvl="7" algn="l">
              <a:lnSpc>
                <a:spcPct val="100000"/>
              </a:lnSpc>
              <a:spcBef>
                <a:spcPts val="0"/>
              </a:spcBef>
              <a:spcAft>
                <a:spcPts val="0"/>
              </a:spcAft>
              <a:buClr>
                <a:schemeClr val="dk2"/>
              </a:buClr>
              <a:buSzPts val="1800"/>
              <a:buNone/>
              <a:defRPr sz="1799">
                <a:solidFill>
                  <a:schemeClr val="dk2"/>
                </a:solidFill>
              </a:defRPr>
            </a:lvl8pPr>
            <a:lvl9pPr lvl="8" algn="l">
              <a:lnSpc>
                <a:spcPct val="100000"/>
              </a:lnSpc>
              <a:spcBef>
                <a:spcPts val="0"/>
              </a:spcBef>
              <a:spcAft>
                <a:spcPts val="0"/>
              </a:spcAft>
              <a:buClr>
                <a:schemeClr val="dk2"/>
              </a:buClr>
              <a:buSzPts val="1800"/>
              <a:buNone/>
              <a:defRPr sz="1799">
                <a:solidFill>
                  <a:schemeClr val="dk2"/>
                </a:solidFill>
              </a:defRPr>
            </a:lvl9pPr>
          </a:lstStyle>
          <a:p>
            <a:endParaRPr/>
          </a:p>
        </p:txBody>
      </p:sp>
      <p:sp>
        <p:nvSpPr>
          <p:cNvPr id="7244" name="Google Shape;7244;p133"/>
          <p:cNvSpPr txBox="1">
            <a:spLocks noGrp="1"/>
          </p:cNvSpPr>
          <p:nvPr>
            <p:ph type="body" idx="2"/>
          </p:nvPr>
        </p:nvSpPr>
        <p:spPr>
          <a:xfrm>
            <a:off x="4939500" y="724076"/>
            <a:ext cx="3837000" cy="3695100"/>
          </a:xfrm>
          <a:prstGeom prst="rect">
            <a:avLst/>
          </a:prstGeom>
          <a:noFill/>
          <a:ln>
            <a:noFill/>
          </a:ln>
        </p:spPr>
        <p:txBody>
          <a:bodyPr spcFirstLastPara="1" wrap="square" lIns="91425" tIns="91425" rIns="91425" bIns="91425" anchor="ctr" anchorCtr="0">
            <a:normAutofit/>
          </a:bodyPr>
          <a:lstStyle>
            <a:lvl1pPr marL="457200" lvl="0" indent="-330200" algn="l">
              <a:lnSpc>
                <a:spcPct val="115000"/>
              </a:lnSpc>
              <a:spcBef>
                <a:spcPts val="0"/>
              </a:spcBef>
              <a:spcAft>
                <a:spcPts val="0"/>
              </a:spcAft>
              <a:buSzPts val="1600"/>
              <a:buChar char="●"/>
              <a:defRPr>
                <a:solidFill>
                  <a:schemeClr val="lt1"/>
                </a:solidFill>
              </a:defRPr>
            </a:lvl1pPr>
            <a:lvl2pPr marL="914400" lvl="1" indent="-317500" algn="l">
              <a:lnSpc>
                <a:spcPct val="115000"/>
              </a:lnSpc>
              <a:spcBef>
                <a:spcPts val="0"/>
              </a:spcBef>
              <a:spcAft>
                <a:spcPts val="0"/>
              </a:spcAft>
              <a:buClr>
                <a:schemeClr val="lt1"/>
              </a:buClr>
              <a:buSzPts val="1400"/>
              <a:buChar char="○"/>
              <a:defRPr>
                <a:solidFill>
                  <a:schemeClr val="lt1"/>
                </a:solidFill>
              </a:defRPr>
            </a:lvl2pPr>
            <a:lvl3pPr marL="1371600" lvl="2" indent="-304800" algn="l">
              <a:lnSpc>
                <a:spcPct val="115000"/>
              </a:lnSpc>
              <a:spcBef>
                <a:spcPts val="0"/>
              </a:spcBef>
              <a:spcAft>
                <a:spcPts val="0"/>
              </a:spcAft>
              <a:buClr>
                <a:schemeClr val="lt2"/>
              </a:buClr>
              <a:buSzPts val="1200"/>
              <a:buChar char="■"/>
              <a:defRPr>
                <a:solidFill>
                  <a:schemeClr val="lt1"/>
                </a:solidFill>
              </a:defRPr>
            </a:lvl3pPr>
            <a:lvl4pPr marL="1828800" lvl="3" indent="-304800" algn="l">
              <a:lnSpc>
                <a:spcPct val="115000"/>
              </a:lnSpc>
              <a:spcBef>
                <a:spcPts val="0"/>
              </a:spcBef>
              <a:spcAft>
                <a:spcPts val="0"/>
              </a:spcAft>
              <a:buClr>
                <a:schemeClr val="lt2"/>
              </a:buClr>
              <a:buSzPts val="1200"/>
              <a:buChar char="●"/>
              <a:defRPr>
                <a:solidFill>
                  <a:schemeClr val="lt1"/>
                </a:solidFill>
              </a:defRPr>
            </a:lvl4pPr>
            <a:lvl5pPr marL="2286000" lvl="4" indent="-292100" algn="l">
              <a:lnSpc>
                <a:spcPct val="115000"/>
              </a:lnSpc>
              <a:spcBef>
                <a:spcPts val="0"/>
              </a:spcBef>
              <a:spcAft>
                <a:spcPts val="0"/>
              </a:spcAft>
              <a:buClr>
                <a:schemeClr val="lt2"/>
              </a:buClr>
              <a:buSzPts val="1000"/>
              <a:buChar char="○"/>
              <a:defRPr>
                <a:solidFill>
                  <a:schemeClr val="lt1"/>
                </a:solidFill>
              </a:defRPr>
            </a:lvl5pPr>
            <a:lvl6pPr marL="2743200" lvl="5" indent="-292100" algn="l">
              <a:lnSpc>
                <a:spcPct val="115000"/>
              </a:lnSpc>
              <a:spcBef>
                <a:spcPts val="0"/>
              </a:spcBef>
              <a:spcAft>
                <a:spcPts val="0"/>
              </a:spcAft>
              <a:buClr>
                <a:schemeClr val="lt2"/>
              </a:buClr>
              <a:buSzPts val="1000"/>
              <a:buChar char="■"/>
              <a:defRPr>
                <a:solidFill>
                  <a:schemeClr val="lt1"/>
                </a:solidFill>
              </a:defRPr>
            </a:lvl6pPr>
            <a:lvl7pPr marL="3200400" lvl="6" indent="-292100" algn="l">
              <a:lnSpc>
                <a:spcPct val="115000"/>
              </a:lnSpc>
              <a:spcBef>
                <a:spcPts val="0"/>
              </a:spcBef>
              <a:spcAft>
                <a:spcPts val="0"/>
              </a:spcAft>
              <a:buClr>
                <a:schemeClr val="lt2"/>
              </a:buClr>
              <a:buSzPts val="1000"/>
              <a:buChar char="●"/>
              <a:defRPr>
                <a:solidFill>
                  <a:schemeClr val="lt1"/>
                </a:solidFill>
              </a:defRPr>
            </a:lvl7pPr>
            <a:lvl8pPr marL="3657600" lvl="7" indent="-285750" algn="l">
              <a:lnSpc>
                <a:spcPct val="115000"/>
              </a:lnSpc>
              <a:spcBef>
                <a:spcPts val="0"/>
              </a:spcBef>
              <a:spcAft>
                <a:spcPts val="0"/>
              </a:spcAft>
              <a:buClr>
                <a:schemeClr val="lt2"/>
              </a:buClr>
              <a:buSzPts val="900"/>
              <a:buChar char="○"/>
              <a:defRPr>
                <a:solidFill>
                  <a:schemeClr val="lt1"/>
                </a:solidFill>
              </a:defRPr>
            </a:lvl8pPr>
            <a:lvl9pPr marL="4114800" lvl="8" indent="-285750" algn="l">
              <a:lnSpc>
                <a:spcPct val="115000"/>
              </a:lnSpc>
              <a:spcBef>
                <a:spcPts val="0"/>
              </a:spcBef>
              <a:spcAft>
                <a:spcPts val="0"/>
              </a:spcAft>
              <a:buClr>
                <a:schemeClr val="lt2"/>
              </a:buClr>
              <a:buSzPts val="900"/>
              <a:buChar char="■"/>
              <a:defRPr>
                <a:solidFill>
                  <a:schemeClr val="lt1"/>
                </a:solidFill>
              </a:defRPr>
            </a:lvl9pPr>
          </a:lstStyle>
          <a:p>
            <a:endParaRPr/>
          </a:p>
        </p:txBody>
      </p:sp>
      <p:sp>
        <p:nvSpPr>
          <p:cNvPr id="7245" name="Google Shape;7245;p13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246" name="Google Shape;7246;p133"/>
          <p:cNvGrpSpPr/>
          <p:nvPr/>
        </p:nvGrpSpPr>
        <p:grpSpPr>
          <a:xfrm>
            <a:off x="8041174" y="4778597"/>
            <a:ext cx="598277" cy="170409"/>
            <a:chOff x="238125" y="1822850"/>
            <a:chExt cx="7080200" cy="2016675"/>
          </a:xfrm>
        </p:grpSpPr>
        <p:sp>
          <p:nvSpPr>
            <p:cNvPr id="7247" name="Google Shape;7247;p13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48" name="Google Shape;7248;p13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49" name="Google Shape;7249;p13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50" name="Google Shape;7250;p13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51" name="Google Shape;7251;p13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52" name="Google Shape;7252;p13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53" name="Google Shape;7253;p13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54" name="Google Shape;7254;p133"/>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WEX Power Statement" type="blank">
  <p:cSld name="BLANK">
    <p:bg>
      <p:bgPr>
        <a:solidFill>
          <a:schemeClr val="dk1"/>
        </a:solidFill>
        <a:effectLst/>
      </p:bgPr>
    </p:bg>
    <p:spTree>
      <p:nvGrpSpPr>
        <p:cNvPr id="1" name="Shape 7255"/>
        <p:cNvGrpSpPr/>
        <p:nvPr/>
      </p:nvGrpSpPr>
      <p:grpSpPr>
        <a:xfrm>
          <a:off x="0" y="0"/>
          <a:ext cx="0" cy="0"/>
          <a:chOff x="0" y="0"/>
          <a:chExt cx="0" cy="0"/>
        </a:xfrm>
      </p:grpSpPr>
      <p:sp>
        <p:nvSpPr>
          <p:cNvPr id="7256" name="Google Shape;7256;p13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257" name="Google Shape;7257;p134"/>
          <p:cNvSpPr txBox="1"/>
          <p:nvPr/>
        </p:nvSpPr>
        <p:spPr>
          <a:xfrm>
            <a:off x="475268" y="463837"/>
            <a:ext cx="7749300" cy="4172221"/>
          </a:xfrm>
          <a:prstGeom prst="rect">
            <a:avLst/>
          </a:prstGeom>
          <a:noFill/>
          <a:ln>
            <a:noFill/>
          </a:ln>
        </p:spPr>
        <p:txBody>
          <a:bodyPr spcFirstLastPara="1" wrap="square" lIns="91400" tIns="91400" rIns="91400" bIns="91400" anchor="t" anchorCtr="0">
            <a:spAutoFit/>
          </a:bodyPr>
          <a:lstStyle/>
          <a:p>
            <a:pPr marL="0" marR="0" lvl="0" indent="0" algn="l" rtl="0">
              <a:lnSpc>
                <a:spcPct val="90000"/>
              </a:lnSpc>
              <a:spcBef>
                <a:spcPts val="0"/>
              </a:spcBef>
              <a:spcAft>
                <a:spcPts val="0"/>
              </a:spcAft>
              <a:buClr>
                <a:srgbClr val="000000"/>
              </a:buClr>
              <a:buSzPts val="3199"/>
              <a:buFont typeface="Arial"/>
              <a:buNone/>
            </a:pPr>
            <a:r>
              <a:rPr lang="en" sz="3199" b="0" i="0" u="none" strike="noStrike" cap="none">
                <a:solidFill>
                  <a:schemeClr val="lt1"/>
                </a:solidFill>
                <a:latin typeface="Inter ExtraBold"/>
                <a:ea typeface="Inter ExtraBold"/>
                <a:cs typeface="Inter ExtraBold"/>
                <a:sym typeface="Inter ExtraBold"/>
              </a:rPr>
              <a:t>Simplify </a:t>
            </a:r>
            <a:r>
              <a:rPr lang="en" sz="3199" b="0" i="0" u="none" strike="noStrike" cap="none">
                <a:solidFill>
                  <a:schemeClr val="accent3"/>
                </a:solidFill>
                <a:latin typeface="Inter ExtraBold"/>
                <a:ea typeface="Inter ExtraBold"/>
                <a:cs typeface="Inter ExtraBold"/>
                <a:sym typeface="Inter ExtraBold"/>
              </a:rPr>
              <a:t>your headaches </a:t>
            </a:r>
            <a:r>
              <a:rPr lang="en" sz="3199" b="0" i="0" u="none" strike="noStrike" cap="none">
                <a:solidFill>
                  <a:schemeClr val="accent2"/>
                </a:solidFill>
                <a:latin typeface="Inter ExtraBold"/>
                <a:ea typeface="Inter ExtraBold"/>
                <a:cs typeface="Inter ExtraBold"/>
                <a:sym typeface="Inter ExtraBold"/>
              </a:rPr>
              <a:t>• all the important tasks you know need to be done with detailed attention </a:t>
            </a:r>
            <a:r>
              <a:rPr lang="en" sz="3199" b="0" i="0" u="none" strike="noStrike" cap="none">
                <a:solidFill>
                  <a:schemeClr val="accent4"/>
                </a:solidFill>
                <a:latin typeface="Inter ExtraBold"/>
                <a:ea typeface="Inter ExtraBold"/>
                <a:cs typeface="Inter ExtraBold"/>
                <a:sym typeface="Inter ExtraBold"/>
              </a:rPr>
              <a:t>• but they take you away from your professional passions</a:t>
            </a:r>
            <a:r>
              <a:rPr lang="en" sz="3199" b="0" i="0" u="none" strike="noStrike" cap="none">
                <a:solidFill>
                  <a:schemeClr val="accent3"/>
                </a:solidFill>
                <a:latin typeface="Inter ExtraBold"/>
                <a:ea typeface="Inter ExtraBold"/>
                <a:cs typeface="Inter ExtraBold"/>
                <a:sym typeface="Inter ExtraBold"/>
              </a:rPr>
              <a:t> </a:t>
            </a:r>
            <a:r>
              <a:rPr lang="en" sz="3199" b="0" i="0" u="none" strike="noStrike" cap="none">
                <a:solidFill>
                  <a:schemeClr val="accent5"/>
                </a:solidFill>
                <a:latin typeface="Inter ExtraBold"/>
                <a:ea typeface="Inter ExtraBold"/>
                <a:cs typeface="Inter ExtraBold"/>
                <a:sym typeface="Inter ExtraBold"/>
              </a:rPr>
              <a:t>• your stretch goals • the things you love about your job </a:t>
            </a:r>
            <a:r>
              <a:rPr lang="en" sz="3199" b="0" i="0" u="none" strike="noStrike" cap="none">
                <a:solidFill>
                  <a:schemeClr val="accent3"/>
                </a:solidFill>
                <a:latin typeface="Inter ExtraBold"/>
                <a:ea typeface="Inter ExtraBold"/>
                <a:cs typeface="Inter ExtraBold"/>
                <a:sym typeface="Inter ExtraBold"/>
              </a:rPr>
              <a:t>• let WEX handle the snags so you can focus on the most important parts of </a:t>
            </a:r>
            <a:r>
              <a:rPr lang="en" sz="3199" b="0" i="0" u="none" strike="noStrike" cap="none">
                <a:solidFill>
                  <a:schemeClr val="lt1"/>
                </a:solidFill>
                <a:latin typeface="Inter ExtraBold"/>
                <a:ea typeface="Inter ExtraBold"/>
                <a:cs typeface="Inter ExtraBold"/>
                <a:sym typeface="Inter ExtraBold"/>
              </a:rPr>
              <a:t>your business.</a:t>
            </a:r>
            <a:endParaRPr sz="3199" b="0" i="0" u="none" strike="noStrike" cap="none">
              <a:solidFill>
                <a:schemeClr val="lt1"/>
              </a:solidFill>
              <a:latin typeface="Inter ExtraBold"/>
              <a:ea typeface="Inter ExtraBold"/>
              <a:cs typeface="Inter ExtraBold"/>
              <a:sym typeface="Inter ExtraBold"/>
            </a:endParaRPr>
          </a:p>
        </p:txBody>
      </p:sp>
      <p:grpSp>
        <p:nvGrpSpPr>
          <p:cNvPr id="7258" name="Google Shape;7258;p134"/>
          <p:cNvGrpSpPr/>
          <p:nvPr/>
        </p:nvGrpSpPr>
        <p:grpSpPr>
          <a:xfrm>
            <a:off x="8041174" y="4778597"/>
            <a:ext cx="598277" cy="170409"/>
            <a:chOff x="238125" y="1822850"/>
            <a:chExt cx="7080200" cy="2016675"/>
          </a:xfrm>
        </p:grpSpPr>
        <p:sp>
          <p:nvSpPr>
            <p:cNvPr id="7259" name="Google Shape;7259;p134"/>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0" name="Google Shape;7260;p134"/>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1" name="Google Shape;7261;p134"/>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2" name="Google Shape;7262;p134"/>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3" name="Google Shape;7263;p134"/>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4" name="Google Shape;7264;p134"/>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65" name="Google Shape;7265;p134"/>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266" name="Google Shape;7266;p134"/>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Closing slide">
  <p:cSld name="Closing slide">
    <p:bg>
      <p:bgPr>
        <a:solidFill>
          <a:schemeClr val="dk1"/>
        </a:solidFill>
        <a:effectLst/>
      </p:bgPr>
    </p:bg>
    <p:spTree>
      <p:nvGrpSpPr>
        <p:cNvPr id="1" name="Shape 7267"/>
        <p:cNvGrpSpPr/>
        <p:nvPr/>
      </p:nvGrpSpPr>
      <p:grpSpPr>
        <a:xfrm>
          <a:off x="0" y="0"/>
          <a:ext cx="0" cy="0"/>
          <a:chOff x="0" y="0"/>
          <a:chExt cx="0" cy="0"/>
        </a:xfrm>
      </p:grpSpPr>
      <p:grpSp>
        <p:nvGrpSpPr>
          <p:cNvPr id="7268" name="Google Shape;7268;p135"/>
          <p:cNvGrpSpPr/>
          <p:nvPr/>
        </p:nvGrpSpPr>
        <p:grpSpPr>
          <a:xfrm>
            <a:off x="3689203" y="6"/>
            <a:ext cx="3697033" cy="5143642"/>
            <a:chOff x="1926275" y="238125"/>
            <a:chExt cx="3765950" cy="5239525"/>
          </a:xfrm>
        </p:grpSpPr>
        <p:sp>
          <p:nvSpPr>
            <p:cNvPr id="7269" name="Google Shape;7269;p135"/>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0" name="Google Shape;7270;p135"/>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1" name="Google Shape;7271;p135"/>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2" name="Google Shape;7272;p135"/>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3" name="Google Shape;7273;p135"/>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4" name="Google Shape;7274;p135"/>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5" name="Google Shape;7275;p135"/>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6" name="Google Shape;7276;p135"/>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7" name="Google Shape;7277;p135"/>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8" name="Google Shape;7278;p135"/>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79" name="Google Shape;7279;p135"/>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0" name="Google Shape;7280;p135"/>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1" name="Google Shape;7281;p135"/>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2" name="Google Shape;7282;p135"/>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3" name="Google Shape;7283;p135"/>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4" name="Google Shape;7284;p135"/>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5" name="Google Shape;7285;p135"/>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6" name="Google Shape;7286;p135"/>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7" name="Google Shape;7287;p135"/>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8" name="Google Shape;7288;p135"/>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89" name="Google Shape;7289;p135"/>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0" name="Google Shape;7290;p135"/>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1" name="Google Shape;7291;p135"/>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2" name="Google Shape;7292;p135"/>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3" name="Google Shape;7293;p135"/>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4" name="Google Shape;7294;p135"/>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5" name="Google Shape;7295;p135"/>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6" name="Google Shape;7296;p135"/>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7" name="Google Shape;7297;p135"/>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8" name="Google Shape;7298;p135"/>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299" name="Google Shape;7299;p135"/>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0" name="Google Shape;7300;p135"/>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1" name="Google Shape;7301;p135"/>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2" name="Google Shape;7302;p135"/>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3" name="Google Shape;7303;p135"/>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4" name="Google Shape;7304;p135"/>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5" name="Google Shape;7305;p135"/>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6" name="Google Shape;7306;p135"/>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7" name="Google Shape;7307;p135"/>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8" name="Google Shape;7308;p135"/>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09" name="Google Shape;7309;p135"/>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0" name="Google Shape;7310;p135"/>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1" name="Google Shape;7311;p135"/>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2" name="Google Shape;7312;p135"/>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3" name="Google Shape;7313;p135"/>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4" name="Google Shape;7314;p135"/>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5" name="Google Shape;7315;p135"/>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6" name="Google Shape;7316;p135"/>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7" name="Google Shape;7317;p135"/>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8" name="Google Shape;7318;p135"/>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19" name="Google Shape;7319;p135"/>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0" name="Google Shape;7320;p135"/>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1" name="Google Shape;7321;p135"/>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2" name="Google Shape;7322;p135"/>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3" name="Google Shape;7323;p135"/>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4" name="Google Shape;7324;p135"/>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5" name="Google Shape;7325;p135"/>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6" name="Google Shape;7326;p135"/>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7" name="Google Shape;7327;p135"/>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28" name="Google Shape;7328;p135"/>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C8102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329" name="Google Shape;7329;p135"/>
          <p:cNvSpPr/>
          <p:nvPr/>
        </p:nvSpPr>
        <p:spPr>
          <a:xfrm>
            <a:off x="0" y="0"/>
            <a:ext cx="5743500" cy="5143500"/>
          </a:xfrm>
          <a:prstGeom prst="homePlate">
            <a:avLst>
              <a:gd name="adj" fmla="val 39813"/>
            </a:avLst>
          </a:prstGeom>
          <a:solidFill>
            <a:srgbClr val="253746"/>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0" name="Google Shape;7330;p135"/>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rgbClr val="253746"/>
          </a:solidFill>
          <a:ln>
            <a:noFill/>
          </a:ln>
          <a:effectLst>
            <a:outerShdw blurRad="228600" dist="38100" dir="10800000" algn="bl" rotWithShape="0">
              <a:srgbClr val="000000">
                <a:alpha val="32941"/>
              </a:srgbClr>
            </a:outerShdw>
          </a:effectLst>
        </p:spPr>
        <p:txBody>
          <a:bodyPr/>
          <a:lstStyle/>
          <a:p>
            <a:endParaRPr lang="en-US"/>
          </a:p>
        </p:txBody>
      </p:sp>
      <p:sp>
        <p:nvSpPr>
          <p:cNvPr id="7331" name="Google Shape;7331;p135"/>
          <p:cNvSpPr txBox="1"/>
          <p:nvPr/>
        </p:nvSpPr>
        <p:spPr>
          <a:xfrm>
            <a:off x="340275" y="951651"/>
            <a:ext cx="3804900" cy="854400"/>
          </a:xfrm>
          <a:prstGeom prst="rect">
            <a:avLst/>
          </a:prstGeom>
          <a:noFill/>
          <a:ln>
            <a:noFill/>
          </a:ln>
        </p:spPr>
        <p:txBody>
          <a:bodyPr spcFirstLastPara="1" wrap="square" lIns="91400" tIns="91400" rIns="91400" bIns="91400" anchor="t" anchorCtr="0">
            <a:noAutofit/>
          </a:bodyPr>
          <a:lstStyle/>
          <a:p>
            <a:pPr marL="0" marR="0" lvl="0" indent="0" algn="l" rtl="0">
              <a:lnSpc>
                <a:spcPct val="100000"/>
              </a:lnSpc>
              <a:spcBef>
                <a:spcPts val="0"/>
              </a:spcBef>
              <a:spcAft>
                <a:spcPts val="0"/>
              </a:spcAft>
              <a:buClr>
                <a:srgbClr val="000000"/>
              </a:buClr>
              <a:buSzPts val="2199"/>
              <a:buFont typeface="Arial"/>
              <a:buNone/>
            </a:pPr>
            <a:r>
              <a:rPr lang="en" sz="2199" b="0" i="0" u="none" strike="noStrike" cap="none">
                <a:solidFill>
                  <a:srgbClr val="FFFFFF"/>
                </a:solidFill>
                <a:latin typeface="Inter ExtraBold"/>
                <a:ea typeface="Inter ExtraBold"/>
                <a:cs typeface="Inter ExtraBold"/>
                <a:sym typeface="Inter ExtraBold"/>
              </a:rPr>
              <a:t>Simplify the business </a:t>
            </a:r>
            <a:br>
              <a:rPr lang="en" sz="2199" b="0" i="0" u="none" strike="noStrike" cap="none">
                <a:solidFill>
                  <a:srgbClr val="FFFFFF"/>
                </a:solidFill>
                <a:latin typeface="Inter ExtraBold"/>
                <a:ea typeface="Inter ExtraBold"/>
                <a:cs typeface="Inter ExtraBold"/>
                <a:sym typeface="Inter ExtraBold"/>
              </a:rPr>
            </a:br>
            <a:r>
              <a:rPr lang="en" sz="2199" b="0" i="0" u="none" strike="noStrike" cap="none">
                <a:solidFill>
                  <a:srgbClr val="FFFFFF"/>
                </a:solidFill>
                <a:latin typeface="Inter ExtraBold"/>
                <a:ea typeface="Inter ExtraBold"/>
                <a:cs typeface="Inter ExtraBold"/>
                <a:sym typeface="Inter ExtraBold"/>
              </a:rPr>
              <a:t>of running your business.</a:t>
            </a:r>
            <a:endParaRPr sz="2199" b="0" i="0" u="none" strike="noStrike" cap="none">
              <a:solidFill>
                <a:srgbClr val="FFFFFF"/>
              </a:solidFill>
              <a:latin typeface="Inter ExtraBold"/>
              <a:ea typeface="Inter ExtraBold"/>
              <a:cs typeface="Inter ExtraBold"/>
              <a:sym typeface="Inter ExtraBold"/>
            </a:endParaRPr>
          </a:p>
        </p:txBody>
      </p:sp>
      <p:grpSp>
        <p:nvGrpSpPr>
          <p:cNvPr id="7332" name="Google Shape;7332;p135"/>
          <p:cNvGrpSpPr/>
          <p:nvPr/>
        </p:nvGrpSpPr>
        <p:grpSpPr>
          <a:xfrm>
            <a:off x="7612256" y="4190288"/>
            <a:ext cx="1219210" cy="347271"/>
            <a:chOff x="238125" y="1822850"/>
            <a:chExt cx="7080200" cy="2016675"/>
          </a:xfrm>
        </p:grpSpPr>
        <p:sp>
          <p:nvSpPr>
            <p:cNvPr id="7333" name="Google Shape;7333;p13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4" name="Google Shape;7334;p13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5" name="Google Shape;7335;p13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6" name="Google Shape;7336;p13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7" name="Google Shape;7337;p13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8" name="Google Shape;7338;p13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39" name="Google Shape;7339;p13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340" name="Google Shape;7340;p135"/>
          <p:cNvSpPr txBox="1"/>
          <p:nvPr/>
        </p:nvSpPr>
        <p:spPr>
          <a:xfrm>
            <a:off x="7653845" y="4665341"/>
            <a:ext cx="1257300" cy="292313"/>
          </a:xfrm>
          <a:prstGeom prst="rect">
            <a:avLst/>
          </a:prstGeom>
          <a:noFill/>
          <a:ln>
            <a:noFill/>
          </a:ln>
        </p:spPr>
        <p:txBody>
          <a:bodyPr spcFirstLastPara="1" wrap="square" lIns="91400" tIns="91400" rIns="91400" bIns="91400" anchor="t" anchorCtr="0">
            <a:spAutoFit/>
          </a:bodyPr>
          <a:lstStyle/>
          <a:p>
            <a:pPr marL="0" marR="0" lvl="0" indent="0" algn="r"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©2022, WEX Inc.</a:t>
            </a:r>
            <a:endParaRPr sz="700" b="0" i="0" u="none" strike="noStrike" cap="none">
              <a:solidFill>
                <a:schemeClr val="dk2"/>
              </a:solidFill>
              <a:latin typeface="Inter Medium"/>
              <a:ea typeface="Inter Medium"/>
              <a:cs typeface="Inter Medium"/>
              <a:sym typeface="Inter Medium"/>
            </a:endParaRPr>
          </a:p>
        </p:txBody>
      </p:sp>
      <p:sp>
        <p:nvSpPr>
          <p:cNvPr id="7341" name="Google Shape;7341;p135"/>
          <p:cNvSpPr txBox="1"/>
          <p:nvPr/>
        </p:nvSpPr>
        <p:spPr>
          <a:xfrm>
            <a:off x="340275"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Closing slide w/logo_white">
  <p:cSld name="Closing slide w/logo_white">
    <p:bg>
      <p:bgPr>
        <a:solidFill>
          <a:schemeClr val="dk1"/>
        </a:solidFill>
        <a:effectLst/>
      </p:bgPr>
    </p:bg>
    <p:spTree>
      <p:nvGrpSpPr>
        <p:cNvPr id="1" name="Shape 7342"/>
        <p:cNvGrpSpPr/>
        <p:nvPr/>
      </p:nvGrpSpPr>
      <p:grpSpPr>
        <a:xfrm>
          <a:off x="0" y="0"/>
          <a:ext cx="0" cy="0"/>
          <a:chOff x="0" y="0"/>
          <a:chExt cx="0" cy="0"/>
        </a:xfrm>
      </p:grpSpPr>
      <p:grpSp>
        <p:nvGrpSpPr>
          <p:cNvPr id="7343" name="Google Shape;7343;p136"/>
          <p:cNvGrpSpPr/>
          <p:nvPr/>
        </p:nvGrpSpPr>
        <p:grpSpPr>
          <a:xfrm>
            <a:off x="3698728" y="6"/>
            <a:ext cx="3697033" cy="5143642"/>
            <a:chOff x="1926275" y="238125"/>
            <a:chExt cx="3765950" cy="5239525"/>
          </a:xfrm>
        </p:grpSpPr>
        <p:sp>
          <p:nvSpPr>
            <p:cNvPr id="7344" name="Google Shape;7344;p136"/>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5" name="Google Shape;7345;p136"/>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6" name="Google Shape;7346;p136"/>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7" name="Google Shape;7347;p136"/>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8" name="Google Shape;7348;p136"/>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49" name="Google Shape;7349;p136"/>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0" name="Google Shape;7350;p136"/>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1" name="Google Shape;7351;p136"/>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2" name="Google Shape;7352;p136"/>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3" name="Google Shape;7353;p136"/>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4" name="Google Shape;7354;p136"/>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5" name="Google Shape;7355;p136"/>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6" name="Google Shape;7356;p136"/>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7" name="Google Shape;7357;p136"/>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8" name="Google Shape;7358;p136"/>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59" name="Google Shape;7359;p136"/>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0" name="Google Shape;7360;p136"/>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1" name="Google Shape;7361;p136"/>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2" name="Google Shape;7362;p136"/>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3" name="Google Shape;7363;p136"/>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4" name="Google Shape;7364;p136"/>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5" name="Google Shape;7365;p136"/>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6" name="Google Shape;7366;p136"/>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7" name="Google Shape;7367;p136"/>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8" name="Google Shape;7368;p136"/>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69" name="Google Shape;7369;p136"/>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0" name="Google Shape;7370;p136"/>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1" name="Google Shape;7371;p136"/>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2" name="Google Shape;7372;p136"/>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3" name="Google Shape;7373;p136"/>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4" name="Google Shape;7374;p136"/>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5" name="Google Shape;7375;p136"/>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6" name="Google Shape;7376;p136"/>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7" name="Google Shape;7377;p136"/>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8" name="Google Shape;7378;p136"/>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79" name="Google Shape;7379;p136"/>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0" name="Google Shape;7380;p136"/>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1" name="Google Shape;7381;p136"/>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2" name="Google Shape;7382;p136"/>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3" name="Google Shape;7383;p136"/>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4" name="Google Shape;7384;p136"/>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5" name="Google Shape;7385;p136"/>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6" name="Google Shape;7386;p136"/>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7" name="Google Shape;7387;p136"/>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8" name="Google Shape;7388;p136"/>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89" name="Google Shape;7389;p136"/>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0" name="Google Shape;7390;p136"/>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1" name="Google Shape;7391;p136"/>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2" name="Google Shape;7392;p136"/>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3" name="Google Shape;7393;p136"/>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4" name="Google Shape;7394;p136"/>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5" name="Google Shape;7395;p136"/>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6" name="Google Shape;7396;p136"/>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7" name="Google Shape;7397;p136"/>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8" name="Google Shape;7398;p136"/>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399" name="Google Shape;7399;p136"/>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0" name="Google Shape;7400;p136"/>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1" name="Google Shape;7401;p136"/>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2" name="Google Shape;7402;p136"/>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3" name="Google Shape;7403;p136"/>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404" name="Google Shape;7404;p136"/>
          <p:cNvSpPr/>
          <p:nvPr/>
        </p:nvSpPr>
        <p:spPr>
          <a:xfrm>
            <a:off x="0" y="0"/>
            <a:ext cx="5743500" cy="5143500"/>
          </a:xfrm>
          <a:prstGeom prst="homePlate">
            <a:avLst>
              <a:gd name="adj" fmla="val 39813"/>
            </a:avLst>
          </a:prstGeom>
          <a:solidFill>
            <a:schemeClr val="dk1"/>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5" name="Google Shape;7405;p13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06" name="Google Shape;7406;p136"/>
          <p:cNvGrpSpPr/>
          <p:nvPr/>
        </p:nvGrpSpPr>
        <p:grpSpPr>
          <a:xfrm>
            <a:off x="1285922" y="2144123"/>
            <a:ext cx="2868897" cy="817157"/>
            <a:chOff x="238125" y="1822850"/>
            <a:chExt cx="7080200" cy="2016675"/>
          </a:xfrm>
        </p:grpSpPr>
        <p:sp>
          <p:nvSpPr>
            <p:cNvPr id="7407" name="Google Shape;7407;p136"/>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8" name="Google Shape;7408;p136"/>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09" name="Google Shape;7409;p136"/>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0" name="Google Shape;7410;p136"/>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1" name="Google Shape;7411;p136"/>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2" name="Google Shape;7412;p136"/>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3" name="Google Shape;7413;p136"/>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414" name="Google Shape;7414;p136"/>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dk1"/>
          </a:solidFill>
          <a:ln>
            <a:noFill/>
          </a:ln>
          <a:effectLst>
            <a:outerShdw blurRad="228600" dist="38100" dir="10800000" algn="bl" rotWithShape="0">
              <a:srgbClr val="000000">
                <a:alpha val="32941"/>
              </a:srgbClr>
            </a:outerShdw>
          </a:effectLst>
        </p:spPr>
        <p:txBody>
          <a:bodyPr/>
          <a:lstStyle/>
          <a:p>
            <a:endParaRPr lang="en-US"/>
          </a:p>
        </p:txBody>
      </p:sp>
      <p:sp>
        <p:nvSpPr>
          <p:cNvPr id="7415" name="Google Shape;7415;p136"/>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Closing slide w/logo_slate">
  <p:cSld name="Closing slide w/logo_slate">
    <p:spTree>
      <p:nvGrpSpPr>
        <p:cNvPr id="1" name="Shape 7416"/>
        <p:cNvGrpSpPr/>
        <p:nvPr/>
      </p:nvGrpSpPr>
      <p:grpSpPr>
        <a:xfrm>
          <a:off x="0" y="0"/>
          <a:ext cx="0" cy="0"/>
          <a:chOff x="0" y="0"/>
          <a:chExt cx="0" cy="0"/>
        </a:xfrm>
      </p:grpSpPr>
      <p:grpSp>
        <p:nvGrpSpPr>
          <p:cNvPr id="7417" name="Google Shape;7417;p137"/>
          <p:cNvGrpSpPr/>
          <p:nvPr/>
        </p:nvGrpSpPr>
        <p:grpSpPr>
          <a:xfrm>
            <a:off x="3698728" y="6"/>
            <a:ext cx="3697033" cy="5143642"/>
            <a:chOff x="1926275" y="238125"/>
            <a:chExt cx="3765950" cy="5239525"/>
          </a:xfrm>
        </p:grpSpPr>
        <p:sp>
          <p:nvSpPr>
            <p:cNvPr id="7418" name="Google Shape;7418;p137"/>
            <p:cNvSpPr/>
            <p:nvPr/>
          </p:nvSpPr>
          <p:spPr>
            <a:xfrm>
              <a:off x="3567675" y="2842675"/>
              <a:ext cx="2124550" cy="2634975"/>
            </a:xfrm>
            <a:custGeom>
              <a:avLst/>
              <a:gdLst/>
              <a:ahLst/>
              <a:cxnLst/>
              <a:rect l="l" t="t" r="r" b="b"/>
              <a:pathLst>
                <a:path w="84982" h="105399" extrusionOk="0">
                  <a:moveTo>
                    <a:pt x="84070" y="1"/>
                  </a:moveTo>
                  <a:lnTo>
                    <a:pt x="1" y="105398"/>
                  </a:lnTo>
                  <a:lnTo>
                    <a:pt x="1854" y="105398"/>
                  </a:lnTo>
                  <a:lnTo>
                    <a:pt x="54872" y="38890"/>
                  </a:lnTo>
                  <a:lnTo>
                    <a:pt x="84981" y="1155"/>
                  </a:lnTo>
                  <a:lnTo>
                    <a:pt x="840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19" name="Google Shape;7419;p137"/>
            <p:cNvSpPr/>
            <p:nvPr/>
          </p:nvSpPr>
          <p:spPr>
            <a:xfrm>
              <a:off x="3471225" y="2781900"/>
              <a:ext cx="2173150" cy="2695750"/>
            </a:xfrm>
            <a:custGeom>
              <a:avLst/>
              <a:gdLst/>
              <a:ahLst/>
              <a:cxnLst/>
              <a:rect l="l" t="t" r="r" b="b"/>
              <a:pathLst>
                <a:path w="86926" h="107830" extrusionOk="0">
                  <a:moveTo>
                    <a:pt x="85983" y="1"/>
                  </a:moveTo>
                  <a:lnTo>
                    <a:pt x="0" y="107829"/>
                  </a:lnTo>
                  <a:lnTo>
                    <a:pt x="1823" y="107829"/>
                  </a:lnTo>
                  <a:lnTo>
                    <a:pt x="86925" y="1155"/>
                  </a:lnTo>
                  <a:lnTo>
                    <a:pt x="85983"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0" name="Google Shape;7420;p137"/>
            <p:cNvSpPr/>
            <p:nvPr/>
          </p:nvSpPr>
          <p:spPr>
            <a:xfrm>
              <a:off x="3374000" y="2721150"/>
              <a:ext cx="2221750" cy="2756500"/>
            </a:xfrm>
            <a:custGeom>
              <a:avLst/>
              <a:gdLst/>
              <a:ahLst/>
              <a:cxnLst/>
              <a:rect l="l" t="t" r="r" b="b"/>
              <a:pathLst>
                <a:path w="88870" h="110260" extrusionOk="0">
                  <a:moveTo>
                    <a:pt x="87958" y="0"/>
                  </a:moveTo>
                  <a:lnTo>
                    <a:pt x="0" y="110259"/>
                  </a:lnTo>
                  <a:lnTo>
                    <a:pt x="1854" y="110259"/>
                  </a:lnTo>
                  <a:lnTo>
                    <a:pt x="88870" y="1155"/>
                  </a:lnTo>
                  <a:lnTo>
                    <a:pt x="879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1" name="Google Shape;7421;p137"/>
            <p:cNvSpPr/>
            <p:nvPr/>
          </p:nvSpPr>
          <p:spPr>
            <a:xfrm>
              <a:off x="3278300" y="2661150"/>
              <a:ext cx="2269600" cy="2816500"/>
            </a:xfrm>
            <a:custGeom>
              <a:avLst/>
              <a:gdLst/>
              <a:ahLst/>
              <a:cxnLst/>
              <a:rect l="l" t="t" r="r" b="b"/>
              <a:pathLst>
                <a:path w="90784" h="112660" extrusionOk="0">
                  <a:moveTo>
                    <a:pt x="89872" y="0"/>
                  </a:moveTo>
                  <a:lnTo>
                    <a:pt x="0" y="112659"/>
                  </a:lnTo>
                  <a:lnTo>
                    <a:pt x="1853" y="112659"/>
                  </a:lnTo>
                  <a:lnTo>
                    <a:pt x="90784" y="1155"/>
                  </a:lnTo>
                  <a:lnTo>
                    <a:pt x="898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2" name="Google Shape;7422;p137"/>
            <p:cNvSpPr/>
            <p:nvPr/>
          </p:nvSpPr>
          <p:spPr>
            <a:xfrm>
              <a:off x="3181825" y="2600375"/>
              <a:ext cx="2317475" cy="2877275"/>
            </a:xfrm>
            <a:custGeom>
              <a:avLst/>
              <a:gdLst/>
              <a:ahLst/>
              <a:cxnLst/>
              <a:rect l="l" t="t" r="r" b="b"/>
              <a:pathLst>
                <a:path w="92699" h="115091" extrusionOk="0">
                  <a:moveTo>
                    <a:pt x="91787" y="0"/>
                  </a:moveTo>
                  <a:lnTo>
                    <a:pt x="1" y="115090"/>
                  </a:lnTo>
                  <a:lnTo>
                    <a:pt x="1854" y="115090"/>
                  </a:lnTo>
                  <a:lnTo>
                    <a:pt x="92698" y="1155"/>
                  </a:lnTo>
                  <a:lnTo>
                    <a:pt x="9178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3" name="Google Shape;7423;p137"/>
            <p:cNvSpPr/>
            <p:nvPr/>
          </p:nvSpPr>
          <p:spPr>
            <a:xfrm>
              <a:off x="3084600" y="2539600"/>
              <a:ext cx="2366825" cy="2938050"/>
            </a:xfrm>
            <a:custGeom>
              <a:avLst/>
              <a:gdLst/>
              <a:ahLst/>
              <a:cxnLst/>
              <a:rect l="l" t="t" r="r" b="b"/>
              <a:pathLst>
                <a:path w="94673" h="117522" extrusionOk="0">
                  <a:moveTo>
                    <a:pt x="93761" y="1"/>
                  </a:moveTo>
                  <a:lnTo>
                    <a:pt x="1" y="117521"/>
                  </a:lnTo>
                  <a:lnTo>
                    <a:pt x="1854" y="117521"/>
                  </a:lnTo>
                  <a:lnTo>
                    <a:pt x="94673" y="1155"/>
                  </a:lnTo>
                  <a:lnTo>
                    <a:pt x="93761"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4" name="Google Shape;7424;p137"/>
            <p:cNvSpPr/>
            <p:nvPr/>
          </p:nvSpPr>
          <p:spPr>
            <a:xfrm>
              <a:off x="2988125" y="2478850"/>
              <a:ext cx="2414700" cy="2998800"/>
            </a:xfrm>
            <a:custGeom>
              <a:avLst/>
              <a:gdLst/>
              <a:ahLst/>
              <a:cxnLst/>
              <a:rect l="l" t="t" r="r" b="b"/>
              <a:pathLst>
                <a:path w="96588" h="119952" extrusionOk="0">
                  <a:moveTo>
                    <a:pt x="95676" y="0"/>
                  </a:moveTo>
                  <a:lnTo>
                    <a:pt x="1" y="119951"/>
                  </a:lnTo>
                  <a:lnTo>
                    <a:pt x="1854" y="119951"/>
                  </a:lnTo>
                  <a:lnTo>
                    <a:pt x="96587" y="1155"/>
                  </a:lnTo>
                  <a:lnTo>
                    <a:pt x="956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5" name="Google Shape;7425;p137"/>
            <p:cNvSpPr/>
            <p:nvPr/>
          </p:nvSpPr>
          <p:spPr>
            <a:xfrm>
              <a:off x="2892425" y="2418825"/>
              <a:ext cx="2462550" cy="3058825"/>
            </a:xfrm>
            <a:custGeom>
              <a:avLst/>
              <a:gdLst/>
              <a:ahLst/>
              <a:cxnLst/>
              <a:rect l="l" t="t" r="r" b="b"/>
              <a:pathLst>
                <a:path w="98502" h="122353" extrusionOk="0">
                  <a:moveTo>
                    <a:pt x="97590" y="1"/>
                  </a:moveTo>
                  <a:lnTo>
                    <a:pt x="1" y="122352"/>
                  </a:lnTo>
                  <a:lnTo>
                    <a:pt x="1854" y="122352"/>
                  </a:lnTo>
                  <a:lnTo>
                    <a:pt x="98501" y="1155"/>
                  </a:lnTo>
                  <a:lnTo>
                    <a:pt x="9759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6" name="Google Shape;7426;p137"/>
            <p:cNvSpPr/>
            <p:nvPr/>
          </p:nvSpPr>
          <p:spPr>
            <a:xfrm>
              <a:off x="2795975" y="2358075"/>
              <a:ext cx="2511150" cy="3119575"/>
            </a:xfrm>
            <a:custGeom>
              <a:avLst/>
              <a:gdLst/>
              <a:ahLst/>
              <a:cxnLst/>
              <a:rect l="l" t="t" r="r" b="b"/>
              <a:pathLst>
                <a:path w="100446" h="124783" extrusionOk="0">
                  <a:moveTo>
                    <a:pt x="99503" y="0"/>
                  </a:moveTo>
                  <a:lnTo>
                    <a:pt x="0" y="124782"/>
                  </a:lnTo>
                  <a:lnTo>
                    <a:pt x="1823" y="124782"/>
                  </a:lnTo>
                  <a:lnTo>
                    <a:pt x="100445" y="1155"/>
                  </a:lnTo>
                  <a:lnTo>
                    <a:pt x="9950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7" name="Google Shape;7427;p137"/>
            <p:cNvSpPr/>
            <p:nvPr/>
          </p:nvSpPr>
          <p:spPr>
            <a:xfrm>
              <a:off x="2698750" y="2297300"/>
              <a:ext cx="2559750" cy="3180350"/>
            </a:xfrm>
            <a:custGeom>
              <a:avLst/>
              <a:gdLst/>
              <a:ahLst/>
              <a:cxnLst/>
              <a:rect l="l" t="t" r="r" b="b"/>
              <a:pathLst>
                <a:path w="102390" h="127214" extrusionOk="0">
                  <a:moveTo>
                    <a:pt x="101478" y="1"/>
                  </a:moveTo>
                  <a:lnTo>
                    <a:pt x="0" y="127213"/>
                  </a:lnTo>
                  <a:lnTo>
                    <a:pt x="1854" y="127213"/>
                  </a:lnTo>
                  <a:lnTo>
                    <a:pt x="102390" y="1155"/>
                  </a:lnTo>
                  <a:lnTo>
                    <a:pt x="101478"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8" name="Google Shape;7428;p137"/>
            <p:cNvSpPr/>
            <p:nvPr/>
          </p:nvSpPr>
          <p:spPr>
            <a:xfrm>
              <a:off x="2602275" y="2236550"/>
              <a:ext cx="2608375" cy="3241100"/>
            </a:xfrm>
            <a:custGeom>
              <a:avLst/>
              <a:gdLst/>
              <a:ahLst/>
              <a:cxnLst/>
              <a:rect l="l" t="t" r="r" b="b"/>
              <a:pathLst>
                <a:path w="104335" h="129644" extrusionOk="0">
                  <a:moveTo>
                    <a:pt x="103393" y="0"/>
                  </a:moveTo>
                  <a:lnTo>
                    <a:pt x="1" y="129643"/>
                  </a:lnTo>
                  <a:lnTo>
                    <a:pt x="1854" y="129643"/>
                  </a:lnTo>
                  <a:lnTo>
                    <a:pt x="104335" y="1155"/>
                  </a:lnTo>
                  <a:lnTo>
                    <a:pt x="10339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29" name="Google Shape;7429;p137"/>
            <p:cNvSpPr/>
            <p:nvPr/>
          </p:nvSpPr>
          <p:spPr>
            <a:xfrm>
              <a:off x="2506575" y="2175775"/>
              <a:ext cx="2656225" cy="3301875"/>
            </a:xfrm>
            <a:custGeom>
              <a:avLst/>
              <a:gdLst/>
              <a:ahLst/>
              <a:cxnLst/>
              <a:rect l="l" t="t" r="r" b="b"/>
              <a:pathLst>
                <a:path w="106249" h="132075" extrusionOk="0">
                  <a:moveTo>
                    <a:pt x="105307" y="0"/>
                  </a:moveTo>
                  <a:lnTo>
                    <a:pt x="0" y="132074"/>
                  </a:lnTo>
                  <a:lnTo>
                    <a:pt x="1823" y="132074"/>
                  </a:lnTo>
                  <a:lnTo>
                    <a:pt x="106249" y="1185"/>
                  </a:lnTo>
                  <a:lnTo>
                    <a:pt x="10530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0" name="Google Shape;7430;p137"/>
            <p:cNvSpPr/>
            <p:nvPr/>
          </p:nvSpPr>
          <p:spPr>
            <a:xfrm>
              <a:off x="2409350" y="2115775"/>
              <a:ext cx="2704850" cy="3361875"/>
            </a:xfrm>
            <a:custGeom>
              <a:avLst/>
              <a:gdLst/>
              <a:ahLst/>
              <a:cxnLst/>
              <a:rect l="l" t="t" r="r" b="b"/>
              <a:pathLst>
                <a:path w="108194" h="134475" extrusionOk="0">
                  <a:moveTo>
                    <a:pt x="107282" y="0"/>
                  </a:moveTo>
                  <a:lnTo>
                    <a:pt x="0" y="134474"/>
                  </a:lnTo>
                  <a:lnTo>
                    <a:pt x="1854" y="134474"/>
                  </a:lnTo>
                  <a:lnTo>
                    <a:pt x="108193" y="1155"/>
                  </a:lnTo>
                  <a:lnTo>
                    <a:pt x="1072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1" name="Google Shape;7431;p137"/>
            <p:cNvSpPr/>
            <p:nvPr/>
          </p:nvSpPr>
          <p:spPr>
            <a:xfrm>
              <a:off x="2312875" y="2055000"/>
              <a:ext cx="2752700" cy="3422650"/>
            </a:xfrm>
            <a:custGeom>
              <a:avLst/>
              <a:gdLst/>
              <a:ahLst/>
              <a:cxnLst/>
              <a:rect l="l" t="t" r="r" b="b"/>
              <a:pathLst>
                <a:path w="110108" h="136906" extrusionOk="0">
                  <a:moveTo>
                    <a:pt x="109196" y="1"/>
                  </a:moveTo>
                  <a:lnTo>
                    <a:pt x="1" y="136905"/>
                  </a:lnTo>
                  <a:lnTo>
                    <a:pt x="1854" y="136905"/>
                  </a:lnTo>
                  <a:lnTo>
                    <a:pt x="110108" y="1155"/>
                  </a:lnTo>
                  <a:lnTo>
                    <a:pt x="109196"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2" name="Google Shape;7432;p137"/>
            <p:cNvSpPr/>
            <p:nvPr/>
          </p:nvSpPr>
          <p:spPr>
            <a:xfrm>
              <a:off x="2216425" y="1994225"/>
              <a:ext cx="2801300" cy="3483425"/>
            </a:xfrm>
            <a:custGeom>
              <a:avLst/>
              <a:gdLst/>
              <a:ahLst/>
              <a:cxnLst/>
              <a:rect l="l" t="t" r="r" b="b"/>
              <a:pathLst>
                <a:path w="112052" h="139337" extrusionOk="0">
                  <a:moveTo>
                    <a:pt x="111140" y="1"/>
                  </a:moveTo>
                  <a:lnTo>
                    <a:pt x="0" y="139336"/>
                  </a:lnTo>
                  <a:lnTo>
                    <a:pt x="1854" y="139336"/>
                  </a:lnTo>
                  <a:lnTo>
                    <a:pt x="112051" y="1156"/>
                  </a:lnTo>
                  <a:lnTo>
                    <a:pt x="11114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3" name="Google Shape;7433;p137"/>
            <p:cNvSpPr/>
            <p:nvPr/>
          </p:nvSpPr>
          <p:spPr>
            <a:xfrm>
              <a:off x="2119950" y="1933475"/>
              <a:ext cx="2849925" cy="3544175"/>
            </a:xfrm>
            <a:custGeom>
              <a:avLst/>
              <a:gdLst/>
              <a:ahLst/>
              <a:cxnLst/>
              <a:rect l="l" t="t" r="r" b="b"/>
              <a:pathLst>
                <a:path w="113997" h="141767" extrusionOk="0">
                  <a:moveTo>
                    <a:pt x="113085" y="0"/>
                  </a:moveTo>
                  <a:lnTo>
                    <a:pt x="1" y="141766"/>
                  </a:lnTo>
                  <a:lnTo>
                    <a:pt x="1854" y="141766"/>
                  </a:lnTo>
                  <a:lnTo>
                    <a:pt x="113996" y="1185"/>
                  </a:lnTo>
                  <a:lnTo>
                    <a:pt x="11308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4" name="Google Shape;7434;p137"/>
            <p:cNvSpPr/>
            <p:nvPr/>
          </p:nvSpPr>
          <p:spPr>
            <a:xfrm>
              <a:off x="2023475" y="1872700"/>
              <a:ext cx="2897775" cy="3604950"/>
            </a:xfrm>
            <a:custGeom>
              <a:avLst/>
              <a:gdLst/>
              <a:ahLst/>
              <a:cxnLst/>
              <a:rect l="l" t="t" r="r" b="b"/>
              <a:pathLst>
                <a:path w="115911" h="144198" extrusionOk="0">
                  <a:moveTo>
                    <a:pt x="114999" y="1"/>
                  </a:moveTo>
                  <a:lnTo>
                    <a:pt x="1" y="144197"/>
                  </a:lnTo>
                  <a:lnTo>
                    <a:pt x="1854" y="144197"/>
                  </a:lnTo>
                  <a:lnTo>
                    <a:pt x="115911" y="1186"/>
                  </a:lnTo>
                  <a:lnTo>
                    <a:pt x="11499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5" name="Google Shape;7435;p137"/>
            <p:cNvSpPr/>
            <p:nvPr/>
          </p:nvSpPr>
          <p:spPr>
            <a:xfrm>
              <a:off x="1926275" y="1811950"/>
              <a:ext cx="2946375" cy="3665700"/>
            </a:xfrm>
            <a:custGeom>
              <a:avLst/>
              <a:gdLst/>
              <a:ahLst/>
              <a:cxnLst/>
              <a:rect l="l" t="t" r="r" b="b"/>
              <a:pathLst>
                <a:path w="117855" h="146628" extrusionOk="0">
                  <a:moveTo>
                    <a:pt x="116943" y="0"/>
                  </a:moveTo>
                  <a:lnTo>
                    <a:pt x="83765" y="41594"/>
                  </a:lnTo>
                  <a:lnTo>
                    <a:pt x="34089" y="103879"/>
                  </a:lnTo>
                  <a:lnTo>
                    <a:pt x="0" y="146627"/>
                  </a:lnTo>
                  <a:lnTo>
                    <a:pt x="1853" y="146627"/>
                  </a:lnTo>
                  <a:lnTo>
                    <a:pt x="117854" y="1155"/>
                  </a:lnTo>
                  <a:lnTo>
                    <a:pt x="11694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6" name="Google Shape;7436;p137"/>
            <p:cNvSpPr/>
            <p:nvPr/>
          </p:nvSpPr>
          <p:spPr>
            <a:xfrm>
              <a:off x="3971775" y="1751175"/>
              <a:ext cx="853025" cy="1068750"/>
            </a:xfrm>
            <a:custGeom>
              <a:avLst/>
              <a:gdLst/>
              <a:ahLst/>
              <a:cxnLst/>
              <a:rect l="l" t="t" r="r" b="b"/>
              <a:pathLst>
                <a:path w="34121" h="42750" extrusionOk="0">
                  <a:moveTo>
                    <a:pt x="33178" y="0"/>
                  </a:moveTo>
                  <a:lnTo>
                    <a:pt x="1" y="41625"/>
                  </a:lnTo>
                  <a:lnTo>
                    <a:pt x="94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7" name="Google Shape;7437;p137"/>
            <p:cNvSpPr/>
            <p:nvPr/>
          </p:nvSpPr>
          <p:spPr>
            <a:xfrm>
              <a:off x="3923925" y="1691175"/>
              <a:ext cx="853025" cy="1068725"/>
            </a:xfrm>
            <a:custGeom>
              <a:avLst/>
              <a:gdLst/>
              <a:ahLst/>
              <a:cxnLst/>
              <a:rect l="l" t="t" r="r" b="b"/>
              <a:pathLst>
                <a:path w="34121" h="42749" extrusionOk="0">
                  <a:moveTo>
                    <a:pt x="33178" y="0"/>
                  </a:moveTo>
                  <a:lnTo>
                    <a:pt x="0" y="41594"/>
                  </a:lnTo>
                  <a:lnTo>
                    <a:pt x="912" y="42749"/>
                  </a:lnTo>
                  <a:lnTo>
                    <a:pt x="34120" y="1155"/>
                  </a:lnTo>
                  <a:lnTo>
                    <a:pt x="3317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8" name="Google Shape;7438;p137"/>
            <p:cNvSpPr/>
            <p:nvPr/>
          </p:nvSpPr>
          <p:spPr>
            <a:xfrm>
              <a:off x="3875300" y="1630400"/>
              <a:ext cx="853025" cy="1069500"/>
            </a:xfrm>
            <a:custGeom>
              <a:avLst/>
              <a:gdLst/>
              <a:ahLst/>
              <a:cxnLst/>
              <a:rect l="l" t="t" r="r" b="b"/>
              <a:pathLst>
                <a:path w="34121" h="42780" extrusionOk="0">
                  <a:moveTo>
                    <a:pt x="33209" y="1"/>
                  </a:moveTo>
                  <a:lnTo>
                    <a:pt x="1" y="41625"/>
                  </a:lnTo>
                  <a:lnTo>
                    <a:pt x="943" y="42780"/>
                  </a:lnTo>
                  <a:lnTo>
                    <a:pt x="34121"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39" name="Google Shape;7439;p137"/>
            <p:cNvSpPr/>
            <p:nvPr/>
          </p:nvSpPr>
          <p:spPr>
            <a:xfrm>
              <a:off x="3827450" y="1569650"/>
              <a:ext cx="853025" cy="1069475"/>
            </a:xfrm>
            <a:custGeom>
              <a:avLst/>
              <a:gdLst/>
              <a:ahLst/>
              <a:cxnLst/>
              <a:rect l="l" t="t" r="r" b="b"/>
              <a:pathLst>
                <a:path w="34121" h="42779" extrusionOk="0">
                  <a:moveTo>
                    <a:pt x="33179" y="0"/>
                  </a:moveTo>
                  <a:lnTo>
                    <a:pt x="1" y="41624"/>
                  </a:lnTo>
                  <a:lnTo>
                    <a:pt x="912" y="42779"/>
                  </a:lnTo>
                  <a:lnTo>
                    <a:pt x="34121" y="1155"/>
                  </a:lnTo>
                  <a:lnTo>
                    <a:pt x="3317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0" name="Google Shape;7440;p137"/>
            <p:cNvSpPr/>
            <p:nvPr/>
          </p:nvSpPr>
          <p:spPr>
            <a:xfrm>
              <a:off x="3778850" y="1508875"/>
              <a:ext cx="853025" cy="1069500"/>
            </a:xfrm>
            <a:custGeom>
              <a:avLst/>
              <a:gdLst/>
              <a:ahLst/>
              <a:cxnLst/>
              <a:rect l="l" t="t" r="r" b="b"/>
              <a:pathLst>
                <a:path w="34121" h="42780" extrusionOk="0">
                  <a:moveTo>
                    <a:pt x="33209" y="0"/>
                  </a:moveTo>
                  <a:lnTo>
                    <a:pt x="0" y="41625"/>
                  </a:lnTo>
                  <a:lnTo>
                    <a:pt x="912" y="42779"/>
                  </a:lnTo>
                  <a:lnTo>
                    <a:pt x="34120"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1" name="Google Shape;7441;p137"/>
            <p:cNvSpPr/>
            <p:nvPr/>
          </p:nvSpPr>
          <p:spPr>
            <a:xfrm>
              <a:off x="3731000" y="1448875"/>
              <a:ext cx="853000" cy="1069500"/>
            </a:xfrm>
            <a:custGeom>
              <a:avLst/>
              <a:gdLst/>
              <a:ahLst/>
              <a:cxnLst/>
              <a:rect l="l" t="t" r="r" b="b"/>
              <a:pathLst>
                <a:path w="34120" h="42780" extrusionOk="0">
                  <a:moveTo>
                    <a:pt x="33208" y="0"/>
                  </a:moveTo>
                  <a:lnTo>
                    <a:pt x="0" y="41625"/>
                  </a:lnTo>
                  <a:lnTo>
                    <a:pt x="912" y="42779"/>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2" name="Google Shape;7442;p137"/>
            <p:cNvSpPr/>
            <p:nvPr/>
          </p:nvSpPr>
          <p:spPr>
            <a:xfrm>
              <a:off x="3682375" y="1388100"/>
              <a:ext cx="853025" cy="1069500"/>
            </a:xfrm>
            <a:custGeom>
              <a:avLst/>
              <a:gdLst/>
              <a:ahLst/>
              <a:cxnLst/>
              <a:rect l="l" t="t" r="r" b="b"/>
              <a:pathLst>
                <a:path w="34121" h="42780" extrusionOk="0">
                  <a:moveTo>
                    <a:pt x="33209" y="1"/>
                  </a:moveTo>
                  <a:lnTo>
                    <a:pt x="1" y="41625"/>
                  </a:lnTo>
                  <a:lnTo>
                    <a:pt x="912" y="42779"/>
                  </a:lnTo>
                  <a:lnTo>
                    <a:pt x="34120" y="1155"/>
                  </a:lnTo>
                  <a:lnTo>
                    <a:pt x="3320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3" name="Google Shape;7443;p137"/>
            <p:cNvSpPr/>
            <p:nvPr/>
          </p:nvSpPr>
          <p:spPr>
            <a:xfrm>
              <a:off x="3633775" y="1327325"/>
              <a:ext cx="853775" cy="1070275"/>
            </a:xfrm>
            <a:custGeom>
              <a:avLst/>
              <a:gdLst/>
              <a:ahLst/>
              <a:cxnLst/>
              <a:rect l="l" t="t" r="r" b="b"/>
              <a:pathLst>
                <a:path w="34151" h="42811" extrusionOk="0">
                  <a:moveTo>
                    <a:pt x="33239" y="1"/>
                  </a:moveTo>
                  <a:lnTo>
                    <a:pt x="0" y="41656"/>
                  </a:lnTo>
                  <a:lnTo>
                    <a:pt x="94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4" name="Google Shape;7444;p137"/>
            <p:cNvSpPr/>
            <p:nvPr/>
          </p:nvSpPr>
          <p:spPr>
            <a:xfrm>
              <a:off x="3585925" y="1266575"/>
              <a:ext cx="853000" cy="1070250"/>
            </a:xfrm>
            <a:custGeom>
              <a:avLst/>
              <a:gdLst/>
              <a:ahLst/>
              <a:cxnLst/>
              <a:rect l="l" t="t" r="r" b="b"/>
              <a:pathLst>
                <a:path w="34120" h="42810" extrusionOk="0">
                  <a:moveTo>
                    <a:pt x="33208" y="0"/>
                  </a:moveTo>
                  <a:lnTo>
                    <a:pt x="0" y="41655"/>
                  </a:lnTo>
                  <a:lnTo>
                    <a:pt x="912" y="42810"/>
                  </a:lnTo>
                  <a:lnTo>
                    <a:pt x="34120" y="1155"/>
                  </a:lnTo>
                  <a:lnTo>
                    <a:pt x="3320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5" name="Google Shape;7445;p137"/>
            <p:cNvSpPr/>
            <p:nvPr/>
          </p:nvSpPr>
          <p:spPr>
            <a:xfrm>
              <a:off x="3537300" y="1206575"/>
              <a:ext cx="853775" cy="1070250"/>
            </a:xfrm>
            <a:custGeom>
              <a:avLst/>
              <a:gdLst/>
              <a:ahLst/>
              <a:cxnLst/>
              <a:rect l="l" t="t" r="r" b="b"/>
              <a:pathLst>
                <a:path w="34151" h="42810" extrusionOk="0">
                  <a:moveTo>
                    <a:pt x="33239" y="0"/>
                  </a:moveTo>
                  <a:lnTo>
                    <a:pt x="1" y="41655"/>
                  </a:lnTo>
                  <a:lnTo>
                    <a:pt x="942" y="42809"/>
                  </a:lnTo>
                  <a:lnTo>
                    <a:pt x="3415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6" name="Google Shape;7446;p137"/>
            <p:cNvSpPr/>
            <p:nvPr/>
          </p:nvSpPr>
          <p:spPr>
            <a:xfrm>
              <a:off x="3489450" y="1145800"/>
              <a:ext cx="853775" cy="1070250"/>
            </a:xfrm>
            <a:custGeom>
              <a:avLst/>
              <a:gdLst/>
              <a:ahLst/>
              <a:cxnLst/>
              <a:rect l="l" t="t" r="r" b="b"/>
              <a:pathLst>
                <a:path w="34151" h="42810" extrusionOk="0">
                  <a:moveTo>
                    <a:pt x="33209" y="0"/>
                  </a:moveTo>
                  <a:lnTo>
                    <a:pt x="1" y="41655"/>
                  </a:lnTo>
                  <a:lnTo>
                    <a:pt x="912" y="42810"/>
                  </a:lnTo>
                  <a:lnTo>
                    <a:pt x="34151" y="1155"/>
                  </a:lnTo>
                  <a:lnTo>
                    <a:pt x="3320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7" name="Google Shape;7447;p137"/>
            <p:cNvSpPr/>
            <p:nvPr/>
          </p:nvSpPr>
          <p:spPr>
            <a:xfrm>
              <a:off x="3440850" y="1085025"/>
              <a:ext cx="853775" cy="1070275"/>
            </a:xfrm>
            <a:custGeom>
              <a:avLst/>
              <a:gdLst/>
              <a:ahLst/>
              <a:cxnLst/>
              <a:rect l="l" t="t" r="r" b="b"/>
              <a:pathLst>
                <a:path w="34151" h="42811" extrusionOk="0">
                  <a:moveTo>
                    <a:pt x="33239" y="1"/>
                  </a:moveTo>
                  <a:lnTo>
                    <a:pt x="0" y="41656"/>
                  </a:lnTo>
                  <a:lnTo>
                    <a:pt x="912" y="42810"/>
                  </a:lnTo>
                  <a:lnTo>
                    <a:pt x="34150"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8" name="Google Shape;7448;p137"/>
            <p:cNvSpPr/>
            <p:nvPr/>
          </p:nvSpPr>
          <p:spPr>
            <a:xfrm>
              <a:off x="3392225" y="1024275"/>
              <a:ext cx="854550" cy="1071000"/>
            </a:xfrm>
            <a:custGeom>
              <a:avLst/>
              <a:gdLst/>
              <a:ahLst/>
              <a:cxnLst/>
              <a:rect l="l" t="t" r="r" b="b"/>
              <a:pathLst>
                <a:path w="34182" h="42840" extrusionOk="0">
                  <a:moveTo>
                    <a:pt x="33239" y="0"/>
                  </a:moveTo>
                  <a:lnTo>
                    <a:pt x="1" y="41685"/>
                  </a:lnTo>
                  <a:lnTo>
                    <a:pt x="942" y="42840"/>
                  </a:lnTo>
                  <a:lnTo>
                    <a:pt x="34181" y="1155"/>
                  </a:lnTo>
                  <a:lnTo>
                    <a:pt x="3323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49" name="Google Shape;7449;p137"/>
            <p:cNvSpPr/>
            <p:nvPr/>
          </p:nvSpPr>
          <p:spPr>
            <a:xfrm>
              <a:off x="3344375" y="964250"/>
              <a:ext cx="854525" cy="1071025"/>
            </a:xfrm>
            <a:custGeom>
              <a:avLst/>
              <a:gdLst/>
              <a:ahLst/>
              <a:cxnLst/>
              <a:rect l="l" t="t" r="r" b="b"/>
              <a:pathLst>
                <a:path w="34181" h="42841" extrusionOk="0">
                  <a:moveTo>
                    <a:pt x="33239" y="1"/>
                  </a:moveTo>
                  <a:lnTo>
                    <a:pt x="0" y="41686"/>
                  </a:lnTo>
                  <a:lnTo>
                    <a:pt x="912" y="42841"/>
                  </a:lnTo>
                  <a:lnTo>
                    <a:pt x="34181" y="1155"/>
                  </a:lnTo>
                  <a:lnTo>
                    <a:pt x="33239"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0" name="Google Shape;7450;p137"/>
            <p:cNvSpPr/>
            <p:nvPr/>
          </p:nvSpPr>
          <p:spPr>
            <a:xfrm>
              <a:off x="3295750" y="903500"/>
              <a:ext cx="854550" cy="1071025"/>
            </a:xfrm>
            <a:custGeom>
              <a:avLst/>
              <a:gdLst/>
              <a:ahLst/>
              <a:cxnLst/>
              <a:rect l="l" t="t" r="r" b="b"/>
              <a:pathLst>
                <a:path w="34182" h="42841" extrusionOk="0">
                  <a:moveTo>
                    <a:pt x="33270" y="0"/>
                  </a:moveTo>
                  <a:lnTo>
                    <a:pt x="1" y="41685"/>
                  </a:lnTo>
                  <a:lnTo>
                    <a:pt x="943" y="42840"/>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1" name="Google Shape;7451;p137"/>
            <p:cNvSpPr/>
            <p:nvPr/>
          </p:nvSpPr>
          <p:spPr>
            <a:xfrm>
              <a:off x="3247150" y="841975"/>
              <a:ext cx="854525" cy="1071775"/>
            </a:xfrm>
            <a:custGeom>
              <a:avLst/>
              <a:gdLst/>
              <a:ahLst/>
              <a:cxnLst/>
              <a:rect l="l" t="t" r="r" b="b"/>
              <a:pathLst>
                <a:path w="34181" h="42871" extrusionOk="0">
                  <a:moveTo>
                    <a:pt x="33269" y="0"/>
                  </a:moveTo>
                  <a:lnTo>
                    <a:pt x="0" y="41716"/>
                  </a:lnTo>
                  <a:lnTo>
                    <a:pt x="94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2" name="Google Shape;7452;p137"/>
            <p:cNvSpPr/>
            <p:nvPr/>
          </p:nvSpPr>
          <p:spPr>
            <a:xfrm>
              <a:off x="3198525" y="781200"/>
              <a:ext cx="854550" cy="1071775"/>
            </a:xfrm>
            <a:custGeom>
              <a:avLst/>
              <a:gdLst/>
              <a:ahLst/>
              <a:cxnLst/>
              <a:rect l="l" t="t" r="r" b="b"/>
              <a:pathLst>
                <a:path w="34182" h="42871" extrusionOk="0">
                  <a:moveTo>
                    <a:pt x="33270" y="1"/>
                  </a:moveTo>
                  <a:lnTo>
                    <a:pt x="1" y="41716"/>
                  </a:lnTo>
                  <a:lnTo>
                    <a:pt x="943" y="42871"/>
                  </a:lnTo>
                  <a:lnTo>
                    <a:pt x="34181"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3" name="Google Shape;7453;p137"/>
            <p:cNvSpPr/>
            <p:nvPr/>
          </p:nvSpPr>
          <p:spPr>
            <a:xfrm>
              <a:off x="3150675" y="721200"/>
              <a:ext cx="854550" cy="1071775"/>
            </a:xfrm>
            <a:custGeom>
              <a:avLst/>
              <a:gdLst/>
              <a:ahLst/>
              <a:cxnLst/>
              <a:rect l="l" t="t" r="r" b="b"/>
              <a:pathLst>
                <a:path w="34182" h="42871" extrusionOk="0">
                  <a:moveTo>
                    <a:pt x="33270" y="0"/>
                  </a:moveTo>
                  <a:lnTo>
                    <a:pt x="1" y="41716"/>
                  </a:lnTo>
                  <a:lnTo>
                    <a:pt x="943" y="42871"/>
                  </a:lnTo>
                  <a:lnTo>
                    <a:pt x="34181"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4" name="Google Shape;7454;p137"/>
            <p:cNvSpPr/>
            <p:nvPr/>
          </p:nvSpPr>
          <p:spPr>
            <a:xfrm>
              <a:off x="3102075" y="660425"/>
              <a:ext cx="855300" cy="1071775"/>
            </a:xfrm>
            <a:custGeom>
              <a:avLst/>
              <a:gdLst/>
              <a:ahLst/>
              <a:cxnLst/>
              <a:rect l="l" t="t" r="r" b="b"/>
              <a:pathLst>
                <a:path w="34212" h="42871" extrusionOk="0">
                  <a:moveTo>
                    <a:pt x="33300" y="1"/>
                  </a:moveTo>
                  <a:lnTo>
                    <a:pt x="0" y="41716"/>
                  </a:lnTo>
                  <a:lnTo>
                    <a:pt x="942" y="4287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5" name="Google Shape;7455;p137"/>
            <p:cNvSpPr/>
            <p:nvPr/>
          </p:nvSpPr>
          <p:spPr>
            <a:xfrm>
              <a:off x="3054225" y="599675"/>
              <a:ext cx="854525" cy="1071775"/>
            </a:xfrm>
            <a:custGeom>
              <a:avLst/>
              <a:gdLst/>
              <a:ahLst/>
              <a:cxnLst/>
              <a:rect l="l" t="t" r="r" b="b"/>
              <a:pathLst>
                <a:path w="34181" h="42871" extrusionOk="0">
                  <a:moveTo>
                    <a:pt x="33269" y="0"/>
                  </a:moveTo>
                  <a:lnTo>
                    <a:pt x="0" y="41716"/>
                  </a:lnTo>
                  <a:lnTo>
                    <a:pt x="912" y="42870"/>
                  </a:lnTo>
                  <a:lnTo>
                    <a:pt x="34181" y="1155"/>
                  </a:lnTo>
                  <a:lnTo>
                    <a:pt x="33269"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6" name="Google Shape;7456;p137"/>
            <p:cNvSpPr/>
            <p:nvPr/>
          </p:nvSpPr>
          <p:spPr>
            <a:xfrm>
              <a:off x="3005600" y="538900"/>
              <a:ext cx="855300" cy="1072550"/>
            </a:xfrm>
            <a:custGeom>
              <a:avLst/>
              <a:gdLst/>
              <a:ahLst/>
              <a:cxnLst/>
              <a:rect l="l" t="t" r="r" b="b"/>
              <a:pathLst>
                <a:path w="34212" h="42902" extrusionOk="0">
                  <a:moveTo>
                    <a:pt x="33270" y="1"/>
                  </a:moveTo>
                  <a:lnTo>
                    <a:pt x="1" y="41747"/>
                  </a:lnTo>
                  <a:lnTo>
                    <a:pt x="912" y="42901"/>
                  </a:lnTo>
                  <a:lnTo>
                    <a:pt x="34212" y="1155"/>
                  </a:lnTo>
                  <a:lnTo>
                    <a:pt x="3327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7" name="Google Shape;7457;p137"/>
            <p:cNvSpPr/>
            <p:nvPr/>
          </p:nvSpPr>
          <p:spPr>
            <a:xfrm>
              <a:off x="2957750" y="478900"/>
              <a:ext cx="855300" cy="1071775"/>
            </a:xfrm>
            <a:custGeom>
              <a:avLst/>
              <a:gdLst/>
              <a:ahLst/>
              <a:cxnLst/>
              <a:rect l="l" t="t" r="r" b="b"/>
              <a:pathLst>
                <a:path w="34212" h="42871" extrusionOk="0">
                  <a:moveTo>
                    <a:pt x="33270" y="0"/>
                  </a:moveTo>
                  <a:lnTo>
                    <a:pt x="1" y="41716"/>
                  </a:lnTo>
                  <a:lnTo>
                    <a:pt x="912" y="42870"/>
                  </a:lnTo>
                  <a:lnTo>
                    <a:pt x="34212" y="1155"/>
                  </a:lnTo>
                  <a:lnTo>
                    <a:pt x="3327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8" name="Google Shape;7458;p137"/>
            <p:cNvSpPr/>
            <p:nvPr/>
          </p:nvSpPr>
          <p:spPr>
            <a:xfrm>
              <a:off x="2909150" y="418125"/>
              <a:ext cx="855300" cy="1072550"/>
            </a:xfrm>
            <a:custGeom>
              <a:avLst/>
              <a:gdLst/>
              <a:ahLst/>
              <a:cxnLst/>
              <a:rect l="l" t="t" r="r" b="b"/>
              <a:pathLst>
                <a:path w="34212" h="42902" extrusionOk="0">
                  <a:moveTo>
                    <a:pt x="33300" y="1"/>
                  </a:moveTo>
                  <a:lnTo>
                    <a:pt x="0" y="41747"/>
                  </a:lnTo>
                  <a:lnTo>
                    <a:pt x="912" y="42901"/>
                  </a:lnTo>
                  <a:lnTo>
                    <a:pt x="34211" y="1155"/>
                  </a:lnTo>
                  <a:lnTo>
                    <a:pt x="33300" y="1"/>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59" name="Google Shape;7459;p137"/>
            <p:cNvSpPr/>
            <p:nvPr/>
          </p:nvSpPr>
          <p:spPr>
            <a:xfrm>
              <a:off x="2860525" y="357375"/>
              <a:ext cx="856050" cy="1072525"/>
            </a:xfrm>
            <a:custGeom>
              <a:avLst/>
              <a:gdLst/>
              <a:ahLst/>
              <a:cxnLst/>
              <a:rect l="l" t="t" r="r" b="b"/>
              <a:pathLst>
                <a:path w="34242" h="42901" extrusionOk="0">
                  <a:moveTo>
                    <a:pt x="33300" y="0"/>
                  </a:moveTo>
                  <a:lnTo>
                    <a:pt x="1" y="41746"/>
                  </a:lnTo>
                  <a:lnTo>
                    <a:pt x="943" y="42901"/>
                  </a:lnTo>
                  <a:lnTo>
                    <a:pt x="34242"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0" name="Google Shape;7460;p137"/>
            <p:cNvSpPr/>
            <p:nvPr/>
          </p:nvSpPr>
          <p:spPr>
            <a:xfrm>
              <a:off x="2812675" y="296600"/>
              <a:ext cx="855300" cy="1072525"/>
            </a:xfrm>
            <a:custGeom>
              <a:avLst/>
              <a:gdLst/>
              <a:ahLst/>
              <a:cxnLst/>
              <a:rect l="l" t="t" r="r" b="b"/>
              <a:pathLst>
                <a:path w="34212" h="42901" extrusionOk="0">
                  <a:moveTo>
                    <a:pt x="33300" y="0"/>
                  </a:moveTo>
                  <a:lnTo>
                    <a:pt x="1" y="41746"/>
                  </a:lnTo>
                  <a:lnTo>
                    <a:pt x="912" y="42901"/>
                  </a:lnTo>
                  <a:lnTo>
                    <a:pt x="34211" y="1155"/>
                  </a:lnTo>
                  <a:lnTo>
                    <a:pt x="333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1" name="Google Shape;7461;p137"/>
            <p:cNvSpPr/>
            <p:nvPr/>
          </p:nvSpPr>
          <p:spPr>
            <a:xfrm>
              <a:off x="2764075" y="238125"/>
              <a:ext cx="856050" cy="1071000"/>
            </a:xfrm>
            <a:custGeom>
              <a:avLst/>
              <a:gdLst/>
              <a:ahLst/>
              <a:cxnLst/>
              <a:rect l="l" t="t" r="r" b="b"/>
              <a:pathLst>
                <a:path w="34242" h="42840" extrusionOk="0">
                  <a:moveTo>
                    <a:pt x="33269" y="0"/>
                  </a:moveTo>
                  <a:lnTo>
                    <a:pt x="0" y="41685"/>
                  </a:lnTo>
                  <a:lnTo>
                    <a:pt x="942" y="42840"/>
                  </a:lnTo>
                  <a:lnTo>
                    <a:pt x="34241" y="1094"/>
                  </a:lnTo>
                  <a:lnTo>
                    <a:pt x="3336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2" name="Google Shape;7462;p137"/>
            <p:cNvSpPr/>
            <p:nvPr/>
          </p:nvSpPr>
          <p:spPr>
            <a:xfrm>
              <a:off x="2716200" y="238125"/>
              <a:ext cx="828725" cy="1010250"/>
            </a:xfrm>
            <a:custGeom>
              <a:avLst/>
              <a:gdLst/>
              <a:ahLst/>
              <a:cxnLst/>
              <a:rect l="l" t="t" r="r" b="b"/>
              <a:pathLst>
                <a:path w="33149" h="40410" extrusionOk="0">
                  <a:moveTo>
                    <a:pt x="31325" y="0"/>
                  </a:moveTo>
                  <a:lnTo>
                    <a:pt x="1" y="39255"/>
                  </a:lnTo>
                  <a:lnTo>
                    <a:pt x="912" y="40409"/>
                  </a:lnTo>
                  <a:lnTo>
                    <a:pt x="3314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3" name="Google Shape;7463;p137"/>
            <p:cNvSpPr/>
            <p:nvPr/>
          </p:nvSpPr>
          <p:spPr>
            <a:xfrm>
              <a:off x="2667600" y="238125"/>
              <a:ext cx="780850" cy="950225"/>
            </a:xfrm>
            <a:custGeom>
              <a:avLst/>
              <a:gdLst/>
              <a:ahLst/>
              <a:cxnLst/>
              <a:rect l="l" t="t" r="r" b="b"/>
              <a:pathLst>
                <a:path w="31234" h="38009" extrusionOk="0">
                  <a:moveTo>
                    <a:pt x="29381" y="0"/>
                  </a:moveTo>
                  <a:lnTo>
                    <a:pt x="0" y="36854"/>
                  </a:lnTo>
                  <a:lnTo>
                    <a:pt x="912" y="38009"/>
                  </a:lnTo>
                  <a:lnTo>
                    <a:pt x="3123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4" name="Google Shape;7464;p137"/>
            <p:cNvSpPr/>
            <p:nvPr/>
          </p:nvSpPr>
          <p:spPr>
            <a:xfrm>
              <a:off x="2618975" y="238125"/>
              <a:ext cx="733025" cy="889475"/>
            </a:xfrm>
            <a:custGeom>
              <a:avLst/>
              <a:gdLst/>
              <a:ahLst/>
              <a:cxnLst/>
              <a:rect l="l" t="t" r="r" b="b"/>
              <a:pathLst>
                <a:path w="29321" h="35579" extrusionOk="0">
                  <a:moveTo>
                    <a:pt x="27467" y="0"/>
                  </a:moveTo>
                  <a:lnTo>
                    <a:pt x="1" y="34424"/>
                  </a:lnTo>
                  <a:lnTo>
                    <a:pt x="943" y="35578"/>
                  </a:lnTo>
                  <a:lnTo>
                    <a:pt x="2932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5" name="Google Shape;7465;p137"/>
            <p:cNvSpPr/>
            <p:nvPr/>
          </p:nvSpPr>
          <p:spPr>
            <a:xfrm>
              <a:off x="2571125" y="238125"/>
              <a:ext cx="684400" cy="829450"/>
            </a:xfrm>
            <a:custGeom>
              <a:avLst/>
              <a:gdLst/>
              <a:ahLst/>
              <a:cxnLst/>
              <a:rect l="l" t="t" r="r" b="b"/>
              <a:pathLst>
                <a:path w="27376" h="33178" extrusionOk="0">
                  <a:moveTo>
                    <a:pt x="25553" y="0"/>
                  </a:moveTo>
                  <a:lnTo>
                    <a:pt x="1" y="32023"/>
                  </a:lnTo>
                  <a:lnTo>
                    <a:pt x="943" y="33178"/>
                  </a:lnTo>
                  <a:lnTo>
                    <a:pt x="27376"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6" name="Google Shape;7466;p137"/>
            <p:cNvSpPr/>
            <p:nvPr/>
          </p:nvSpPr>
          <p:spPr>
            <a:xfrm>
              <a:off x="2522525" y="238125"/>
              <a:ext cx="636550" cy="768700"/>
            </a:xfrm>
            <a:custGeom>
              <a:avLst/>
              <a:gdLst/>
              <a:ahLst/>
              <a:cxnLst/>
              <a:rect l="l" t="t" r="r" b="b"/>
              <a:pathLst>
                <a:path w="25462" h="30748" extrusionOk="0">
                  <a:moveTo>
                    <a:pt x="23608" y="0"/>
                  </a:moveTo>
                  <a:lnTo>
                    <a:pt x="0" y="29593"/>
                  </a:lnTo>
                  <a:lnTo>
                    <a:pt x="942" y="30747"/>
                  </a:lnTo>
                  <a:lnTo>
                    <a:pt x="25461"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7" name="Google Shape;7467;p137"/>
            <p:cNvSpPr/>
            <p:nvPr/>
          </p:nvSpPr>
          <p:spPr>
            <a:xfrm>
              <a:off x="2473900" y="238125"/>
              <a:ext cx="587950" cy="707925"/>
            </a:xfrm>
            <a:custGeom>
              <a:avLst/>
              <a:gdLst/>
              <a:ahLst/>
              <a:cxnLst/>
              <a:rect l="l" t="t" r="r" b="b"/>
              <a:pathLst>
                <a:path w="23518" h="28317" extrusionOk="0">
                  <a:moveTo>
                    <a:pt x="21664" y="0"/>
                  </a:moveTo>
                  <a:lnTo>
                    <a:pt x="1" y="27162"/>
                  </a:lnTo>
                  <a:lnTo>
                    <a:pt x="943" y="28317"/>
                  </a:lnTo>
                  <a:lnTo>
                    <a:pt x="2351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8" name="Google Shape;7468;p137"/>
            <p:cNvSpPr/>
            <p:nvPr/>
          </p:nvSpPr>
          <p:spPr>
            <a:xfrm>
              <a:off x="2426050" y="238125"/>
              <a:ext cx="539325" cy="647175"/>
            </a:xfrm>
            <a:custGeom>
              <a:avLst/>
              <a:gdLst/>
              <a:ahLst/>
              <a:cxnLst/>
              <a:rect l="l" t="t" r="r" b="b"/>
              <a:pathLst>
                <a:path w="21573" h="25887" extrusionOk="0">
                  <a:moveTo>
                    <a:pt x="19719" y="0"/>
                  </a:moveTo>
                  <a:lnTo>
                    <a:pt x="1" y="24732"/>
                  </a:lnTo>
                  <a:lnTo>
                    <a:pt x="912" y="25886"/>
                  </a:lnTo>
                  <a:lnTo>
                    <a:pt x="2157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69" name="Google Shape;7469;p137"/>
            <p:cNvSpPr/>
            <p:nvPr/>
          </p:nvSpPr>
          <p:spPr>
            <a:xfrm>
              <a:off x="2377450" y="238125"/>
              <a:ext cx="491450" cy="587150"/>
            </a:xfrm>
            <a:custGeom>
              <a:avLst/>
              <a:gdLst/>
              <a:ahLst/>
              <a:cxnLst/>
              <a:rect l="l" t="t" r="r" b="b"/>
              <a:pathLst>
                <a:path w="19658" h="23486" extrusionOk="0">
                  <a:moveTo>
                    <a:pt x="17835" y="0"/>
                  </a:moveTo>
                  <a:lnTo>
                    <a:pt x="0" y="22331"/>
                  </a:lnTo>
                  <a:lnTo>
                    <a:pt x="942" y="23486"/>
                  </a:lnTo>
                  <a:lnTo>
                    <a:pt x="19658"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0" name="Google Shape;7470;p137"/>
            <p:cNvSpPr/>
            <p:nvPr/>
          </p:nvSpPr>
          <p:spPr>
            <a:xfrm>
              <a:off x="2329600" y="238125"/>
              <a:ext cx="442850" cy="526400"/>
            </a:xfrm>
            <a:custGeom>
              <a:avLst/>
              <a:gdLst/>
              <a:ahLst/>
              <a:cxnLst/>
              <a:rect l="l" t="t" r="r" b="b"/>
              <a:pathLst>
                <a:path w="17714" h="21056" extrusionOk="0">
                  <a:moveTo>
                    <a:pt x="15860" y="0"/>
                  </a:moveTo>
                  <a:lnTo>
                    <a:pt x="0" y="19901"/>
                  </a:lnTo>
                  <a:lnTo>
                    <a:pt x="912" y="21055"/>
                  </a:lnTo>
                  <a:lnTo>
                    <a:pt x="17713"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1" name="Google Shape;7471;p137"/>
            <p:cNvSpPr/>
            <p:nvPr/>
          </p:nvSpPr>
          <p:spPr>
            <a:xfrm>
              <a:off x="2280975" y="238125"/>
              <a:ext cx="395000" cy="466400"/>
            </a:xfrm>
            <a:custGeom>
              <a:avLst/>
              <a:gdLst/>
              <a:ahLst/>
              <a:cxnLst/>
              <a:rect l="l" t="t" r="r" b="b"/>
              <a:pathLst>
                <a:path w="15800" h="18656" extrusionOk="0">
                  <a:moveTo>
                    <a:pt x="13946" y="0"/>
                  </a:moveTo>
                  <a:lnTo>
                    <a:pt x="1" y="17500"/>
                  </a:lnTo>
                  <a:lnTo>
                    <a:pt x="912" y="18655"/>
                  </a:lnTo>
                  <a:lnTo>
                    <a:pt x="1580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2" name="Google Shape;7472;p137"/>
            <p:cNvSpPr/>
            <p:nvPr/>
          </p:nvSpPr>
          <p:spPr>
            <a:xfrm>
              <a:off x="2232375" y="238125"/>
              <a:ext cx="346375" cy="405625"/>
            </a:xfrm>
            <a:custGeom>
              <a:avLst/>
              <a:gdLst/>
              <a:ahLst/>
              <a:cxnLst/>
              <a:rect l="l" t="t" r="r" b="b"/>
              <a:pathLst>
                <a:path w="13855" h="16225" extrusionOk="0">
                  <a:moveTo>
                    <a:pt x="12032" y="0"/>
                  </a:moveTo>
                  <a:lnTo>
                    <a:pt x="0" y="15070"/>
                  </a:lnTo>
                  <a:lnTo>
                    <a:pt x="942" y="16224"/>
                  </a:lnTo>
                  <a:lnTo>
                    <a:pt x="13855"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3" name="Google Shape;7473;p137"/>
            <p:cNvSpPr/>
            <p:nvPr/>
          </p:nvSpPr>
          <p:spPr>
            <a:xfrm>
              <a:off x="2184525" y="238125"/>
              <a:ext cx="298525" cy="345625"/>
            </a:xfrm>
            <a:custGeom>
              <a:avLst/>
              <a:gdLst/>
              <a:ahLst/>
              <a:cxnLst/>
              <a:rect l="l" t="t" r="r" b="b"/>
              <a:pathLst>
                <a:path w="11941" h="13825" extrusionOk="0">
                  <a:moveTo>
                    <a:pt x="10087" y="0"/>
                  </a:moveTo>
                  <a:lnTo>
                    <a:pt x="0" y="12670"/>
                  </a:lnTo>
                  <a:lnTo>
                    <a:pt x="912" y="13824"/>
                  </a:lnTo>
                  <a:lnTo>
                    <a:pt x="11940"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4" name="Google Shape;7474;p137"/>
            <p:cNvSpPr/>
            <p:nvPr/>
          </p:nvSpPr>
          <p:spPr>
            <a:xfrm>
              <a:off x="2135900" y="238125"/>
              <a:ext cx="250675" cy="284850"/>
            </a:xfrm>
            <a:custGeom>
              <a:avLst/>
              <a:gdLst/>
              <a:ahLst/>
              <a:cxnLst/>
              <a:rect l="l" t="t" r="r" b="b"/>
              <a:pathLst>
                <a:path w="10027" h="11394" extrusionOk="0">
                  <a:moveTo>
                    <a:pt x="8174" y="0"/>
                  </a:moveTo>
                  <a:lnTo>
                    <a:pt x="1" y="10239"/>
                  </a:lnTo>
                  <a:lnTo>
                    <a:pt x="942" y="11394"/>
                  </a:lnTo>
                  <a:lnTo>
                    <a:pt x="1002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5" name="Google Shape;7475;p137"/>
            <p:cNvSpPr/>
            <p:nvPr/>
          </p:nvSpPr>
          <p:spPr>
            <a:xfrm>
              <a:off x="2088050" y="238125"/>
              <a:ext cx="202075" cy="224075"/>
            </a:xfrm>
            <a:custGeom>
              <a:avLst/>
              <a:gdLst/>
              <a:ahLst/>
              <a:cxnLst/>
              <a:rect l="l" t="t" r="r" b="b"/>
              <a:pathLst>
                <a:path w="8083" h="8963" extrusionOk="0">
                  <a:moveTo>
                    <a:pt x="6229" y="0"/>
                  </a:moveTo>
                  <a:lnTo>
                    <a:pt x="1" y="7808"/>
                  </a:lnTo>
                  <a:lnTo>
                    <a:pt x="912" y="8963"/>
                  </a:lnTo>
                  <a:lnTo>
                    <a:pt x="8082"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6" name="Google Shape;7476;p137"/>
            <p:cNvSpPr/>
            <p:nvPr/>
          </p:nvSpPr>
          <p:spPr>
            <a:xfrm>
              <a:off x="2039450" y="238125"/>
              <a:ext cx="153450" cy="164075"/>
            </a:xfrm>
            <a:custGeom>
              <a:avLst/>
              <a:gdLst/>
              <a:ahLst/>
              <a:cxnLst/>
              <a:rect l="l" t="t" r="r" b="b"/>
              <a:pathLst>
                <a:path w="6138" h="6563" extrusionOk="0">
                  <a:moveTo>
                    <a:pt x="4314" y="0"/>
                  </a:moveTo>
                  <a:lnTo>
                    <a:pt x="0" y="5408"/>
                  </a:lnTo>
                  <a:lnTo>
                    <a:pt x="912" y="6563"/>
                  </a:lnTo>
                  <a:lnTo>
                    <a:pt x="6137"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7" name="Google Shape;7477;p137"/>
            <p:cNvSpPr/>
            <p:nvPr/>
          </p:nvSpPr>
          <p:spPr>
            <a:xfrm>
              <a:off x="1991575" y="238125"/>
              <a:ext cx="105625" cy="104075"/>
            </a:xfrm>
            <a:custGeom>
              <a:avLst/>
              <a:gdLst/>
              <a:ahLst/>
              <a:cxnLst/>
              <a:rect l="l" t="t" r="r" b="b"/>
              <a:pathLst>
                <a:path w="4225" h="4163" extrusionOk="0">
                  <a:moveTo>
                    <a:pt x="2371" y="0"/>
                  </a:moveTo>
                  <a:lnTo>
                    <a:pt x="1" y="3008"/>
                  </a:lnTo>
                  <a:lnTo>
                    <a:pt x="912" y="4162"/>
                  </a:lnTo>
                  <a:lnTo>
                    <a:pt x="4224" y="0"/>
                  </a:lnTo>
                  <a:close/>
                </a:path>
              </a:pathLst>
            </a:custGeom>
            <a:solidFill>
              <a:srgbClr val="D2D6D9">
                <a:alpha val="54901"/>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478" name="Google Shape;7478;p137"/>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1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79" name="Google Shape;7479;p137"/>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80" name="Google Shape;7480;p137"/>
          <p:cNvGrpSpPr/>
          <p:nvPr/>
        </p:nvGrpSpPr>
        <p:grpSpPr>
          <a:xfrm>
            <a:off x="1285922" y="2144123"/>
            <a:ext cx="2868897" cy="817157"/>
            <a:chOff x="238125" y="1822850"/>
            <a:chExt cx="7080200" cy="2016675"/>
          </a:xfrm>
        </p:grpSpPr>
        <p:sp>
          <p:nvSpPr>
            <p:cNvPr id="7481" name="Google Shape;7481;p13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2" name="Google Shape;7482;p13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3" name="Google Shape;7483;p13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4" name="Google Shape;7484;p13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5" name="Google Shape;7485;p13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6" name="Google Shape;7486;p13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87" name="Google Shape;7487;p13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488" name="Google Shape;7488;p137"/>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12941"/>
              </a:srgbClr>
            </a:outerShdw>
          </a:effectLst>
        </p:spPr>
        <p:txBody>
          <a:bodyPr/>
          <a:lstStyle/>
          <a:p>
            <a:endParaRPr lang="en-US"/>
          </a:p>
        </p:txBody>
      </p:sp>
      <p:sp>
        <p:nvSpPr>
          <p:cNvPr id="7489" name="Google Shape;7489;p137"/>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Alt title w/custom img">
  <p:cSld name="TITLE_1_1">
    <p:bg>
      <p:bgPr>
        <a:solidFill>
          <a:schemeClr val="lt1"/>
        </a:solidFill>
        <a:effectLst/>
      </p:bgPr>
    </p:bg>
    <p:spTree>
      <p:nvGrpSpPr>
        <p:cNvPr id="1" name="Shape 989"/>
        <p:cNvGrpSpPr/>
        <p:nvPr/>
      </p:nvGrpSpPr>
      <p:grpSpPr>
        <a:xfrm>
          <a:off x="0" y="0"/>
          <a:ext cx="0" cy="0"/>
          <a:chOff x="0" y="0"/>
          <a:chExt cx="0" cy="0"/>
        </a:xfrm>
      </p:grpSpPr>
      <p:sp>
        <p:nvSpPr>
          <p:cNvPr id="990" name="Google Shape;990;p100"/>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991" name="Google Shape;991;p100"/>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992" name="Google Shape;992;p100"/>
          <p:cNvGrpSpPr/>
          <p:nvPr/>
        </p:nvGrpSpPr>
        <p:grpSpPr>
          <a:xfrm>
            <a:off x="455001" y="401909"/>
            <a:ext cx="908390" cy="258739"/>
            <a:chOff x="238125" y="1822850"/>
            <a:chExt cx="7080200" cy="2016675"/>
          </a:xfrm>
        </p:grpSpPr>
        <p:sp>
          <p:nvSpPr>
            <p:cNvPr id="993" name="Google Shape;993;p100"/>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100"/>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100"/>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100"/>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100"/>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100"/>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100"/>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1000" name="Google Shape;1000;p100"/>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Closing slide w/logo_red">
  <p:cSld name="Closing slide w/logo_red">
    <p:bg>
      <p:bgPr>
        <a:solidFill>
          <a:schemeClr val="accent1"/>
        </a:solidFill>
        <a:effectLst/>
      </p:bgPr>
    </p:bg>
    <p:spTree>
      <p:nvGrpSpPr>
        <p:cNvPr id="1" name="Shape 7490"/>
        <p:cNvGrpSpPr/>
        <p:nvPr/>
      </p:nvGrpSpPr>
      <p:grpSpPr>
        <a:xfrm>
          <a:off x="0" y="0"/>
          <a:ext cx="0" cy="0"/>
          <a:chOff x="0" y="0"/>
          <a:chExt cx="0" cy="0"/>
        </a:xfrm>
      </p:grpSpPr>
      <p:sp>
        <p:nvSpPr>
          <p:cNvPr id="7491" name="Google Shape;7491;p138"/>
          <p:cNvSpPr/>
          <p:nvPr/>
        </p:nvSpPr>
        <p:spPr>
          <a:xfrm>
            <a:off x="0" y="0"/>
            <a:ext cx="5743500" cy="5143500"/>
          </a:xfrm>
          <a:prstGeom prst="homePlate">
            <a:avLst>
              <a:gd name="adj" fmla="val 39813"/>
            </a:avLst>
          </a:prstGeom>
          <a:solidFill>
            <a:schemeClr val="lt1"/>
          </a:solidFill>
          <a:ln>
            <a:noFill/>
          </a:ln>
          <a:effectLst>
            <a:outerShdw blurRad="228600" dist="38100" dir="10800000" algn="bl" rotWithShape="0">
              <a:srgbClr val="000000">
                <a:alpha val="32941"/>
              </a:srgbClr>
            </a:outerShdw>
          </a:effectLst>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2" name="Google Shape;7492;p13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493" name="Google Shape;7493;p138"/>
          <p:cNvGrpSpPr/>
          <p:nvPr/>
        </p:nvGrpSpPr>
        <p:grpSpPr>
          <a:xfrm>
            <a:off x="1285922" y="2144123"/>
            <a:ext cx="2868897" cy="817157"/>
            <a:chOff x="238125" y="1822850"/>
            <a:chExt cx="7080200" cy="2016675"/>
          </a:xfrm>
        </p:grpSpPr>
        <p:sp>
          <p:nvSpPr>
            <p:cNvPr id="7494" name="Google Shape;7494;p13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5" name="Google Shape;7495;p13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6" name="Google Shape;7496;p13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7" name="Google Shape;7497;p13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8" name="Google Shape;7498;p13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499" name="Google Shape;7499;p13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sp>
          <p:nvSpPr>
            <p:cNvPr id="7500" name="Google Shape;7500;p13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665"/>
                <a:buFont typeface="Arial"/>
                <a:buNone/>
              </a:pPr>
              <a:endParaRPr sz="2665" b="0" i="0" u="none" strike="noStrike" cap="none">
                <a:solidFill>
                  <a:srgbClr val="000000"/>
                </a:solidFill>
                <a:latin typeface="Arial"/>
                <a:ea typeface="Arial"/>
                <a:cs typeface="Arial"/>
                <a:sym typeface="Arial"/>
              </a:endParaRPr>
            </a:p>
          </p:txBody>
        </p:sp>
      </p:grpSp>
      <p:sp>
        <p:nvSpPr>
          <p:cNvPr id="7501" name="Google Shape;7501;p138"/>
          <p:cNvSpPr/>
          <p:nvPr/>
        </p:nvSpPr>
        <p:spPr>
          <a:xfrm>
            <a:off x="5338776" y="-4749"/>
            <a:ext cx="3805047" cy="5153025"/>
          </a:xfrm>
          <a:custGeom>
            <a:avLst/>
            <a:gdLst/>
            <a:ahLst/>
            <a:cxnLst/>
            <a:rect l="l" t="t" r="r" b="b"/>
            <a:pathLst>
              <a:path w="152400" h="206121" extrusionOk="0">
                <a:moveTo>
                  <a:pt x="82105" y="103632"/>
                </a:moveTo>
                <a:lnTo>
                  <a:pt x="190" y="205930"/>
                </a:lnTo>
                <a:lnTo>
                  <a:pt x="152209" y="206121"/>
                </a:lnTo>
                <a:lnTo>
                  <a:pt x="152400" y="190"/>
                </a:lnTo>
                <a:lnTo>
                  <a:pt x="0" y="0"/>
                </a:lnTo>
                <a:close/>
              </a:path>
            </a:pathLst>
          </a:custGeom>
          <a:solidFill>
            <a:schemeClr val="lt1"/>
          </a:solidFill>
          <a:ln>
            <a:noFill/>
          </a:ln>
          <a:effectLst>
            <a:outerShdw blurRad="228600" dist="38100" dir="10800000" algn="bl" rotWithShape="0">
              <a:srgbClr val="000000">
                <a:alpha val="32941"/>
              </a:srgbClr>
            </a:outerShdw>
          </a:effectLst>
        </p:spPr>
        <p:txBody>
          <a:bodyPr/>
          <a:lstStyle/>
          <a:p>
            <a:endParaRPr lang="en-US"/>
          </a:p>
        </p:txBody>
      </p:sp>
      <p:sp>
        <p:nvSpPr>
          <p:cNvPr id="7502" name="Google Shape;7502;p138"/>
          <p:cNvSpPr txBox="1"/>
          <p:nvPr/>
        </p:nvSpPr>
        <p:spPr>
          <a:xfrm>
            <a:off x="244350" y="4765501"/>
            <a:ext cx="1315500" cy="292313"/>
          </a:xfrm>
          <a:prstGeom prst="rect">
            <a:avLst/>
          </a:prstGeom>
          <a:noFill/>
          <a:ln>
            <a:noFill/>
          </a:ln>
        </p:spPr>
        <p:txBody>
          <a:bodyPr spcFirstLastPara="1" wrap="square" lIns="91400" tIns="91400" rIns="91400" bIns="914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Blank - White Blue Footer">
  <p:cSld name="Blank - White Blue Footer">
    <p:bg>
      <p:bgPr>
        <a:blipFill>
          <a:blip r:embed="rId2">
            <a:alphaModFix/>
          </a:blip>
          <a:stretch>
            <a:fillRect/>
          </a:stretch>
        </a:blipFill>
        <a:effectLst/>
      </p:bgPr>
    </p:bg>
    <p:spTree>
      <p:nvGrpSpPr>
        <p:cNvPr id="1" name="Shape 7503"/>
        <p:cNvGrpSpPr/>
        <p:nvPr/>
      </p:nvGrpSpPr>
      <p:grpSpPr>
        <a:xfrm>
          <a:off x="0" y="0"/>
          <a:ext cx="0" cy="0"/>
          <a:chOff x="0" y="0"/>
          <a:chExt cx="0" cy="0"/>
        </a:xfrm>
      </p:grpSpPr>
      <p:sp>
        <p:nvSpPr>
          <p:cNvPr id="7504" name="Google Shape;7504;g280d82a52a6_0_7672"/>
          <p:cNvSpPr txBox="1">
            <a:spLocks noGrp="1"/>
          </p:cNvSpPr>
          <p:nvPr>
            <p:ph type="ctrTitle"/>
          </p:nvPr>
        </p:nvSpPr>
        <p:spPr>
          <a:xfrm>
            <a:off x="874835" y="423549"/>
            <a:ext cx="7394400" cy="569100"/>
          </a:xfrm>
          <a:prstGeom prst="rect">
            <a:avLst/>
          </a:prstGeom>
          <a:noFill/>
          <a:ln>
            <a:noFill/>
          </a:ln>
        </p:spPr>
        <p:txBody>
          <a:bodyPr spcFirstLastPara="1" wrap="square" lIns="68575" tIns="34275" rIns="68575" bIns="34275" anchor="b" anchorCtr="0">
            <a:normAutofit/>
          </a:bodyPr>
          <a:lstStyle>
            <a:lvl1pPr lvl="0" algn="l">
              <a:lnSpc>
                <a:spcPct val="90000"/>
              </a:lnSpc>
              <a:spcBef>
                <a:spcPts val="0"/>
              </a:spcBef>
              <a:spcAft>
                <a:spcPts val="0"/>
              </a:spcAft>
              <a:buClr>
                <a:schemeClr val="accent1"/>
              </a:buClr>
              <a:buSzPts val="3000"/>
              <a:buFont typeface="Inter Black"/>
              <a:buNone/>
              <a:defRPr sz="3000">
                <a:solidFill>
                  <a:schemeClr val="accent1"/>
                </a:solidFill>
              </a:defRPr>
            </a:lvl1pPr>
            <a:lvl2pPr lvl="1" algn="l">
              <a:lnSpc>
                <a:spcPct val="100000"/>
              </a:lnSpc>
              <a:spcBef>
                <a:spcPts val="0"/>
              </a:spcBef>
              <a:spcAft>
                <a:spcPts val="0"/>
              </a:spcAft>
              <a:buSzPts val="1100"/>
              <a:buNone/>
              <a:defRPr/>
            </a:lvl2pPr>
            <a:lvl3pPr lvl="2" algn="l">
              <a:lnSpc>
                <a:spcPct val="100000"/>
              </a:lnSpc>
              <a:spcBef>
                <a:spcPts val="0"/>
              </a:spcBef>
              <a:spcAft>
                <a:spcPts val="0"/>
              </a:spcAft>
              <a:buSzPts val="1100"/>
              <a:buNone/>
              <a:defRPr/>
            </a:lvl3pPr>
            <a:lvl4pPr lvl="3" algn="l">
              <a:lnSpc>
                <a:spcPct val="100000"/>
              </a:lnSpc>
              <a:spcBef>
                <a:spcPts val="0"/>
              </a:spcBef>
              <a:spcAft>
                <a:spcPts val="0"/>
              </a:spcAft>
              <a:buSzPts val="1100"/>
              <a:buNone/>
              <a:defRPr/>
            </a:lvl4pPr>
            <a:lvl5pPr lvl="4" algn="l">
              <a:lnSpc>
                <a:spcPct val="100000"/>
              </a:lnSpc>
              <a:spcBef>
                <a:spcPts val="0"/>
              </a:spcBef>
              <a:spcAft>
                <a:spcPts val="0"/>
              </a:spcAft>
              <a:buSzPts val="1100"/>
              <a:buNone/>
              <a:defRPr/>
            </a:lvl5pPr>
            <a:lvl6pPr lvl="5" algn="l">
              <a:lnSpc>
                <a:spcPct val="100000"/>
              </a:lnSpc>
              <a:spcBef>
                <a:spcPts val="0"/>
              </a:spcBef>
              <a:spcAft>
                <a:spcPts val="0"/>
              </a:spcAft>
              <a:buSzPts val="1100"/>
              <a:buNone/>
              <a:defRPr/>
            </a:lvl6pPr>
            <a:lvl7pPr lvl="6" algn="l">
              <a:lnSpc>
                <a:spcPct val="100000"/>
              </a:lnSpc>
              <a:spcBef>
                <a:spcPts val="0"/>
              </a:spcBef>
              <a:spcAft>
                <a:spcPts val="0"/>
              </a:spcAft>
              <a:buSzPts val="1100"/>
              <a:buNone/>
              <a:defRPr/>
            </a:lvl7pPr>
            <a:lvl8pPr lvl="7" algn="l">
              <a:lnSpc>
                <a:spcPct val="100000"/>
              </a:lnSpc>
              <a:spcBef>
                <a:spcPts val="0"/>
              </a:spcBef>
              <a:spcAft>
                <a:spcPts val="0"/>
              </a:spcAft>
              <a:buSzPts val="1100"/>
              <a:buNone/>
              <a:defRPr/>
            </a:lvl8pPr>
            <a:lvl9pPr lvl="8" algn="l">
              <a:lnSpc>
                <a:spcPct val="100000"/>
              </a:lnSpc>
              <a:spcBef>
                <a:spcPts val="0"/>
              </a:spcBef>
              <a:spcAft>
                <a:spcPts val="0"/>
              </a:spcAft>
              <a:buSzPts val="1100"/>
              <a:buNone/>
              <a:defRPr/>
            </a:lvl9pPr>
          </a:lstStyle>
          <a:p>
            <a:endParaRPr/>
          </a:p>
        </p:txBody>
      </p:sp>
      <p:sp>
        <p:nvSpPr>
          <p:cNvPr id="7505" name="Google Shape;7505;g280d82a52a6_0_7672"/>
          <p:cNvSpPr txBox="1">
            <a:spLocks noGrp="1"/>
          </p:cNvSpPr>
          <p:nvPr>
            <p:ph type="body" idx="1"/>
          </p:nvPr>
        </p:nvSpPr>
        <p:spPr>
          <a:xfrm>
            <a:off x="874835" y="1258745"/>
            <a:ext cx="7394400" cy="2985900"/>
          </a:xfrm>
          <a:prstGeom prst="rect">
            <a:avLst/>
          </a:prstGeom>
          <a:noFill/>
          <a:ln>
            <a:noFill/>
          </a:ln>
        </p:spPr>
        <p:txBody>
          <a:bodyPr spcFirstLastPara="1" wrap="square" lIns="68575" tIns="34275" rIns="68575" bIns="34275" anchor="t" anchorCtr="0">
            <a:normAutofit/>
          </a:bodyPr>
          <a:lstStyle>
            <a:lvl1pPr marL="457200" lvl="0" indent="-323850" algn="l">
              <a:lnSpc>
                <a:spcPct val="90000"/>
              </a:lnSpc>
              <a:spcBef>
                <a:spcPts val="800"/>
              </a:spcBef>
              <a:spcAft>
                <a:spcPts val="0"/>
              </a:spcAft>
              <a:buClr>
                <a:schemeClr val="dk2"/>
              </a:buClr>
              <a:buSzPts val="1500"/>
              <a:buChar char="•"/>
              <a:defRPr sz="1500" b="0" i="0">
                <a:solidFill>
                  <a:schemeClr val="dk2"/>
                </a:solidFill>
                <a:latin typeface="Inter"/>
                <a:ea typeface="Inter"/>
                <a:cs typeface="Inter"/>
                <a:sym typeface="Inter"/>
              </a:defRPr>
            </a:lvl1pPr>
            <a:lvl2pPr marL="914400" lvl="1" indent="-317500" algn="l">
              <a:lnSpc>
                <a:spcPct val="90000"/>
              </a:lnSpc>
              <a:spcBef>
                <a:spcPts val="400"/>
              </a:spcBef>
              <a:spcAft>
                <a:spcPts val="0"/>
              </a:spcAft>
              <a:buClr>
                <a:schemeClr val="dk2"/>
              </a:buClr>
              <a:buSzPts val="1400"/>
              <a:buChar char="•"/>
              <a:defRPr sz="1400" b="0" i="0">
                <a:solidFill>
                  <a:schemeClr val="dk2"/>
                </a:solidFill>
                <a:latin typeface="Inter"/>
                <a:ea typeface="Inter"/>
                <a:cs typeface="Inter"/>
                <a:sym typeface="Inter"/>
              </a:defRPr>
            </a:lvl2pPr>
            <a:lvl3pPr marL="1371600" lvl="2" indent="-304800" algn="l">
              <a:lnSpc>
                <a:spcPct val="90000"/>
              </a:lnSpc>
              <a:spcBef>
                <a:spcPts val="400"/>
              </a:spcBef>
              <a:spcAft>
                <a:spcPts val="0"/>
              </a:spcAft>
              <a:buClr>
                <a:schemeClr val="dk2"/>
              </a:buClr>
              <a:buSzPts val="1200"/>
              <a:buChar char="•"/>
              <a:defRPr sz="1200" b="0" i="0">
                <a:solidFill>
                  <a:schemeClr val="dk2"/>
                </a:solidFill>
                <a:latin typeface="Inter"/>
                <a:ea typeface="Inter"/>
                <a:cs typeface="Inter"/>
                <a:sym typeface="Inter"/>
              </a:defRPr>
            </a:lvl3pPr>
            <a:lvl4pPr marL="1828800" lvl="3" indent="-298450" algn="l">
              <a:lnSpc>
                <a:spcPct val="90000"/>
              </a:lnSpc>
              <a:spcBef>
                <a:spcPts val="400"/>
              </a:spcBef>
              <a:spcAft>
                <a:spcPts val="0"/>
              </a:spcAft>
              <a:buClr>
                <a:schemeClr val="dk2"/>
              </a:buClr>
              <a:buSzPts val="1100"/>
              <a:buChar char="•"/>
              <a:defRPr sz="1100" b="0" i="0">
                <a:solidFill>
                  <a:schemeClr val="dk2"/>
                </a:solidFill>
                <a:latin typeface="Inter"/>
                <a:ea typeface="Inter"/>
                <a:cs typeface="Inter"/>
                <a:sym typeface="Inter"/>
              </a:defRPr>
            </a:lvl4pPr>
            <a:lvl5pPr marL="2286000" lvl="4" indent="-298450" algn="l">
              <a:lnSpc>
                <a:spcPct val="90000"/>
              </a:lnSpc>
              <a:spcBef>
                <a:spcPts val="400"/>
              </a:spcBef>
              <a:spcAft>
                <a:spcPts val="0"/>
              </a:spcAft>
              <a:buClr>
                <a:schemeClr val="dk2"/>
              </a:buClr>
              <a:buSzPts val="1100"/>
              <a:buChar char="•"/>
              <a:defRPr sz="1100" b="0" i="0">
                <a:solidFill>
                  <a:schemeClr val="dk2"/>
                </a:solidFill>
                <a:latin typeface="Inter"/>
                <a:ea typeface="Inter"/>
                <a:cs typeface="Inter"/>
                <a:sym typeface="Inter"/>
              </a:defRPr>
            </a:lvl5pPr>
            <a:lvl6pPr marL="2743200" lvl="5" indent="-317500" algn="l">
              <a:lnSpc>
                <a:spcPct val="90000"/>
              </a:lnSpc>
              <a:spcBef>
                <a:spcPts val="400"/>
              </a:spcBef>
              <a:spcAft>
                <a:spcPts val="0"/>
              </a:spcAft>
              <a:buClr>
                <a:schemeClr val="dk1"/>
              </a:buClr>
              <a:buSzPts val="1400"/>
              <a:buChar char="•"/>
              <a:defRPr/>
            </a:lvl6pPr>
            <a:lvl7pPr marL="3200400" lvl="6" indent="-317500" algn="l">
              <a:lnSpc>
                <a:spcPct val="90000"/>
              </a:lnSpc>
              <a:spcBef>
                <a:spcPts val="400"/>
              </a:spcBef>
              <a:spcAft>
                <a:spcPts val="0"/>
              </a:spcAft>
              <a:buClr>
                <a:schemeClr val="dk1"/>
              </a:buClr>
              <a:buSzPts val="1400"/>
              <a:buChar char="•"/>
              <a:defRPr/>
            </a:lvl7pPr>
            <a:lvl8pPr marL="3657600" lvl="7" indent="-317500" algn="l">
              <a:lnSpc>
                <a:spcPct val="90000"/>
              </a:lnSpc>
              <a:spcBef>
                <a:spcPts val="400"/>
              </a:spcBef>
              <a:spcAft>
                <a:spcPts val="0"/>
              </a:spcAft>
              <a:buClr>
                <a:schemeClr val="dk1"/>
              </a:buClr>
              <a:buSzPts val="1400"/>
              <a:buChar char="•"/>
              <a:defRPr/>
            </a:lvl8pPr>
            <a:lvl9pPr marL="4114800" lvl="8" indent="-317500" algn="l">
              <a:lnSpc>
                <a:spcPct val="90000"/>
              </a:lnSpc>
              <a:spcBef>
                <a:spcPts val="400"/>
              </a:spcBef>
              <a:spcAft>
                <a:spcPts val="0"/>
              </a:spcAft>
              <a:buClr>
                <a:schemeClr val="dk1"/>
              </a:buClr>
              <a:buSzPts val="1400"/>
              <a:buChar char="•"/>
              <a:defRPr/>
            </a:lvl9pPr>
          </a:lstStyle>
          <a:p>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7510"/>
        <p:cNvGrpSpPr/>
        <p:nvPr/>
      </p:nvGrpSpPr>
      <p:grpSpPr>
        <a:xfrm>
          <a:off x="0" y="0"/>
          <a:ext cx="0" cy="0"/>
          <a:chOff x="0" y="0"/>
          <a:chExt cx="0" cy="0"/>
        </a:xfrm>
      </p:grpSpPr>
      <p:sp>
        <p:nvSpPr>
          <p:cNvPr id="7511" name="Google Shape;7511;p193"/>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400"/>
              <a:buNone/>
              <a:defRPr/>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12" name="Google Shape;7512;p193"/>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grpSp>
        <p:nvGrpSpPr>
          <p:cNvPr id="7513" name="Google Shape;7513;p193"/>
          <p:cNvGrpSpPr/>
          <p:nvPr/>
        </p:nvGrpSpPr>
        <p:grpSpPr>
          <a:xfrm>
            <a:off x="8041173" y="4778596"/>
            <a:ext cx="598277" cy="170409"/>
            <a:chOff x="238125" y="1822850"/>
            <a:chExt cx="7080200" cy="2016675"/>
          </a:xfrm>
        </p:grpSpPr>
        <p:sp>
          <p:nvSpPr>
            <p:cNvPr id="7514" name="Google Shape;7514;p193"/>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5" name="Google Shape;7515;p193"/>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6" name="Google Shape;7516;p193"/>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7" name="Google Shape;7517;p193"/>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8" name="Google Shape;7518;p193"/>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9" name="Google Shape;7519;p193"/>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193"/>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21" name="Google Shape;7521;p193"/>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Blank">
  <p:cSld name="Blank">
    <p:spTree>
      <p:nvGrpSpPr>
        <p:cNvPr id="1" name="Shape 7522"/>
        <p:cNvGrpSpPr/>
        <p:nvPr/>
      </p:nvGrpSpPr>
      <p:grpSpPr>
        <a:xfrm>
          <a:off x="0" y="0"/>
          <a:ext cx="0" cy="0"/>
          <a:chOff x="0" y="0"/>
          <a:chExt cx="0" cy="0"/>
        </a:xfrm>
      </p:grpSpPr>
      <p:sp>
        <p:nvSpPr>
          <p:cNvPr id="7523" name="Google Shape;7523;p19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Title and body, left justified">
  <p:cSld name="Title and body, left justified">
    <p:spTree>
      <p:nvGrpSpPr>
        <p:cNvPr id="1" name="Shape 7524"/>
        <p:cNvGrpSpPr/>
        <p:nvPr/>
      </p:nvGrpSpPr>
      <p:grpSpPr>
        <a:xfrm>
          <a:off x="0" y="0"/>
          <a:ext cx="0" cy="0"/>
          <a:chOff x="0" y="0"/>
          <a:chExt cx="0" cy="0"/>
        </a:xfrm>
      </p:grpSpPr>
      <p:sp>
        <p:nvSpPr>
          <p:cNvPr id="7525" name="Google Shape;7525;p190"/>
          <p:cNvSpPr txBox="1">
            <a:spLocks noGrp="1"/>
          </p:cNvSpPr>
          <p:nvPr>
            <p:ph type="title"/>
          </p:nvPr>
        </p:nvSpPr>
        <p:spPr>
          <a:xfrm>
            <a:off x="399846" y="797750"/>
            <a:ext cx="4227900" cy="11463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SzPts val="2800"/>
              <a:buNone/>
              <a:defRPr sz="2800"/>
            </a:lvl1pPr>
            <a:lvl2pPr lvl="1" algn="l">
              <a:lnSpc>
                <a:spcPct val="100000"/>
              </a:lnSpc>
              <a:spcBef>
                <a:spcPts val="0"/>
              </a:spcBef>
              <a:spcAft>
                <a:spcPts val="0"/>
              </a:spcAft>
              <a:buSzPts val="2800"/>
              <a:buNone/>
              <a:defRPr/>
            </a:lvl2pPr>
            <a:lvl3pPr lvl="2" algn="l">
              <a:lnSpc>
                <a:spcPct val="100000"/>
              </a:lnSpc>
              <a:spcBef>
                <a:spcPts val="0"/>
              </a:spcBef>
              <a:spcAft>
                <a:spcPts val="0"/>
              </a:spcAft>
              <a:buSzPts val="2800"/>
              <a:buNone/>
              <a:defRPr/>
            </a:lvl3pPr>
            <a:lvl4pPr lvl="3" algn="l">
              <a:lnSpc>
                <a:spcPct val="100000"/>
              </a:lnSpc>
              <a:spcBef>
                <a:spcPts val="0"/>
              </a:spcBef>
              <a:spcAft>
                <a:spcPts val="0"/>
              </a:spcAft>
              <a:buSzPts val="2800"/>
              <a:buNone/>
              <a:defRPr/>
            </a:lvl4pPr>
            <a:lvl5pPr lvl="4" algn="l">
              <a:lnSpc>
                <a:spcPct val="100000"/>
              </a:lnSpc>
              <a:spcBef>
                <a:spcPts val="0"/>
              </a:spcBef>
              <a:spcAft>
                <a:spcPts val="0"/>
              </a:spcAft>
              <a:buSzPts val="2800"/>
              <a:buNone/>
              <a:defRPr/>
            </a:lvl5pPr>
            <a:lvl6pPr lvl="5" algn="l">
              <a:lnSpc>
                <a:spcPct val="100000"/>
              </a:lnSpc>
              <a:spcBef>
                <a:spcPts val="0"/>
              </a:spcBef>
              <a:spcAft>
                <a:spcPts val="0"/>
              </a:spcAft>
              <a:buSzPts val="2800"/>
              <a:buNone/>
              <a:defRPr/>
            </a:lvl6pPr>
            <a:lvl7pPr lvl="6" algn="l">
              <a:lnSpc>
                <a:spcPct val="100000"/>
              </a:lnSpc>
              <a:spcBef>
                <a:spcPts val="0"/>
              </a:spcBef>
              <a:spcAft>
                <a:spcPts val="0"/>
              </a:spcAft>
              <a:buSzPts val="2800"/>
              <a:buNone/>
              <a:defRPr/>
            </a:lvl7pPr>
            <a:lvl8pPr lvl="7" algn="l">
              <a:lnSpc>
                <a:spcPct val="100000"/>
              </a:lnSpc>
              <a:spcBef>
                <a:spcPts val="0"/>
              </a:spcBef>
              <a:spcAft>
                <a:spcPts val="0"/>
              </a:spcAft>
              <a:buSzPts val="2800"/>
              <a:buNone/>
              <a:defRPr/>
            </a:lvl8pPr>
            <a:lvl9pPr lvl="8" algn="l">
              <a:lnSpc>
                <a:spcPct val="100000"/>
              </a:lnSpc>
              <a:spcBef>
                <a:spcPts val="0"/>
              </a:spcBef>
              <a:spcAft>
                <a:spcPts val="0"/>
              </a:spcAft>
              <a:buSzPts val="2800"/>
              <a:buNone/>
              <a:defRPr/>
            </a:lvl9pPr>
          </a:lstStyle>
          <a:p>
            <a:endParaRPr/>
          </a:p>
        </p:txBody>
      </p:sp>
      <p:sp>
        <p:nvSpPr>
          <p:cNvPr id="7526" name="Google Shape;7526;p190"/>
          <p:cNvSpPr txBox="1">
            <a:spLocks noGrp="1"/>
          </p:cNvSpPr>
          <p:nvPr>
            <p:ph type="body" idx="1"/>
          </p:nvPr>
        </p:nvSpPr>
        <p:spPr>
          <a:xfrm>
            <a:off x="399846" y="1944150"/>
            <a:ext cx="4227900" cy="2555700"/>
          </a:xfrm>
          <a:prstGeom prst="rect">
            <a:avLst/>
          </a:prstGeom>
          <a:noFill/>
          <a:ln>
            <a:noFill/>
          </a:ln>
        </p:spPr>
        <p:txBody>
          <a:bodyPr spcFirstLastPara="1" wrap="square" lIns="91425" tIns="91425" rIns="91425" bIns="91425" anchor="t" anchorCtr="0">
            <a:normAutofit/>
          </a:bodyPr>
          <a:lstStyle>
            <a:lvl1pPr marL="457200" lvl="0" indent="-330200" algn="l">
              <a:lnSpc>
                <a:spcPct val="115000"/>
              </a:lnSpc>
              <a:spcBef>
                <a:spcPts val="0"/>
              </a:spcBef>
              <a:spcAft>
                <a:spcPts val="0"/>
              </a:spcAft>
              <a:buSzPts val="1600"/>
              <a:buChar char="●"/>
              <a:defRPr/>
            </a:lvl1pPr>
            <a:lvl2pPr marL="914400" lvl="1" indent="-317500" algn="l">
              <a:lnSpc>
                <a:spcPct val="115000"/>
              </a:lnSpc>
              <a:spcBef>
                <a:spcPts val="0"/>
              </a:spcBef>
              <a:spcAft>
                <a:spcPts val="0"/>
              </a:spcAft>
              <a:buSzPts val="1400"/>
              <a:buChar char="○"/>
              <a:defRPr/>
            </a:lvl2pPr>
            <a:lvl3pPr marL="1371600" lvl="2" indent="-304800" algn="l">
              <a:lnSpc>
                <a:spcPct val="115000"/>
              </a:lnSpc>
              <a:spcBef>
                <a:spcPts val="0"/>
              </a:spcBef>
              <a:spcAft>
                <a:spcPts val="0"/>
              </a:spcAft>
              <a:buSzPts val="1200"/>
              <a:buChar char="■"/>
              <a:defRPr/>
            </a:lvl3pPr>
            <a:lvl4pPr marL="1828800" lvl="3" indent="-304800" algn="l">
              <a:lnSpc>
                <a:spcPct val="115000"/>
              </a:lnSpc>
              <a:spcBef>
                <a:spcPts val="0"/>
              </a:spcBef>
              <a:spcAft>
                <a:spcPts val="0"/>
              </a:spcAft>
              <a:buSzPts val="1200"/>
              <a:buChar char="●"/>
              <a:defRPr/>
            </a:lvl4pPr>
            <a:lvl5pPr marL="2286000" lvl="4" indent="-292100" algn="l">
              <a:lnSpc>
                <a:spcPct val="115000"/>
              </a:lnSpc>
              <a:spcBef>
                <a:spcPts val="0"/>
              </a:spcBef>
              <a:spcAft>
                <a:spcPts val="0"/>
              </a:spcAft>
              <a:buSzPts val="1000"/>
              <a:buChar char="○"/>
              <a:defRPr/>
            </a:lvl5pPr>
            <a:lvl6pPr marL="2743200" lvl="5" indent="-292100" algn="l">
              <a:lnSpc>
                <a:spcPct val="115000"/>
              </a:lnSpc>
              <a:spcBef>
                <a:spcPts val="0"/>
              </a:spcBef>
              <a:spcAft>
                <a:spcPts val="0"/>
              </a:spcAft>
              <a:buSzPts val="1000"/>
              <a:buChar char="■"/>
              <a:defRPr/>
            </a:lvl6pPr>
            <a:lvl7pPr marL="3200400" lvl="6" indent="-292100" algn="l">
              <a:lnSpc>
                <a:spcPct val="115000"/>
              </a:lnSpc>
              <a:spcBef>
                <a:spcPts val="0"/>
              </a:spcBef>
              <a:spcAft>
                <a:spcPts val="0"/>
              </a:spcAft>
              <a:buSzPts val="1000"/>
              <a:buChar char="●"/>
              <a:defRPr/>
            </a:lvl7pPr>
            <a:lvl8pPr marL="3657600" lvl="7" indent="-285750" algn="l">
              <a:lnSpc>
                <a:spcPct val="115000"/>
              </a:lnSpc>
              <a:spcBef>
                <a:spcPts val="0"/>
              </a:spcBef>
              <a:spcAft>
                <a:spcPts val="0"/>
              </a:spcAft>
              <a:buSzPts val="900"/>
              <a:buChar char="○"/>
              <a:defRPr/>
            </a:lvl8pPr>
            <a:lvl9pPr marL="4114800" lvl="8" indent="-285750" algn="l">
              <a:lnSpc>
                <a:spcPct val="115000"/>
              </a:lnSpc>
              <a:spcBef>
                <a:spcPts val="0"/>
              </a:spcBef>
              <a:spcAft>
                <a:spcPts val="0"/>
              </a:spcAft>
              <a:buSzPts val="900"/>
              <a:buChar char="■"/>
              <a:defRPr/>
            </a:lvl9pPr>
          </a:lstStyle>
          <a:p>
            <a:endParaRPr/>
          </a:p>
        </p:txBody>
      </p:sp>
      <p:sp>
        <p:nvSpPr>
          <p:cNvPr id="7527" name="Google Shape;7527;p190"/>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
        <p:nvSpPr>
          <p:cNvPr id="7528" name="Google Shape;7528;p190"/>
          <p:cNvSpPr/>
          <p:nvPr/>
        </p:nvSpPr>
        <p:spPr>
          <a:xfrm>
            <a:off x="550586" y="518675"/>
            <a:ext cx="87600" cy="122700"/>
          </a:xfrm>
          <a:prstGeom prst="chevron">
            <a:avLst>
              <a:gd name="adj" fmla="val 55512"/>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9" name="Google Shape;7529;p190"/>
          <p:cNvSpPr txBox="1">
            <a:spLocks noGrp="1"/>
          </p:cNvSpPr>
          <p:nvPr>
            <p:ph type="subTitle" idx="2"/>
          </p:nvPr>
        </p:nvSpPr>
        <p:spPr>
          <a:xfrm>
            <a:off x="642621" y="421625"/>
            <a:ext cx="3985200" cy="316800"/>
          </a:xfrm>
          <a:prstGeom prst="rect">
            <a:avLst/>
          </a:prstGeom>
          <a:noFill/>
          <a:ln>
            <a:noFill/>
          </a:ln>
        </p:spPr>
        <p:txBody>
          <a:bodyPr spcFirstLastPara="1" wrap="square" lIns="91425" tIns="91425" rIns="91425" bIns="91425" anchor="ctr" anchorCtr="0">
            <a:normAutofit/>
          </a:bodyPr>
          <a:lstStyle>
            <a:lvl1pPr lvl="0" algn="l">
              <a:lnSpc>
                <a:spcPct val="115000"/>
              </a:lnSpc>
              <a:spcBef>
                <a:spcPts val="0"/>
              </a:spcBef>
              <a:spcAft>
                <a:spcPts val="0"/>
              </a:spcAft>
              <a:buClr>
                <a:schemeClr val="dk2"/>
              </a:buClr>
              <a:buSzPts val="1000"/>
              <a:buFont typeface="Inter Medium"/>
              <a:buNone/>
              <a:defRPr sz="1000">
                <a:solidFill>
                  <a:schemeClr val="dk2"/>
                </a:solidFill>
                <a:latin typeface="Inter Medium"/>
                <a:ea typeface="Inter Medium"/>
                <a:cs typeface="Inter Medium"/>
                <a:sym typeface="Inter Medium"/>
              </a:defRPr>
            </a:lvl1pPr>
            <a:lvl2pPr lvl="1"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2pPr>
            <a:lvl3pPr lvl="2"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3pPr>
            <a:lvl4pPr lvl="3"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4pPr>
            <a:lvl5pPr lvl="4" algn="l">
              <a:lnSpc>
                <a:spcPct val="115000"/>
              </a:lnSpc>
              <a:spcBef>
                <a:spcPts val="0"/>
              </a:spcBef>
              <a:spcAft>
                <a:spcPts val="0"/>
              </a:spcAft>
              <a:buSzPts val="1000"/>
              <a:buFont typeface="Inter Medium"/>
              <a:buNone/>
              <a:defRPr>
                <a:latin typeface="Inter Medium"/>
                <a:ea typeface="Inter Medium"/>
                <a:cs typeface="Inter Medium"/>
                <a:sym typeface="Inter Medium"/>
              </a:defRPr>
            </a:lvl5pPr>
            <a:lvl6pPr lvl="5" algn="l">
              <a:lnSpc>
                <a:spcPct val="115000"/>
              </a:lnSpc>
              <a:spcBef>
                <a:spcPts val="0"/>
              </a:spcBef>
              <a:spcAft>
                <a:spcPts val="0"/>
              </a:spcAft>
              <a:buSzPts val="1000"/>
              <a:buFont typeface="Inter Medium"/>
              <a:buNone/>
              <a:defRPr>
                <a:latin typeface="Inter Medium"/>
                <a:ea typeface="Inter Medium"/>
                <a:cs typeface="Inter Medium"/>
                <a:sym typeface="Inter Medium"/>
              </a:defRPr>
            </a:lvl6pPr>
            <a:lvl7pPr lvl="6" algn="l">
              <a:lnSpc>
                <a:spcPct val="115000"/>
              </a:lnSpc>
              <a:spcBef>
                <a:spcPts val="0"/>
              </a:spcBef>
              <a:spcAft>
                <a:spcPts val="0"/>
              </a:spcAft>
              <a:buSzPts val="1000"/>
              <a:buFont typeface="Inter Medium"/>
              <a:buNone/>
              <a:defRPr>
                <a:latin typeface="Inter Medium"/>
                <a:ea typeface="Inter Medium"/>
                <a:cs typeface="Inter Medium"/>
                <a:sym typeface="Inter Medium"/>
              </a:defRPr>
            </a:lvl7pPr>
            <a:lvl8pPr lvl="7"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8pPr>
            <a:lvl9pPr lvl="8" algn="l">
              <a:lnSpc>
                <a:spcPct val="115000"/>
              </a:lnSpc>
              <a:spcBef>
                <a:spcPts val="0"/>
              </a:spcBef>
              <a:spcAft>
                <a:spcPts val="0"/>
              </a:spcAft>
              <a:buSzPts val="1000"/>
              <a:buFont typeface="Inter Medium"/>
              <a:buNone/>
              <a:defRPr sz="1000">
                <a:latin typeface="Inter Medium"/>
                <a:ea typeface="Inter Medium"/>
                <a:cs typeface="Inter Medium"/>
                <a:sym typeface="Inter Medium"/>
              </a:defRPr>
            </a:lvl9pPr>
          </a:lstStyle>
          <a:p>
            <a:endParaRPr/>
          </a:p>
        </p:txBody>
      </p:sp>
      <p:sp>
        <p:nvSpPr>
          <p:cNvPr id="7530" name="Google Shape;7530;p190"/>
          <p:cNvSpPr txBox="1"/>
          <p:nvPr/>
        </p:nvSpPr>
        <p:spPr>
          <a:xfrm>
            <a:off x="244350" y="4765500"/>
            <a:ext cx="1315500" cy="2925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dk2"/>
                </a:solidFill>
                <a:latin typeface="Inter Medium"/>
                <a:ea typeface="Inter Medium"/>
                <a:cs typeface="Inter Medium"/>
                <a:sym typeface="Inter Medium"/>
              </a:rPr>
              <a:t>Proprietary &amp; Confidential</a:t>
            </a:r>
            <a:endParaRPr sz="700" b="0" i="0" u="none" strike="noStrike" cap="none">
              <a:solidFill>
                <a:schemeClr val="dk2"/>
              </a:solidFill>
              <a:latin typeface="Inter Medium"/>
              <a:ea typeface="Inter Medium"/>
              <a:cs typeface="Inter Medium"/>
              <a:sym typeface="Inter Medium"/>
            </a:endParaRPr>
          </a:p>
        </p:txBody>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Title" type="title">
  <p:cSld name="TITLE">
    <p:spTree>
      <p:nvGrpSpPr>
        <p:cNvPr id="1" name="Shape 7531"/>
        <p:cNvGrpSpPr/>
        <p:nvPr/>
      </p:nvGrpSpPr>
      <p:grpSpPr>
        <a:xfrm>
          <a:off x="0" y="0"/>
          <a:ext cx="0" cy="0"/>
          <a:chOff x="0" y="0"/>
          <a:chExt cx="0" cy="0"/>
        </a:xfrm>
      </p:grpSpPr>
      <p:sp>
        <p:nvSpPr>
          <p:cNvPr id="7532" name="Google Shape;7532;p195"/>
          <p:cNvSpPr txBox="1">
            <a:spLocks noGrp="1"/>
          </p:cNvSpPr>
          <p:nvPr>
            <p:ph type="ctrTitle"/>
          </p:nvPr>
        </p:nvSpPr>
        <p:spPr>
          <a:xfrm>
            <a:off x="311700" y="726875"/>
            <a:ext cx="47166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33" name="Google Shape;7533;p195"/>
          <p:cNvSpPr txBox="1">
            <a:spLocks noGrp="1"/>
          </p:cNvSpPr>
          <p:nvPr>
            <p:ph type="subTitle" idx="1"/>
          </p:nvPr>
        </p:nvSpPr>
        <p:spPr>
          <a:xfrm>
            <a:off x="311700" y="2816425"/>
            <a:ext cx="47166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34" name="Google Shape;7534;p195"/>
          <p:cNvGrpSpPr/>
          <p:nvPr/>
        </p:nvGrpSpPr>
        <p:grpSpPr>
          <a:xfrm>
            <a:off x="7833119" y="4564515"/>
            <a:ext cx="1026629" cy="292418"/>
            <a:chOff x="238125" y="1822850"/>
            <a:chExt cx="7080200" cy="2016675"/>
          </a:xfrm>
        </p:grpSpPr>
        <p:sp>
          <p:nvSpPr>
            <p:cNvPr id="7535" name="Google Shape;7535;p195"/>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6" name="Google Shape;7536;p195"/>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7" name="Google Shape;7537;p195"/>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8" name="Google Shape;7538;p195"/>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9" name="Google Shape;7539;p195"/>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0" name="Google Shape;7540;p195"/>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1" name="Google Shape;7541;p195"/>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Title w/chevron text container">
  <p:cSld name="Title w/chevron text container">
    <p:bg>
      <p:bgPr>
        <a:solidFill>
          <a:schemeClr val="dk1"/>
        </a:solidFill>
        <a:effectLst/>
      </p:bgPr>
    </p:bg>
    <p:spTree>
      <p:nvGrpSpPr>
        <p:cNvPr id="1" name="Shape 7542"/>
        <p:cNvGrpSpPr/>
        <p:nvPr/>
      </p:nvGrpSpPr>
      <p:grpSpPr>
        <a:xfrm>
          <a:off x="0" y="0"/>
          <a:ext cx="0" cy="0"/>
          <a:chOff x="0" y="0"/>
          <a:chExt cx="0" cy="0"/>
        </a:xfrm>
      </p:grpSpPr>
      <p:sp>
        <p:nvSpPr>
          <p:cNvPr id="7543" name="Google Shape;7543;p196"/>
          <p:cNvSpPr/>
          <p:nvPr/>
        </p:nvSpPr>
        <p:spPr>
          <a:xfrm>
            <a:off x="0" y="0"/>
            <a:ext cx="6410100" cy="5143500"/>
          </a:xfrm>
          <a:prstGeom prst="homePlate">
            <a:avLst>
              <a:gd name="adj" fmla="val 39813"/>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196"/>
          <p:cNvSpPr txBox="1">
            <a:spLocks noGrp="1"/>
          </p:cNvSpPr>
          <p:nvPr>
            <p:ph type="ctrTitle"/>
          </p:nvPr>
        </p:nvSpPr>
        <p:spPr>
          <a:xfrm>
            <a:off x="311703" y="727441"/>
            <a:ext cx="4952700" cy="2052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5" name="Google Shape;7545;p196"/>
          <p:cNvSpPr txBox="1">
            <a:spLocks noGrp="1"/>
          </p:cNvSpPr>
          <p:nvPr>
            <p:ph type="subTitle" idx="1"/>
          </p:nvPr>
        </p:nvSpPr>
        <p:spPr>
          <a:xfrm>
            <a:off x="311700" y="2816991"/>
            <a:ext cx="4336500" cy="11472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pic>
        <p:nvPicPr>
          <p:cNvPr id="7546" name="Google Shape;7546;p196"/>
          <p:cNvPicPr preferRelativeResize="0"/>
          <p:nvPr/>
        </p:nvPicPr>
        <p:blipFill rotWithShape="1">
          <a:blip r:embed="rId2">
            <a:alphaModFix/>
          </a:blip>
          <a:srcRect/>
          <a:stretch/>
        </p:blipFill>
        <p:spPr>
          <a:xfrm>
            <a:off x="7834300" y="4564523"/>
            <a:ext cx="1025448" cy="292400"/>
          </a:xfrm>
          <a:prstGeom prst="rect">
            <a:avLst/>
          </a:prstGeom>
          <a:noFill/>
          <a:ln>
            <a:noFill/>
          </a:ln>
        </p:spPr>
      </p:pic>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Alt title w/custom img">
  <p:cSld name="Alt title w/custom img">
    <p:bg>
      <p:bgPr>
        <a:solidFill>
          <a:schemeClr val="lt1"/>
        </a:solidFill>
        <a:effectLst/>
      </p:bgPr>
    </p:bg>
    <p:spTree>
      <p:nvGrpSpPr>
        <p:cNvPr id="1" name="Shape 7547"/>
        <p:cNvGrpSpPr/>
        <p:nvPr/>
      </p:nvGrpSpPr>
      <p:grpSpPr>
        <a:xfrm>
          <a:off x="0" y="0"/>
          <a:ext cx="0" cy="0"/>
          <a:chOff x="0" y="0"/>
          <a:chExt cx="0" cy="0"/>
        </a:xfrm>
      </p:grpSpPr>
      <p:sp>
        <p:nvSpPr>
          <p:cNvPr id="7548" name="Google Shape;7548;p197"/>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49" name="Google Shape;7549;p197"/>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50" name="Google Shape;7550;p197"/>
          <p:cNvGrpSpPr/>
          <p:nvPr/>
        </p:nvGrpSpPr>
        <p:grpSpPr>
          <a:xfrm>
            <a:off x="455001" y="401909"/>
            <a:ext cx="908390" cy="258739"/>
            <a:chOff x="238125" y="1822850"/>
            <a:chExt cx="7080200" cy="2016675"/>
          </a:xfrm>
        </p:grpSpPr>
        <p:sp>
          <p:nvSpPr>
            <p:cNvPr id="7551" name="Google Shape;7551;p197"/>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197"/>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197"/>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197"/>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5" name="Google Shape;7555;p197"/>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6" name="Google Shape;7556;p197"/>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7" name="Google Shape;7557;p197"/>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558" name="Google Shape;7558;p197"/>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Alt title w/custom img, no chevron">
  <p:cSld name="Alt title w/custom img, no chevron">
    <p:bg>
      <p:bgPr>
        <a:solidFill>
          <a:schemeClr val="lt1"/>
        </a:solidFill>
        <a:effectLst/>
      </p:bgPr>
    </p:bg>
    <p:spTree>
      <p:nvGrpSpPr>
        <p:cNvPr id="1" name="Shape 7559"/>
        <p:cNvGrpSpPr/>
        <p:nvPr/>
      </p:nvGrpSpPr>
      <p:grpSpPr>
        <a:xfrm>
          <a:off x="0" y="0"/>
          <a:ext cx="0" cy="0"/>
          <a:chOff x="0" y="0"/>
          <a:chExt cx="0" cy="0"/>
        </a:xfrm>
      </p:grpSpPr>
      <p:sp>
        <p:nvSpPr>
          <p:cNvPr id="7560" name="Google Shape;7560;p198"/>
          <p:cNvSpPr txBox="1">
            <a:spLocks noGrp="1"/>
          </p:cNvSpPr>
          <p:nvPr>
            <p:ph type="ctrTitle"/>
          </p:nvPr>
        </p:nvSpPr>
        <p:spPr>
          <a:xfrm>
            <a:off x="311700" y="1979275"/>
            <a:ext cx="4716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561" name="Google Shape;7561;p198"/>
          <p:cNvSpPr txBox="1">
            <a:spLocks noGrp="1"/>
          </p:cNvSpPr>
          <p:nvPr>
            <p:ph type="subTitle" idx="1"/>
          </p:nvPr>
        </p:nvSpPr>
        <p:spPr>
          <a:xfrm>
            <a:off x="311700" y="1502250"/>
            <a:ext cx="4716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562" name="Google Shape;7562;p198"/>
          <p:cNvGrpSpPr/>
          <p:nvPr/>
        </p:nvGrpSpPr>
        <p:grpSpPr>
          <a:xfrm>
            <a:off x="455001" y="401909"/>
            <a:ext cx="908390" cy="258739"/>
            <a:chOff x="238125" y="1822850"/>
            <a:chExt cx="7080200" cy="2016675"/>
          </a:xfrm>
        </p:grpSpPr>
        <p:sp>
          <p:nvSpPr>
            <p:cNvPr id="7563" name="Google Shape;7563;p198"/>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4" name="Google Shape;7564;p198"/>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5" name="Google Shape;7565;p198"/>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198"/>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198"/>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8" name="Google Shape;7568;p198"/>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9" name="Google Shape;7569;p198"/>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570" name="Google Shape;7570;p198"/>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Alt title w/custom img, bg color">
  <p:cSld name="Alt title w/custom img, bg color">
    <p:bg>
      <p:bgPr>
        <a:solidFill>
          <a:schemeClr val="accent6"/>
        </a:solidFill>
        <a:effectLst/>
      </p:bgPr>
    </p:bg>
    <p:spTree>
      <p:nvGrpSpPr>
        <p:cNvPr id="1" name="Shape 7571"/>
        <p:cNvGrpSpPr/>
        <p:nvPr/>
      </p:nvGrpSpPr>
      <p:grpSpPr>
        <a:xfrm>
          <a:off x="0" y="0"/>
          <a:ext cx="0" cy="0"/>
          <a:chOff x="0" y="0"/>
          <a:chExt cx="0" cy="0"/>
        </a:xfrm>
      </p:grpSpPr>
      <p:sp>
        <p:nvSpPr>
          <p:cNvPr id="7572" name="Google Shape;7572;p199"/>
          <p:cNvSpPr/>
          <p:nvPr/>
        </p:nvSpPr>
        <p:spPr>
          <a:xfrm>
            <a:off x="0" y="0"/>
            <a:ext cx="9144000" cy="1079400"/>
          </a:xfrm>
          <a:prstGeom prst="rect">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73" name="Google Shape;7573;p199"/>
          <p:cNvGrpSpPr/>
          <p:nvPr/>
        </p:nvGrpSpPr>
        <p:grpSpPr>
          <a:xfrm>
            <a:off x="2622652" y="3587454"/>
            <a:ext cx="2377550" cy="653782"/>
            <a:chOff x="2159414" y="3486447"/>
            <a:chExt cx="2606105" cy="720500"/>
          </a:xfrm>
        </p:grpSpPr>
        <p:grpSp>
          <p:nvGrpSpPr>
            <p:cNvPr id="7574" name="Google Shape;7574;p199"/>
            <p:cNvGrpSpPr/>
            <p:nvPr/>
          </p:nvGrpSpPr>
          <p:grpSpPr>
            <a:xfrm>
              <a:off x="2159414" y="3486447"/>
              <a:ext cx="2606105" cy="49200"/>
              <a:chOff x="2159414" y="3486447"/>
              <a:chExt cx="2606105" cy="49200"/>
            </a:xfrm>
          </p:grpSpPr>
          <p:sp>
            <p:nvSpPr>
              <p:cNvPr id="7575" name="Google Shape;7575;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6" name="Google Shape;7576;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7" name="Google Shape;7577;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2" name="Google Shape;7582;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3" name="Google Shape;7583;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8" name="Google Shape;7588;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9" name="Google Shape;7589;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0" name="Google Shape;7590;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91" name="Google Shape;7591;p199"/>
            <p:cNvGrpSpPr/>
            <p:nvPr/>
          </p:nvGrpSpPr>
          <p:grpSpPr>
            <a:xfrm>
              <a:off x="2159414" y="3652838"/>
              <a:ext cx="2606105" cy="49200"/>
              <a:chOff x="2159414" y="3486447"/>
              <a:chExt cx="2606105" cy="49200"/>
            </a:xfrm>
          </p:grpSpPr>
          <p:sp>
            <p:nvSpPr>
              <p:cNvPr id="7592" name="Google Shape;7592;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3" name="Google Shape;7593;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4" name="Google Shape;7594;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5" name="Google Shape;7595;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6" name="Google Shape;7596;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7" name="Google Shape;7597;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8" name="Google Shape;7598;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9" name="Google Shape;7599;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0" name="Google Shape;7600;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1" name="Google Shape;7601;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2" name="Google Shape;7602;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3" name="Google Shape;7603;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4" name="Google Shape;7604;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5" name="Google Shape;7605;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6" name="Google Shape;7606;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7" name="Google Shape;7607;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08" name="Google Shape;7608;p199"/>
            <p:cNvGrpSpPr/>
            <p:nvPr/>
          </p:nvGrpSpPr>
          <p:grpSpPr>
            <a:xfrm>
              <a:off x="2159414" y="3819188"/>
              <a:ext cx="2606105" cy="49200"/>
              <a:chOff x="2159414" y="3486447"/>
              <a:chExt cx="2606105" cy="49200"/>
            </a:xfrm>
          </p:grpSpPr>
          <p:sp>
            <p:nvSpPr>
              <p:cNvPr id="7609" name="Google Shape;7609;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0" name="Google Shape;7610;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1" name="Google Shape;7611;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2" name="Google Shape;7612;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3" name="Google Shape;7613;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4" name="Google Shape;7614;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5" name="Google Shape;7615;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6" name="Google Shape;7616;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7" name="Google Shape;7617;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8" name="Google Shape;7618;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9" name="Google Shape;7619;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0" name="Google Shape;7620;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1" name="Google Shape;7621;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2" name="Google Shape;7622;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3" name="Google Shape;7623;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4" name="Google Shape;7624;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5" name="Google Shape;7625;p199"/>
            <p:cNvGrpSpPr/>
            <p:nvPr/>
          </p:nvGrpSpPr>
          <p:grpSpPr>
            <a:xfrm>
              <a:off x="2159414" y="3983540"/>
              <a:ext cx="2606105" cy="49200"/>
              <a:chOff x="2159414" y="3486447"/>
              <a:chExt cx="2606105" cy="49200"/>
            </a:xfrm>
          </p:grpSpPr>
          <p:sp>
            <p:nvSpPr>
              <p:cNvPr id="7626" name="Google Shape;7626;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7" name="Google Shape;7627;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8" name="Google Shape;7628;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9" name="Google Shape;7629;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0" name="Google Shape;7630;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1" name="Google Shape;7631;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4" name="Google Shape;7634;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5" name="Google Shape;7635;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8" name="Google Shape;7638;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9" name="Google Shape;7639;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2" name="Google Shape;7642;p199"/>
            <p:cNvGrpSpPr/>
            <p:nvPr/>
          </p:nvGrpSpPr>
          <p:grpSpPr>
            <a:xfrm>
              <a:off x="2159414" y="4157747"/>
              <a:ext cx="2606105" cy="49200"/>
              <a:chOff x="2159414" y="3486447"/>
              <a:chExt cx="2606105" cy="49200"/>
            </a:xfrm>
          </p:grpSpPr>
          <p:sp>
            <p:nvSpPr>
              <p:cNvPr id="7643" name="Google Shape;7643;p199"/>
              <p:cNvSpPr/>
              <p:nvPr/>
            </p:nvSpPr>
            <p:spPr>
              <a:xfrm>
                <a:off x="2159414"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199"/>
              <p:cNvSpPr/>
              <p:nvPr/>
            </p:nvSpPr>
            <p:spPr>
              <a:xfrm>
                <a:off x="232985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199"/>
              <p:cNvSpPr/>
              <p:nvPr/>
            </p:nvSpPr>
            <p:spPr>
              <a:xfrm>
                <a:off x="250029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6" name="Google Shape;7646;p199"/>
              <p:cNvSpPr/>
              <p:nvPr/>
            </p:nvSpPr>
            <p:spPr>
              <a:xfrm>
                <a:off x="2670735"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7" name="Google Shape;7647;p199"/>
              <p:cNvSpPr/>
              <p:nvPr/>
            </p:nvSpPr>
            <p:spPr>
              <a:xfrm>
                <a:off x="284117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199"/>
              <p:cNvSpPr/>
              <p:nvPr/>
            </p:nvSpPr>
            <p:spPr>
              <a:xfrm>
                <a:off x="301161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199"/>
              <p:cNvSpPr/>
              <p:nvPr/>
            </p:nvSpPr>
            <p:spPr>
              <a:xfrm>
                <a:off x="3182056"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199"/>
              <p:cNvSpPr/>
              <p:nvPr/>
            </p:nvSpPr>
            <p:spPr>
              <a:xfrm>
                <a:off x="335249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199"/>
              <p:cNvSpPr/>
              <p:nvPr/>
            </p:nvSpPr>
            <p:spPr>
              <a:xfrm>
                <a:off x="352293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199"/>
              <p:cNvSpPr/>
              <p:nvPr/>
            </p:nvSpPr>
            <p:spPr>
              <a:xfrm>
                <a:off x="3693377"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199"/>
              <p:cNvSpPr/>
              <p:nvPr/>
            </p:nvSpPr>
            <p:spPr>
              <a:xfrm>
                <a:off x="386381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199"/>
              <p:cNvSpPr/>
              <p:nvPr/>
            </p:nvSpPr>
            <p:spPr>
              <a:xfrm>
                <a:off x="403425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199"/>
              <p:cNvSpPr/>
              <p:nvPr/>
            </p:nvSpPr>
            <p:spPr>
              <a:xfrm>
                <a:off x="4204698"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199"/>
              <p:cNvSpPr/>
              <p:nvPr/>
            </p:nvSpPr>
            <p:spPr>
              <a:xfrm>
                <a:off x="437513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7" name="Google Shape;7657;p199"/>
              <p:cNvSpPr/>
              <p:nvPr/>
            </p:nvSpPr>
            <p:spPr>
              <a:xfrm>
                <a:off x="454557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8" name="Google Shape;7658;p199"/>
              <p:cNvSpPr/>
              <p:nvPr/>
            </p:nvSpPr>
            <p:spPr>
              <a:xfrm>
                <a:off x="4716019" y="3486447"/>
                <a:ext cx="49500" cy="49200"/>
              </a:xfrm>
              <a:prstGeom prst="ellipse">
                <a:avLst/>
              </a:pr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7659" name="Google Shape;7659;p199"/>
          <p:cNvSpPr txBox="1">
            <a:spLocks noGrp="1"/>
          </p:cNvSpPr>
          <p:nvPr>
            <p:ph type="ctrTitle"/>
          </p:nvPr>
        </p:nvSpPr>
        <p:spPr>
          <a:xfrm>
            <a:off x="311700" y="1979275"/>
            <a:ext cx="4725600" cy="1410600"/>
          </a:xfrm>
          <a:prstGeom prst="rect">
            <a:avLst/>
          </a:prstGeom>
          <a:noFill/>
          <a:ln>
            <a:noFill/>
          </a:ln>
        </p:spPr>
        <p:txBody>
          <a:bodyPr spcFirstLastPara="1" wrap="square" lIns="91425" tIns="91425" rIns="91425" bIns="91425" anchor="b" anchorCtr="0">
            <a:normAutofit/>
          </a:bodyPr>
          <a:lstStyle>
            <a:lvl1pPr lvl="0" algn="l">
              <a:lnSpc>
                <a:spcPct val="95000"/>
              </a:lnSpc>
              <a:spcBef>
                <a:spcPts val="0"/>
              </a:spcBef>
              <a:spcAft>
                <a:spcPts val="0"/>
              </a:spcAft>
              <a:buSzPts val="4200"/>
              <a:buNone/>
              <a:defRPr sz="4200"/>
            </a:lvl1pPr>
            <a:lvl2pPr lvl="1" algn="ctr">
              <a:lnSpc>
                <a:spcPct val="95000"/>
              </a:lnSpc>
              <a:spcBef>
                <a:spcPts val="0"/>
              </a:spcBef>
              <a:spcAft>
                <a:spcPts val="0"/>
              </a:spcAft>
              <a:buSzPts val="5200"/>
              <a:buNone/>
              <a:defRPr sz="5200"/>
            </a:lvl2pPr>
            <a:lvl3pPr lvl="2" algn="ctr">
              <a:lnSpc>
                <a:spcPct val="95000"/>
              </a:lnSpc>
              <a:spcBef>
                <a:spcPts val="0"/>
              </a:spcBef>
              <a:spcAft>
                <a:spcPts val="0"/>
              </a:spcAft>
              <a:buSzPts val="5200"/>
              <a:buNone/>
              <a:defRPr sz="5200"/>
            </a:lvl3pPr>
            <a:lvl4pPr lvl="3" algn="ctr">
              <a:lnSpc>
                <a:spcPct val="95000"/>
              </a:lnSpc>
              <a:spcBef>
                <a:spcPts val="0"/>
              </a:spcBef>
              <a:spcAft>
                <a:spcPts val="0"/>
              </a:spcAft>
              <a:buSzPts val="5200"/>
              <a:buNone/>
              <a:defRPr sz="5200"/>
            </a:lvl4pPr>
            <a:lvl5pPr lvl="4" algn="ctr">
              <a:lnSpc>
                <a:spcPct val="95000"/>
              </a:lnSpc>
              <a:spcBef>
                <a:spcPts val="0"/>
              </a:spcBef>
              <a:spcAft>
                <a:spcPts val="0"/>
              </a:spcAft>
              <a:buSzPts val="5200"/>
              <a:buNone/>
              <a:defRPr sz="5200"/>
            </a:lvl5pPr>
            <a:lvl6pPr lvl="5" algn="ctr">
              <a:lnSpc>
                <a:spcPct val="95000"/>
              </a:lnSpc>
              <a:spcBef>
                <a:spcPts val="0"/>
              </a:spcBef>
              <a:spcAft>
                <a:spcPts val="0"/>
              </a:spcAft>
              <a:buSzPts val="5200"/>
              <a:buNone/>
              <a:defRPr sz="5200"/>
            </a:lvl6pPr>
            <a:lvl7pPr lvl="6" algn="ctr">
              <a:lnSpc>
                <a:spcPct val="95000"/>
              </a:lnSpc>
              <a:spcBef>
                <a:spcPts val="0"/>
              </a:spcBef>
              <a:spcAft>
                <a:spcPts val="0"/>
              </a:spcAft>
              <a:buSzPts val="5200"/>
              <a:buNone/>
              <a:defRPr sz="5200"/>
            </a:lvl7pPr>
            <a:lvl8pPr lvl="7" algn="ctr">
              <a:lnSpc>
                <a:spcPct val="95000"/>
              </a:lnSpc>
              <a:spcBef>
                <a:spcPts val="0"/>
              </a:spcBef>
              <a:spcAft>
                <a:spcPts val="0"/>
              </a:spcAft>
              <a:buSzPts val="5200"/>
              <a:buNone/>
              <a:defRPr sz="5200"/>
            </a:lvl8pPr>
            <a:lvl9pPr lvl="8" algn="ctr">
              <a:lnSpc>
                <a:spcPct val="95000"/>
              </a:lnSpc>
              <a:spcBef>
                <a:spcPts val="0"/>
              </a:spcBef>
              <a:spcAft>
                <a:spcPts val="0"/>
              </a:spcAft>
              <a:buSzPts val="5200"/>
              <a:buNone/>
              <a:defRPr sz="5200"/>
            </a:lvl9pPr>
          </a:lstStyle>
          <a:p>
            <a:endParaRPr/>
          </a:p>
        </p:txBody>
      </p:sp>
      <p:sp>
        <p:nvSpPr>
          <p:cNvPr id="7660" name="Google Shape;7660;p199"/>
          <p:cNvSpPr txBox="1">
            <a:spLocks noGrp="1"/>
          </p:cNvSpPr>
          <p:nvPr>
            <p:ph type="subTitle" idx="1"/>
          </p:nvPr>
        </p:nvSpPr>
        <p:spPr>
          <a:xfrm>
            <a:off x="311700" y="1502250"/>
            <a:ext cx="4725600" cy="518400"/>
          </a:xfrm>
          <a:prstGeom prst="rect">
            <a:avLst/>
          </a:prstGeom>
          <a:noFill/>
          <a:ln>
            <a:noFill/>
          </a:ln>
        </p:spPr>
        <p:txBody>
          <a:bodyPr spcFirstLastPara="1" wrap="square" lIns="91425" tIns="91425" rIns="91425" bIns="91425" anchor="t" anchorCtr="0">
            <a:normAutofit/>
          </a:bodyPr>
          <a:lstStyle>
            <a:lvl1pPr lvl="0" algn="l">
              <a:lnSpc>
                <a:spcPct val="100000"/>
              </a:lnSpc>
              <a:spcBef>
                <a:spcPts val="0"/>
              </a:spcBef>
              <a:spcAft>
                <a:spcPts val="0"/>
              </a:spcAft>
              <a:buClr>
                <a:schemeClr val="dk2"/>
              </a:buClr>
              <a:buSzPts val="2000"/>
              <a:buNone/>
              <a:defRPr sz="2000">
                <a:solidFill>
                  <a:schemeClr val="dk2"/>
                </a:solidFill>
              </a:defRPr>
            </a:lvl1pPr>
            <a:lvl2pPr lvl="1" algn="l">
              <a:lnSpc>
                <a:spcPct val="100000"/>
              </a:lnSpc>
              <a:spcBef>
                <a:spcPts val="0"/>
              </a:spcBef>
              <a:spcAft>
                <a:spcPts val="0"/>
              </a:spcAft>
              <a:buClr>
                <a:schemeClr val="dk2"/>
              </a:buClr>
              <a:buSzPts val="2000"/>
              <a:buNone/>
              <a:defRPr sz="2000">
                <a:solidFill>
                  <a:schemeClr val="dk2"/>
                </a:solidFill>
              </a:defRPr>
            </a:lvl2pPr>
            <a:lvl3pPr lvl="2" algn="l">
              <a:lnSpc>
                <a:spcPct val="100000"/>
              </a:lnSpc>
              <a:spcBef>
                <a:spcPts val="0"/>
              </a:spcBef>
              <a:spcAft>
                <a:spcPts val="0"/>
              </a:spcAft>
              <a:buClr>
                <a:schemeClr val="dk2"/>
              </a:buClr>
              <a:buSzPts val="2000"/>
              <a:buNone/>
              <a:defRPr sz="2000">
                <a:solidFill>
                  <a:schemeClr val="dk2"/>
                </a:solidFill>
              </a:defRPr>
            </a:lvl3pPr>
            <a:lvl4pPr lvl="3" algn="l">
              <a:lnSpc>
                <a:spcPct val="100000"/>
              </a:lnSpc>
              <a:spcBef>
                <a:spcPts val="0"/>
              </a:spcBef>
              <a:spcAft>
                <a:spcPts val="0"/>
              </a:spcAft>
              <a:buClr>
                <a:schemeClr val="dk2"/>
              </a:buClr>
              <a:buSzPts val="2000"/>
              <a:buNone/>
              <a:defRPr sz="2000">
                <a:solidFill>
                  <a:schemeClr val="dk2"/>
                </a:solidFill>
              </a:defRPr>
            </a:lvl4pPr>
            <a:lvl5pPr lvl="4" algn="l">
              <a:lnSpc>
                <a:spcPct val="100000"/>
              </a:lnSpc>
              <a:spcBef>
                <a:spcPts val="0"/>
              </a:spcBef>
              <a:spcAft>
                <a:spcPts val="0"/>
              </a:spcAft>
              <a:buClr>
                <a:schemeClr val="dk2"/>
              </a:buClr>
              <a:buSzPts val="2000"/>
              <a:buNone/>
              <a:defRPr sz="2000">
                <a:solidFill>
                  <a:schemeClr val="dk2"/>
                </a:solidFill>
              </a:defRPr>
            </a:lvl5pPr>
            <a:lvl6pPr lvl="5" algn="l">
              <a:lnSpc>
                <a:spcPct val="100000"/>
              </a:lnSpc>
              <a:spcBef>
                <a:spcPts val="0"/>
              </a:spcBef>
              <a:spcAft>
                <a:spcPts val="0"/>
              </a:spcAft>
              <a:buClr>
                <a:schemeClr val="dk2"/>
              </a:buClr>
              <a:buSzPts val="2000"/>
              <a:buNone/>
              <a:defRPr sz="2000">
                <a:solidFill>
                  <a:schemeClr val="dk2"/>
                </a:solidFill>
              </a:defRPr>
            </a:lvl6pPr>
            <a:lvl7pPr lvl="6" algn="l">
              <a:lnSpc>
                <a:spcPct val="100000"/>
              </a:lnSpc>
              <a:spcBef>
                <a:spcPts val="0"/>
              </a:spcBef>
              <a:spcAft>
                <a:spcPts val="0"/>
              </a:spcAft>
              <a:buClr>
                <a:schemeClr val="dk2"/>
              </a:buClr>
              <a:buSzPts val="2000"/>
              <a:buNone/>
              <a:defRPr sz="2000">
                <a:solidFill>
                  <a:schemeClr val="dk2"/>
                </a:solidFill>
              </a:defRPr>
            </a:lvl7pPr>
            <a:lvl8pPr lvl="7" algn="l">
              <a:lnSpc>
                <a:spcPct val="100000"/>
              </a:lnSpc>
              <a:spcBef>
                <a:spcPts val="0"/>
              </a:spcBef>
              <a:spcAft>
                <a:spcPts val="0"/>
              </a:spcAft>
              <a:buClr>
                <a:schemeClr val="dk2"/>
              </a:buClr>
              <a:buSzPts val="2000"/>
              <a:buNone/>
              <a:defRPr sz="2000">
                <a:solidFill>
                  <a:schemeClr val="dk2"/>
                </a:solidFill>
              </a:defRPr>
            </a:lvl8pPr>
            <a:lvl9pPr lvl="8" algn="l">
              <a:lnSpc>
                <a:spcPct val="100000"/>
              </a:lnSpc>
              <a:spcBef>
                <a:spcPts val="0"/>
              </a:spcBef>
              <a:spcAft>
                <a:spcPts val="0"/>
              </a:spcAft>
              <a:buClr>
                <a:schemeClr val="dk2"/>
              </a:buClr>
              <a:buSzPts val="2000"/>
              <a:buNone/>
              <a:defRPr sz="2000">
                <a:solidFill>
                  <a:schemeClr val="dk2"/>
                </a:solidFill>
              </a:defRPr>
            </a:lvl9pPr>
          </a:lstStyle>
          <a:p>
            <a:endParaRPr/>
          </a:p>
        </p:txBody>
      </p:sp>
      <p:grpSp>
        <p:nvGrpSpPr>
          <p:cNvPr id="7661" name="Google Shape;7661;p199"/>
          <p:cNvGrpSpPr/>
          <p:nvPr/>
        </p:nvGrpSpPr>
        <p:grpSpPr>
          <a:xfrm>
            <a:off x="455001" y="401909"/>
            <a:ext cx="908390" cy="258739"/>
            <a:chOff x="238125" y="1822850"/>
            <a:chExt cx="7080200" cy="2016675"/>
          </a:xfrm>
        </p:grpSpPr>
        <p:sp>
          <p:nvSpPr>
            <p:cNvPr id="7662" name="Google Shape;7662;p199"/>
            <p:cNvSpPr/>
            <p:nvPr/>
          </p:nvSpPr>
          <p:spPr>
            <a:xfrm>
              <a:off x="238125" y="1822875"/>
              <a:ext cx="2435325" cy="2016650"/>
            </a:xfrm>
            <a:custGeom>
              <a:avLst/>
              <a:gdLst/>
              <a:ahLst/>
              <a:cxnLst/>
              <a:rect l="l" t="t" r="r" b="b"/>
              <a:pathLst>
                <a:path w="97413" h="80666" extrusionOk="0">
                  <a:moveTo>
                    <a:pt x="0" y="0"/>
                  </a:moveTo>
                  <a:lnTo>
                    <a:pt x="0" y="51030"/>
                  </a:lnTo>
                  <a:cubicBezTo>
                    <a:pt x="0" y="71547"/>
                    <a:pt x="12012" y="80666"/>
                    <a:pt x="27444" y="80666"/>
                  </a:cubicBezTo>
                  <a:cubicBezTo>
                    <a:pt x="36738" y="80666"/>
                    <a:pt x="44103" y="77071"/>
                    <a:pt x="48750" y="70144"/>
                  </a:cubicBezTo>
                  <a:cubicBezTo>
                    <a:pt x="53310" y="77071"/>
                    <a:pt x="60675" y="80666"/>
                    <a:pt x="69969" y="80666"/>
                  </a:cubicBezTo>
                  <a:cubicBezTo>
                    <a:pt x="85488" y="80666"/>
                    <a:pt x="97413" y="71547"/>
                    <a:pt x="97413" y="51030"/>
                  </a:cubicBezTo>
                  <a:lnTo>
                    <a:pt x="97413" y="0"/>
                  </a:lnTo>
                  <a:lnTo>
                    <a:pt x="78386" y="0"/>
                  </a:lnTo>
                  <a:lnTo>
                    <a:pt x="78386" y="51030"/>
                  </a:lnTo>
                  <a:cubicBezTo>
                    <a:pt x="78386" y="59886"/>
                    <a:pt x="73914" y="63130"/>
                    <a:pt x="68303" y="63130"/>
                  </a:cubicBezTo>
                  <a:cubicBezTo>
                    <a:pt x="62691" y="63130"/>
                    <a:pt x="58220" y="59886"/>
                    <a:pt x="58220" y="51030"/>
                  </a:cubicBezTo>
                  <a:lnTo>
                    <a:pt x="58220" y="0"/>
                  </a:lnTo>
                  <a:lnTo>
                    <a:pt x="39193" y="0"/>
                  </a:lnTo>
                  <a:lnTo>
                    <a:pt x="39193" y="51030"/>
                  </a:lnTo>
                  <a:cubicBezTo>
                    <a:pt x="39193" y="59886"/>
                    <a:pt x="34897" y="63130"/>
                    <a:pt x="29110" y="63130"/>
                  </a:cubicBezTo>
                  <a:cubicBezTo>
                    <a:pt x="23323" y="63130"/>
                    <a:pt x="19027" y="59886"/>
                    <a:pt x="19027" y="51030"/>
                  </a:cubicBezTo>
                  <a:lnTo>
                    <a:pt x="1902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199"/>
            <p:cNvSpPr/>
            <p:nvPr/>
          </p:nvSpPr>
          <p:spPr>
            <a:xfrm>
              <a:off x="2870725" y="1822850"/>
              <a:ext cx="2018850" cy="2016675"/>
            </a:xfrm>
            <a:custGeom>
              <a:avLst/>
              <a:gdLst/>
              <a:ahLst/>
              <a:cxnLst/>
              <a:rect l="l" t="t" r="r" b="b"/>
              <a:pathLst>
                <a:path w="80754" h="80667" extrusionOk="0">
                  <a:moveTo>
                    <a:pt x="40333" y="18151"/>
                  </a:moveTo>
                  <a:cubicBezTo>
                    <a:pt x="49276" y="18151"/>
                    <a:pt x="57080" y="23499"/>
                    <a:pt x="60587" y="31215"/>
                  </a:cubicBezTo>
                  <a:lnTo>
                    <a:pt x="20166" y="31390"/>
                  </a:lnTo>
                  <a:cubicBezTo>
                    <a:pt x="23586" y="23587"/>
                    <a:pt x="31302" y="18238"/>
                    <a:pt x="40333" y="18151"/>
                  </a:cubicBezTo>
                  <a:close/>
                  <a:moveTo>
                    <a:pt x="40407" y="1"/>
                  </a:moveTo>
                  <a:cubicBezTo>
                    <a:pt x="40353" y="1"/>
                    <a:pt x="40299" y="1"/>
                    <a:pt x="40245" y="1"/>
                  </a:cubicBezTo>
                  <a:cubicBezTo>
                    <a:pt x="17974" y="89"/>
                    <a:pt x="0" y="18238"/>
                    <a:pt x="88" y="40509"/>
                  </a:cubicBezTo>
                  <a:cubicBezTo>
                    <a:pt x="88" y="62726"/>
                    <a:pt x="18237" y="80667"/>
                    <a:pt x="40347" y="80667"/>
                  </a:cubicBezTo>
                  <a:cubicBezTo>
                    <a:pt x="40401" y="80667"/>
                    <a:pt x="40454" y="80667"/>
                    <a:pt x="40508" y="80667"/>
                  </a:cubicBezTo>
                  <a:cubicBezTo>
                    <a:pt x="56992" y="80667"/>
                    <a:pt x="71021" y="70759"/>
                    <a:pt x="77334" y="56642"/>
                  </a:cubicBezTo>
                  <a:lnTo>
                    <a:pt x="77334" y="56642"/>
                  </a:lnTo>
                  <a:lnTo>
                    <a:pt x="55326" y="56730"/>
                  </a:lnTo>
                  <a:cubicBezTo>
                    <a:pt x="51381" y="60237"/>
                    <a:pt x="46208" y="62517"/>
                    <a:pt x="40508" y="62517"/>
                  </a:cubicBezTo>
                  <a:cubicBezTo>
                    <a:pt x="30513" y="62517"/>
                    <a:pt x="22008" y="55941"/>
                    <a:pt x="19202" y="46910"/>
                  </a:cubicBezTo>
                  <a:lnTo>
                    <a:pt x="80227" y="46647"/>
                  </a:lnTo>
                  <a:cubicBezTo>
                    <a:pt x="80578" y="44542"/>
                    <a:pt x="80754" y="42438"/>
                    <a:pt x="80754" y="40246"/>
                  </a:cubicBezTo>
                  <a:cubicBezTo>
                    <a:pt x="80666" y="18029"/>
                    <a:pt x="62604" y="1"/>
                    <a:pt x="40407" y="1"/>
                  </a:cubicBez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199"/>
            <p:cNvSpPr/>
            <p:nvPr/>
          </p:nvSpPr>
          <p:spPr>
            <a:xfrm>
              <a:off x="4707625" y="1822875"/>
              <a:ext cx="2113100" cy="2016650"/>
            </a:xfrm>
            <a:custGeom>
              <a:avLst/>
              <a:gdLst/>
              <a:ahLst/>
              <a:cxnLst/>
              <a:rect l="l" t="t" r="r" b="b"/>
              <a:pathLst>
                <a:path w="84524" h="80666" extrusionOk="0">
                  <a:moveTo>
                    <a:pt x="22446" y="4209"/>
                  </a:moveTo>
                  <a:lnTo>
                    <a:pt x="47084" y="40333"/>
                  </a:lnTo>
                  <a:lnTo>
                    <a:pt x="22446" y="76457"/>
                  </a:lnTo>
                  <a:lnTo>
                    <a:pt x="7979" y="76457"/>
                  </a:lnTo>
                  <a:lnTo>
                    <a:pt x="32617" y="40333"/>
                  </a:lnTo>
                  <a:lnTo>
                    <a:pt x="7979" y="4209"/>
                  </a:lnTo>
                  <a:close/>
                  <a:moveTo>
                    <a:pt x="0" y="0"/>
                  </a:moveTo>
                  <a:lnTo>
                    <a:pt x="27532" y="40333"/>
                  </a:lnTo>
                  <a:lnTo>
                    <a:pt x="0" y="80666"/>
                  </a:lnTo>
                  <a:lnTo>
                    <a:pt x="24638" y="80666"/>
                  </a:lnTo>
                  <a:lnTo>
                    <a:pt x="42262" y="54888"/>
                  </a:lnTo>
                  <a:lnTo>
                    <a:pt x="59886" y="80666"/>
                  </a:lnTo>
                  <a:lnTo>
                    <a:pt x="84524" y="80666"/>
                  </a:lnTo>
                  <a:lnTo>
                    <a:pt x="56992" y="40333"/>
                  </a:lnTo>
                  <a:lnTo>
                    <a:pt x="84524" y="0"/>
                  </a:lnTo>
                  <a:lnTo>
                    <a:pt x="59886" y="0"/>
                  </a:lnTo>
                  <a:lnTo>
                    <a:pt x="42262" y="25866"/>
                  </a:lnTo>
                  <a:lnTo>
                    <a:pt x="24638"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199"/>
            <p:cNvSpPr/>
            <p:nvPr/>
          </p:nvSpPr>
          <p:spPr>
            <a:xfrm>
              <a:off x="5106550" y="2033300"/>
              <a:ext cx="651050" cy="1595800"/>
            </a:xfrm>
            <a:custGeom>
              <a:avLst/>
              <a:gdLst/>
              <a:ahLst/>
              <a:cxnLst/>
              <a:rect l="l" t="t" r="r" b="b"/>
              <a:pathLst>
                <a:path w="26042" h="63832" extrusionOk="0">
                  <a:moveTo>
                    <a:pt x="1" y="0"/>
                  </a:moveTo>
                  <a:lnTo>
                    <a:pt x="21746" y="31916"/>
                  </a:lnTo>
                  <a:lnTo>
                    <a:pt x="1" y="63831"/>
                  </a:lnTo>
                  <a:lnTo>
                    <a:pt x="4297" y="63831"/>
                  </a:lnTo>
                  <a:lnTo>
                    <a:pt x="26042" y="31916"/>
                  </a:lnTo>
                  <a:lnTo>
                    <a:pt x="4297" y="0"/>
                  </a:lnTo>
                  <a:close/>
                </a:path>
              </a:pathLst>
            </a:custGeom>
            <a:solidFill>
              <a:srgbClr val="CE1F3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199"/>
            <p:cNvSpPr/>
            <p:nvPr/>
          </p:nvSpPr>
          <p:spPr>
            <a:xfrm>
              <a:off x="5764150" y="2831175"/>
              <a:ext cx="247725" cy="725575"/>
            </a:xfrm>
            <a:custGeom>
              <a:avLst/>
              <a:gdLst/>
              <a:ahLst/>
              <a:cxnLst/>
              <a:rect l="l" t="t" r="r" b="b"/>
              <a:pathLst>
                <a:path w="9909" h="29023" extrusionOk="0">
                  <a:moveTo>
                    <a:pt x="9909" y="1"/>
                  </a:moveTo>
                  <a:lnTo>
                    <a:pt x="1" y="14556"/>
                  </a:lnTo>
                  <a:lnTo>
                    <a:pt x="9909" y="29023"/>
                  </a:lnTo>
                  <a:lnTo>
                    <a:pt x="9909" y="1"/>
                  </a:lnTo>
                  <a:close/>
                </a:path>
              </a:pathLst>
            </a:custGeom>
            <a:solidFill>
              <a:srgbClr val="9C182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199"/>
            <p:cNvSpPr/>
            <p:nvPr/>
          </p:nvSpPr>
          <p:spPr>
            <a:xfrm>
              <a:off x="6842625" y="1822875"/>
              <a:ext cx="197300" cy="236750"/>
            </a:xfrm>
            <a:custGeom>
              <a:avLst/>
              <a:gdLst/>
              <a:ahLst/>
              <a:cxnLst/>
              <a:rect l="l" t="t" r="r" b="b"/>
              <a:pathLst>
                <a:path w="7892" h="9470" extrusionOk="0">
                  <a:moveTo>
                    <a:pt x="1" y="0"/>
                  </a:moveTo>
                  <a:lnTo>
                    <a:pt x="1" y="1754"/>
                  </a:lnTo>
                  <a:lnTo>
                    <a:pt x="2719" y="1754"/>
                  </a:lnTo>
                  <a:lnTo>
                    <a:pt x="2719" y="9469"/>
                  </a:lnTo>
                  <a:lnTo>
                    <a:pt x="5086" y="9469"/>
                  </a:lnTo>
                  <a:lnTo>
                    <a:pt x="5086" y="1754"/>
                  </a:lnTo>
                  <a:lnTo>
                    <a:pt x="7892" y="1754"/>
                  </a:lnTo>
                  <a:lnTo>
                    <a:pt x="789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199"/>
            <p:cNvSpPr/>
            <p:nvPr/>
          </p:nvSpPr>
          <p:spPr>
            <a:xfrm>
              <a:off x="7064025" y="1822875"/>
              <a:ext cx="254300" cy="236750"/>
            </a:xfrm>
            <a:custGeom>
              <a:avLst/>
              <a:gdLst/>
              <a:ahLst/>
              <a:cxnLst/>
              <a:rect l="l" t="t" r="r" b="b"/>
              <a:pathLst>
                <a:path w="10172" h="9470" extrusionOk="0">
                  <a:moveTo>
                    <a:pt x="0" y="0"/>
                  </a:moveTo>
                  <a:lnTo>
                    <a:pt x="0" y="9469"/>
                  </a:lnTo>
                  <a:lnTo>
                    <a:pt x="2280" y="9469"/>
                  </a:lnTo>
                  <a:lnTo>
                    <a:pt x="2280" y="7277"/>
                  </a:lnTo>
                  <a:lnTo>
                    <a:pt x="2017" y="2718"/>
                  </a:lnTo>
                  <a:lnTo>
                    <a:pt x="4297" y="9469"/>
                  </a:lnTo>
                  <a:lnTo>
                    <a:pt x="5875" y="9469"/>
                  </a:lnTo>
                  <a:lnTo>
                    <a:pt x="8155" y="2718"/>
                  </a:lnTo>
                  <a:lnTo>
                    <a:pt x="7892" y="7277"/>
                  </a:lnTo>
                  <a:lnTo>
                    <a:pt x="7892" y="9469"/>
                  </a:lnTo>
                  <a:lnTo>
                    <a:pt x="10171" y="9469"/>
                  </a:lnTo>
                  <a:lnTo>
                    <a:pt x="10171" y="0"/>
                  </a:lnTo>
                  <a:lnTo>
                    <a:pt x="7190" y="0"/>
                  </a:lnTo>
                  <a:lnTo>
                    <a:pt x="5086" y="6576"/>
                  </a:lnTo>
                  <a:lnTo>
                    <a:pt x="2982" y="0"/>
                  </a:lnTo>
                  <a:close/>
                </a:path>
              </a:pathLst>
            </a:custGeom>
            <a:solidFill>
              <a:srgbClr val="CE0E2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cxnSp>
        <p:nvCxnSpPr>
          <p:cNvPr id="7669" name="Google Shape;7669;p199"/>
          <p:cNvCxnSpPr/>
          <p:nvPr/>
        </p:nvCxnSpPr>
        <p:spPr>
          <a:xfrm>
            <a:off x="1570539" y="306247"/>
            <a:ext cx="0" cy="463200"/>
          </a:xfrm>
          <a:prstGeom prst="straightConnector1">
            <a:avLst/>
          </a:prstGeom>
          <a:noFill/>
          <a:ln w="9525" cap="flat" cmpd="sng">
            <a:solidFill>
              <a:schemeClr val="lt2"/>
            </a:solidFill>
            <a:prstDash val="solid"/>
            <a:round/>
            <a:headEnd type="none" w="sm" len="sm"/>
            <a:tailEnd type="none" w="sm" len="sm"/>
          </a:ln>
        </p:spPr>
      </p:cxnSp>
      <p:sp>
        <p:nvSpPr>
          <p:cNvPr id="7670" name="Google Shape;7670;p199"/>
          <p:cNvSpPr/>
          <p:nvPr/>
        </p:nvSpPr>
        <p:spPr>
          <a:xfrm>
            <a:off x="6884050" y="1502250"/>
            <a:ext cx="2259938" cy="2970091"/>
          </a:xfrm>
          <a:custGeom>
            <a:avLst/>
            <a:gdLst/>
            <a:ahLst/>
            <a:cxnLst/>
            <a:rect l="l" t="t" r="r" b="b"/>
            <a:pathLst>
              <a:path w="154976" h="203675" extrusionOk="0">
                <a:moveTo>
                  <a:pt x="101837" y="0"/>
                </a:moveTo>
                <a:cubicBezTo>
                  <a:pt x="45696" y="0"/>
                  <a:pt x="0" y="45696"/>
                  <a:pt x="0" y="101837"/>
                </a:cubicBezTo>
                <a:cubicBezTo>
                  <a:pt x="0" y="157979"/>
                  <a:pt x="45696" y="203675"/>
                  <a:pt x="101837" y="203675"/>
                </a:cubicBezTo>
                <a:cubicBezTo>
                  <a:pt x="121291" y="203675"/>
                  <a:pt x="139439" y="198191"/>
                  <a:pt x="154976" y="188660"/>
                </a:cubicBezTo>
                <a:lnTo>
                  <a:pt x="154976" y="184874"/>
                </a:lnTo>
                <a:cubicBezTo>
                  <a:pt x="139569" y="194666"/>
                  <a:pt x="121421" y="200411"/>
                  <a:pt x="101837" y="200411"/>
                </a:cubicBezTo>
                <a:cubicBezTo>
                  <a:pt x="47524" y="200411"/>
                  <a:pt x="3264" y="156281"/>
                  <a:pt x="3264" y="101837"/>
                </a:cubicBezTo>
                <a:cubicBezTo>
                  <a:pt x="3264" y="47524"/>
                  <a:pt x="47524" y="3264"/>
                  <a:pt x="101837" y="3264"/>
                </a:cubicBezTo>
                <a:cubicBezTo>
                  <a:pt x="121421" y="3264"/>
                  <a:pt x="139700" y="9009"/>
                  <a:pt x="154976" y="18931"/>
                </a:cubicBezTo>
                <a:lnTo>
                  <a:pt x="154976" y="15014"/>
                </a:lnTo>
                <a:cubicBezTo>
                  <a:pt x="139569" y="5484"/>
                  <a:pt x="121291" y="0"/>
                  <a:pt x="101837" y="0"/>
                </a:cubicBezTo>
                <a:close/>
              </a:path>
            </a:pathLst>
          </a:cu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8.xml"/><Relationship Id="rId13" Type="http://schemas.openxmlformats.org/officeDocument/2006/relationships/slideLayout" Target="../slideLayouts/slideLayout33.xml"/><Relationship Id="rId18" Type="http://schemas.openxmlformats.org/officeDocument/2006/relationships/slideLayout" Target="../slideLayouts/slideLayout38.xml"/><Relationship Id="rId3" Type="http://schemas.openxmlformats.org/officeDocument/2006/relationships/slideLayout" Target="../slideLayouts/slideLayout23.xml"/><Relationship Id="rId21" Type="http://schemas.openxmlformats.org/officeDocument/2006/relationships/theme" Target="../theme/theme2.xml"/><Relationship Id="rId7" Type="http://schemas.openxmlformats.org/officeDocument/2006/relationships/slideLayout" Target="../slideLayouts/slideLayout27.xml"/><Relationship Id="rId12" Type="http://schemas.openxmlformats.org/officeDocument/2006/relationships/slideLayout" Target="../slideLayouts/slideLayout32.xml"/><Relationship Id="rId17" Type="http://schemas.openxmlformats.org/officeDocument/2006/relationships/slideLayout" Target="../slideLayouts/slideLayout37.xml"/><Relationship Id="rId2" Type="http://schemas.openxmlformats.org/officeDocument/2006/relationships/slideLayout" Target="../slideLayouts/slideLayout22.xml"/><Relationship Id="rId16" Type="http://schemas.openxmlformats.org/officeDocument/2006/relationships/slideLayout" Target="../slideLayouts/slideLayout36.xml"/><Relationship Id="rId20" Type="http://schemas.openxmlformats.org/officeDocument/2006/relationships/slideLayout" Target="../slideLayouts/slideLayout40.xml"/><Relationship Id="rId1" Type="http://schemas.openxmlformats.org/officeDocument/2006/relationships/slideLayout" Target="../slideLayouts/slideLayout21.xml"/><Relationship Id="rId6" Type="http://schemas.openxmlformats.org/officeDocument/2006/relationships/slideLayout" Target="../slideLayouts/slideLayout26.xml"/><Relationship Id="rId11" Type="http://schemas.openxmlformats.org/officeDocument/2006/relationships/slideLayout" Target="../slideLayouts/slideLayout31.xml"/><Relationship Id="rId5" Type="http://schemas.openxmlformats.org/officeDocument/2006/relationships/slideLayout" Target="../slideLayouts/slideLayout25.xml"/><Relationship Id="rId15" Type="http://schemas.openxmlformats.org/officeDocument/2006/relationships/slideLayout" Target="../slideLayouts/slideLayout35.xml"/><Relationship Id="rId10" Type="http://schemas.openxmlformats.org/officeDocument/2006/relationships/slideLayout" Target="../slideLayouts/slideLayout30.xml"/><Relationship Id="rId19" Type="http://schemas.openxmlformats.org/officeDocument/2006/relationships/slideLayout" Target="../slideLayouts/slideLayout39.xml"/><Relationship Id="rId4" Type="http://schemas.openxmlformats.org/officeDocument/2006/relationships/slideLayout" Target="../slideLayouts/slideLayout24.xml"/><Relationship Id="rId9" Type="http://schemas.openxmlformats.org/officeDocument/2006/relationships/slideLayout" Target="../slideLayouts/slideLayout29.xml"/><Relationship Id="rId14" Type="http://schemas.openxmlformats.org/officeDocument/2006/relationships/slideLayout" Target="../slideLayouts/slideLayout34.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48.xml"/><Relationship Id="rId13" Type="http://schemas.openxmlformats.org/officeDocument/2006/relationships/slideLayout" Target="../slideLayouts/slideLayout53.xml"/><Relationship Id="rId18" Type="http://schemas.openxmlformats.org/officeDocument/2006/relationships/slideLayout" Target="../slideLayouts/slideLayout58.xml"/><Relationship Id="rId3" Type="http://schemas.openxmlformats.org/officeDocument/2006/relationships/slideLayout" Target="../slideLayouts/slideLayout43.xml"/><Relationship Id="rId21" Type="http://schemas.openxmlformats.org/officeDocument/2006/relationships/slideLayout" Target="../slideLayouts/slideLayout61.xml"/><Relationship Id="rId7" Type="http://schemas.openxmlformats.org/officeDocument/2006/relationships/slideLayout" Target="../slideLayouts/slideLayout47.xml"/><Relationship Id="rId12" Type="http://schemas.openxmlformats.org/officeDocument/2006/relationships/slideLayout" Target="../slideLayouts/slideLayout52.xml"/><Relationship Id="rId17" Type="http://schemas.openxmlformats.org/officeDocument/2006/relationships/slideLayout" Target="../slideLayouts/slideLayout57.xml"/><Relationship Id="rId2" Type="http://schemas.openxmlformats.org/officeDocument/2006/relationships/slideLayout" Target="../slideLayouts/slideLayout42.xml"/><Relationship Id="rId16" Type="http://schemas.openxmlformats.org/officeDocument/2006/relationships/slideLayout" Target="../slideLayouts/slideLayout56.xml"/><Relationship Id="rId20" Type="http://schemas.openxmlformats.org/officeDocument/2006/relationships/slideLayout" Target="../slideLayouts/slideLayout60.xml"/><Relationship Id="rId1" Type="http://schemas.openxmlformats.org/officeDocument/2006/relationships/slideLayout" Target="../slideLayouts/slideLayout41.xml"/><Relationship Id="rId6" Type="http://schemas.openxmlformats.org/officeDocument/2006/relationships/slideLayout" Target="../slideLayouts/slideLayout46.xml"/><Relationship Id="rId11" Type="http://schemas.openxmlformats.org/officeDocument/2006/relationships/slideLayout" Target="../slideLayouts/slideLayout51.xml"/><Relationship Id="rId5" Type="http://schemas.openxmlformats.org/officeDocument/2006/relationships/slideLayout" Target="../slideLayouts/slideLayout45.xml"/><Relationship Id="rId15" Type="http://schemas.openxmlformats.org/officeDocument/2006/relationships/slideLayout" Target="../slideLayouts/slideLayout55.xml"/><Relationship Id="rId10" Type="http://schemas.openxmlformats.org/officeDocument/2006/relationships/slideLayout" Target="../slideLayouts/slideLayout50.xml"/><Relationship Id="rId19" Type="http://schemas.openxmlformats.org/officeDocument/2006/relationships/slideLayout" Target="../slideLayouts/slideLayout59.xml"/><Relationship Id="rId4" Type="http://schemas.openxmlformats.org/officeDocument/2006/relationships/slideLayout" Target="../slideLayouts/slideLayout44.xml"/><Relationship Id="rId9" Type="http://schemas.openxmlformats.org/officeDocument/2006/relationships/slideLayout" Target="../slideLayouts/slideLayout49.xml"/><Relationship Id="rId14" Type="http://schemas.openxmlformats.org/officeDocument/2006/relationships/slideLayout" Target="../slideLayouts/slideLayout54.xml"/><Relationship Id="rId22" Type="http://schemas.openxmlformats.org/officeDocument/2006/relationships/theme" Target="../theme/theme3.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69.xml"/><Relationship Id="rId13" Type="http://schemas.openxmlformats.org/officeDocument/2006/relationships/slideLayout" Target="../slideLayouts/slideLayout74.xml"/><Relationship Id="rId18" Type="http://schemas.openxmlformats.org/officeDocument/2006/relationships/slideLayout" Target="../slideLayouts/slideLayout79.xml"/><Relationship Id="rId26" Type="http://schemas.openxmlformats.org/officeDocument/2006/relationships/slideLayout" Target="../slideLayouts/slideLayout87.xml"/><Relationship Id="rId3" Type="http://schemas.openxmlformats.org/officeDocument/2006/relationships/slideLayout" Target="../slideLayouts/slideLayout64.xml"/><Relationship Id="rId21" Type="http://schemas.openxmlformats.org/officeDocument/2006/relationships/slideLayout" Target="../slideLayouts/slideLayout82.xml"/><Relationship Id="rId7" Type="http://schemas.openxmlformats.org/officeDocument/2006/relationships/slideLayout" Target="../slideLayouts/slideLayout68.xml"/><Relationship Id="rId12" Type="http://schemas.openxmlformats.org/officeDocument/2006/relationships/slideLayout" Target="../slideLayouts/slideLayout73.xml"/><Relationship Id="rId17" Type="http://schemas.openxmlformats.org/officeDocument/2006/relationships/slideLayout" Target="../slideLayouts/slideLayout78.xml"/><Relationship Id="rId25" Type="http://schemas.openxmlformats.org/officeDocument/2006/relationships/slideLayout" Target="../slideLayouts/slideLayout86.xml"/><Relationship Id="rId2" Type="http://schemas.openxmlformats.org/officeDocument/2006/relationships/slideLayout" Target="../slideLayouts/slideLayout63.xml"/><Relationship Id="rId16" Type="http://schemas.openxmlformats.org/officeDocument/2006/relationships/slideLayout" Target="../slideLayouts/slideLayout77.xml"/><Relationship Id="rId20" Type="http://schemas.openxmlformats.org/officeDocument/2006/relationships/slideLayout" Target="../slideLayouts/slideLayout81.xml"/><Relationship Id="rId29" Type="http://schemas.openxmlformats.org/officeDocument/2006/relationships/slideLayout" Target="../slideLayouts/slideLayout90.xml"/><Relationship Id="rId1" Type="http://schemas.openxmlformats.org/officeDocument/2006/relationships/slideLayout" Target="../slideLayouts/slideLayout62.xml"/><Relationship Id="rId6" Type="http://schemas.openxmlformats.org/officeDocument/2006/relationships/slideLayout" Target="../slideLayouts/slideLayout67.xml"/><Relationship Id="rId11" Type="http://schemas.openxmlformats.org/officeDocument/2006/relationships/slideLayout" Target="../slideLayouts/slideLayout72.xml"/><Relationship Id="rId24" Type="http://schemas.openxmlformats.org/officeDocument/2006/relationships/slideLayout" Target="../slideLayouts/slideLayout85.xml"/><Relationship Id="rId5" Type="http://schemas.openxmlformats.org/officeDocument/2006/relationships/slideLayout" Target="../slideLayouts/slideLayout66.xml"/><Relationship Id="rId15" Type="http://schemas.openxmlformats.org/officeDocument/2006/relationships/slideLayout" Target="../slideLayouts/slideLayout76.xml"/><Relationship Id="rId23" Type="http://schemas.openxmlformats.org/officeDocument/2006/relationships/slideLayout" Target="../slideLayouts/slideLayout84.xml"/><Relationship Id="rId28" Type="http://schemas.openxmlformats.org/officeDocument/2006/relationships/slideLayout" Target="../slideLayouts/slideLayout89.xml"/><Relationship Id="rId10" Type="http://schemas.openxmlformats.org/officeDocument/2006/relationships/slideLayout" Target="../slideLayouts/slideLayout71.xml"/><Relationship Id="rId19" Type="http://schemas.openxmlformats.org/officeDocument/2006/relationships/slideLayout" Target="../slideLayouts/slideLayout80.xml"/><Relationship Id="rId31" Type="http://schemas.openxmlformats.org/officeDocument/2006/relationships/theme" Target="../theme/theme4.xml"/><Relationship Id="rId4" Type="http://schemas.openxmlformats.org/officeDocument/2006/relationships/slideLayout" Target="../slideLayouts/slideLayout65.xml"/><Relationship Id="rId9" Type="http://schemas.openxmlformats.org/officeDocument/2006/relationships/slideLayout" Target="../slideLayouts/slideLayout70.xml"/><Relationship Id="rId14" Type="http://schemas.openxmlformats.org/officeDocument/2006/relationships/slideLayout" Target="../slideLayouts/slideLayout75.xml"/><Relationship Id="rId22" Type="http://schemas.openxmlformats.org/officeDocument/2006/relationships/slideLayout" Target="../slideLayouts/slideLayout83.xml"/><Relationship Id="rId27" Type="http://schemas.openxmlformats.org/officeDocument/2006/relationships/slideLayout" Target="../slideLayouts/slideLayout88.xml"/><Relationship Id="rId30" Type="http://schemas.openxmlformats.org/officeDocument/2006/relationships/slideLayout" Target="../slideLayouts/slideLayout91.xml"/></Relationships>
</file>

<file path=ppt/slideMasters/_rels/slideMaster5.xml.rels><?xml version="1.0" encoding="UTF-8" standalone="yes"?>
<Relationships xmlns="http://schemas.openxmlformats.org/package/2006/relationships"><Relationship Id="rId8" Type="http://schemas.openxmlformats.org/officeDocument/2006/relationships/slideLayout" Target="../slideLayouts/slideLayout99.xml"/><Relationship Id="rId13" Type="http://schemas.openxmlformats.org/officeDocument/2006/relationships/slideLayout" Target="../slideLayouts/slideLayout104.xml"/><Relationship Id="rId18" Type="http://schemas.openxmlformats.org/officeDocument/2006/relationships/slideLayout" Target="../slideLayouts/slideLayout109.xml"/><Relationship Id="rId26" Type="http://schemas.openxmlformats.org/officeDocument/2006/relationships/slideLayout" Target="../slideLayouts/slideLayout117.xml"/><Relationship Id="rId3" Type="http://schemas.openxmlformats.org/officeDocument/2006/relationships/slideLayout" Target="../slideLayouts/slideLayout94.xml"/><Relationship Id="rId21" Type="http://schemas.openxmlformats.org/officeDocument/2006/relationships/slideLayout" Target="../slideLayouts/slideLayout112.xml"/><Relationship Id="rId7" Type="http://schemas.openxmlformats.org/officeDocument/2006/relationships/slideLayout" Target="../slideLayouts/slideLayout98.xml"/><Relationship Id="rId12" Type="http://schemas.openxmlformats.org/officeDocument/2006/relationships/slideLayout" Target="../slideLayouts/slideLayout103.xml"/><Relationship Id="rId17" Type="http://schemas.openxmlformats.org/officeDocument/2006/relationships/slideLayout" Target="../slideLayouts/slideLayout108.xml"/><Relationship Id="rId25" Type="http://schemas.openxmlformats.org/officeDocument/2006/relationships/slideLayout" Target="../slideLayouts/slideLayout116.xml"/><Relationship Id="rId2" Type="http://schemas.openxmlformats.org/officeDocument/2006/relationships/slideLayout" Target="../slideLayouts/slideLayout93.xml"/><Relationship Id="rId16" Type="http://schemas.openxmlformats.org/officeDocument/2006/relationships/slideLayout" Target="../slideLayouts/slideLayout107.xml"/><Relationship Id="rId20" Type="http://schemas.openxmlformats.org/officeDocument/2006/relationships/slideLayout" Target="../slideLayouts/slideLayout111.xml"/><Relationship Id="rId29" Type="http://schemas.openxmlformats.org/officeDocument/2006/relationships/slideLayout" Target="../slideLayouts/slideLayout120.xml"/><Relationship Id="rId1" Type="http://schemas.openxmlformats.org/officeDocument/2006/relationships/slideLayout" Target="../slideLayouts/slideLayout92.xml"/><Relationship Id="rId6" Type="http://schemas.openxmlformats.org/officeDocument/2006/relationships/slideLayout" Target="../slideLayouts/slideLayout97.xml"/><Relationship Id="rId11" Type="http://schemas.openxmlformats.org/officeDocument/2006/relationships/slideLayout" Target="../slideLayouts/slideLayout102.xml"/><Relationship Id="rId24" Type="http://schemas.openxmlformats.org/officeDocument/2006/relationships/slideLayout" Target="../slideLayouts/slideLayout115.xml"/><Relationship Id="rId32" Type="http://schemas.openxmlformats.org/officeDocument/2006/relationships/theme" Target="../theme/theme5.xml"/><Relationship Id="rId5" Type="http://schemas.openxmlformats.org/officeDocument/2006/relationships/slideLayout" Target="../slideLayouts/slideLayout96.xml"/><Relationship Id="rId15" Type="http://schemas.openxmlformats.org/officeDocument/2006/relationships/slideLayout" Target="../slideLayouts/slideLayout106.xml"/><Relationship Id="rId23" Type="http://schemas.openxmlformats.org/officeDocument/2006/relationships/slideLayout" Target="../slideLayouts/slideLayout114.xml"/><Relationship Id="rId28" Type="http://schemas.openxmlformats.org/officeDocument/2006/relationships/slideLayout" Target="../slideLayouts/slideLayout119.xml"/><Relationship Id="rId10" Type="http://schemas.openxmlformats.org/officeDocument/2006/relationships/slideLayout" Target="../slideLayouts/slideLayout101.xml"/><Relationship Id="rId19" Type="http://schemas.openxmlformats.org/officeDocument/2006/relationships/slideLayout" Target="../slideLayouts/slideLayout110.xml"/><Relationship Id="rId31" Type="http://schemas.openxmlformats.org/officeDocument/2006/relationships/slideLayout" Target="../slideLayouts/slideLayout122.xml"/><Relationship Id="rId4" Type="http://schemas.openxmlformats.org/officeDocument/2006/relationships/slideLayout" Target="../slideLayouts/slideLayout95.xml"/><Relationship Id="rId9" Type="http://schemas.openxmlformats.org/officeDocument/2006/relationships/slideLayout" Target="../slideLayouts/slideLayout100.xml"/><Relationship Id="rId14" Type="http://schemas.openxmlformats.org/officeDocument/2006/relationships/slideLayout" Target="../slideLayouts/slideLayout105.xml"/><Relationship Id="rId22" Type="http://schemas.openxmlformats.org/officeDocument/2006/relationships/slideLayout" Target="../slideLayouts/slideLayout113.xml"/><Relationship Id="rId27" Type="http://schemas.openxmlformats.org/officeDocument/2006/relationships/slideLayout" Target="../slideLayouts/slideLayout118.xml"/><Relationship Id="rId30" Type="http://schemas.openxmlformats.org/officeDocument/2006/relationships/slideLayout" Target="../slideLayouts/slideLayout121.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130.xml"/><Relationship Id="rId3" Type="http://schemas.openxmlformats.org/officeDocument/2006/relationships/slideLayout" Target="../slideLayouts/slideLayout125.xml"/><Relationship Id="rId7" Type="http://schemas.openxmlformats.org/officeDocument/2006/relationships/slideLayout" Target="../slideLayouts/slideLayout129.xml"/><Relationship Id="rId2" Type="http://schemas.openxmlformats.org/officeDocument/2006/relationships/slideLayout" Target="../slideLayouts/slideLayout124.xml"/><Relationship Id="rId1" Type="http://schemas.openxmlformats.org/officeDocument/2006/relationships/slideLayout" Target="../slideLayouts/slideLayout123.xml"/><Relationship Id="rId6" Type="http://schemas.openxmlformats.org/officeDocument/2006/relationships/slideLayout" Target="../slideLayouts/slideLayout128.xml"/><Relationship Id="rId11" Type="http://schemas.openxmlformats.org/officeDocument/2006/relationships/theme" Target="../theme/theme6.xml"/><Relationship Id="rId5" Type="http://schemas.openxmlformats.org/officeDocument/2006/relationships/slideLayout" Target="../slideLayouts/slideLayout127.xml"/><Relationship Id="rId10" Type="http://schemas.openxmlformats.org/officeDocument/2006/relationships/slideLayout" Target="../slideLayouts/slideLayout132.xml"/><Relationship Id="rId4" Type="http://schemas.openxmlformats.org/officeDocument/2006/relationships/slideLayout" Target="../slideLayouts/slideLayout126.xml"/><Relationship Id="rId9" Type="http://schemas.openxmlformats.org/officeDocument/2006/relationships/slideLayout" Target="../slideLayouts/slideLayout1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72"/>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72"/>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8" name="Google Shape;8;p72"/>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1872"/>
        <p:cNvGrpSpPr/>
        <p:nvPr/>
      </p:nvGrpSpPr>
      <p:grpSpPr>
        <a:xfrm>
          <a:off x="0" y="0"/>
          <a:ext cx="0" cy="0"/>
          <a:chOff x="0" y="0"/>
          <a:chExt cx="0" cy="0"/>
        </a:xfrm>
      </p:grpSpPr>
      <p:sp>
        <p:nvSpPr>
          <p:cNvPr id="1873" name="Google Shape;1873;g280d82a52a6_0_190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1874" name="Google Shape;1874;g280d82a52a6_0_1906"/>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1875" name="Google Shape;1875;g280d82a52a6_0_1906"/>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70" r:id="rId1"/>
    <p:sldLayoutId id="2147483671" r:id="rId2"/>
    <p:sldLayoutId id="2147483672" r:id="rId3"/>
    <p:sldLayoutId id="2147483673" r:id="rId4"/>
    <p:sldLayoutId id="2147483674" r:id="rId5"/>
    <p:sldLayoutId id="2147483675" r:id="rId6"/>
    <p:sldLayoutId id="2147483676" r:id="rId7"/>
    <p:sldLayoutId id="2147483677" r:id="rId8"/>
    <p:sldLayoutId id="2147483678" r:id="rId9"/>
    <p:sldLayoutId id="2147483679" r:id="rId10"/>
    <p:sldLayoutId id="2147483680" r:id="rId11"/>
    <p:sldLayoutId id="2147483681" r:id="rId12"/>
    <p:sldLayoutId id="2147483682" r:id="rId13"/>
    <p:sldLayoutId id="2147483683" r:id="rId14"/>
    <p:sldLayoutId id="2147483684" r:id="rId15"/>
    <p:sldLayoutId id="2147483685" r:id="rId16"/>
    <p:sldLayoutId id="2147483686" r:id="rId17"/>
    <p:sldLayoutId id="2147483687" r:id="rId18"/>
    <p:sldLayoutId id="2147483688" r:id="rId19"/>
    <p:sldLayoutId id="2147483689" r:id="rId2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3740"/>
        <p:cNvGrpSpPr/>
        <p:nvPr/>
      </p:nvGrpSpPr>
      <p:grpSpPr>
        <a:xfrm>
          <a:off x="0" y="0"/>
          <a:ext cx="0" cy="0"/>
          <a:chOff x="0" y="0"/>
          <a:chExt cx="0" cy="0"/>
        </a:xfrm>
      </p:grpSpPr>
      <p:sp>
        <p:nvSpPr>
          <p:cNvPr id="3741" name="Google Shape;3741;g280d82a52a6_0_5664"/>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3742" name="Google Shape;3742;g280d82a52a6_0_5664"/>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3743" name="Google Shape;3743;g280d82a52a6_0_5664"/>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691" r:id="rId1"/>
    <p:sldLayoutId id="2147483692" r:id="rId2"/>
    <p:sldLayoutId id="2147483693" r:id="rId3"/>
    <p:sldLayoutId id="2147483694" r:id="rId4"/>
    <p:sldLayoutId id="2147483695" r:id="rId5"/>
    <p:sldLayoutId id="2147483696" r:id="rId6"/>
    <p:sldLayoutId id="2147483697" r:id="rId7"/>
    <p:sldLayoutId id="2147483698" r:id="rId8"/>
    <p:sldLayoutId id="2147483699"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611"/>
        <p:cNvGrpSpPr/>
        <p:nvPr/>
      </p:nvGrpSpPr>
      <p:grpSpPr>
        <a:xfrm>
          <a:off x="0" y="0"/>
          <a:ext cx="0" cy="0"/>
          <a:chOff x="0" y="0"/>
          <a:chExt cx="0" cy="0"/>
        </a:xfrm>
      </p:grpSpPr>
      <p:sp>
        <p:nvSpPr>
          <p:cNvPr id="5612" name="Google Shape;5612;p78"/>
          <p:cNvSpPr txBox="1">
            <a:spLocks noGrp="1"/>
          </p:cNvSpPr>
          <p:nvPr>
            <p:ph type="title"/>
          </p:nvPr>
        </p:nvSpPr>
        <p:spPr>
          <a:xfrm>
            <a:off x="244353" y="200601"/>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5613" name="Google Shape;5613;p78"/>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5614" name="Google Shape;5614;p78"/>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13" r:id="rId1"/>
    <p:sldLayoutId id="2147483714" r:id="rId2"/>
    <p:sldLayoutId id="2147483715" r:id="rId3"/>
    <p:sldLayoutId id="2147483716" r:id="rId4"/>
    <p:sldLayoutId id="2147483717" r:id="rId5"/>
    <p:sldLayoutId id="2147483718" r:id="rId6"/>
    <p:sldLayoutId id="2147483719" r:id="rId7"/>
    <p:sldLayoutId id="2147483720" r:id="rId8"/>
    <p:sldLayoutId id="2147483721" r:id="rId9"/>
    <p:sldLayoutId id="2147483722" r:id="rId10"/>
    <p:sldLayoutId id="2147483723" r:id="rId11"/>
    <p:sldLayoutId id="2147483724" r:id="rId12"/>
    <p:sldLayoutId id="2147483725" r:id="rId13"/>
    <p:sldLayoutId id="2147483726" r:id="rId14"/>
    <p:sldLayoutId id="2147483727" r:id="rId15"/>
    <p:sldLayoutId id="2147483728" r:id="rId16"/>
    <p:sldLayoutId id="2147483729" r:id="rId17"/>
    <p:sldLayoutId id="2147483730" r:id="rId18"/>
    <p:sldLayoutId id="2147483731" r:id="rId19"/>
    <p:sldLayoutId id="2147483732" r:id="rId20"/>
    <p:sldLayoutId id="2147483733" r:id="rId21"/>
    <p:sldLayoutId id="2147483734" r:id="rId22"/>
    <p:sldLayoutId id="2147483735" r:id="rId23"/>
    <p:sldLayoutId id="2147483736" r:id="rId24"/>
    <p:sldLayoutId id="2147483737" r:id="rId25"/>
    <p:sldLayoutId id="2147483738" r:id="rId26"/>
    <p:sldLayoutId id="2147483739" r:id="rId27"/>
    <p:sldLayoutId id="2147483740" r:id="rId28"/>
    <p:sldLayoutId id="2147483741" r:id="rId29"/>
    <p:sldLayoutId id="2147483742"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7506"/>
        <p:cNvGrpSpPr/>
        <p:nvPr/>
      </p:nvGrpSpPr>
      <p:grpSpPr>
        <a:xfrm>
          <a:off x="0" y="0"/>
          <a:ext cx="0" cy="0"/>
          <a:chOff x="0" y="0"/>
          <a:chExt cx="0" cy="0"/>
        </a:xfrm>
      </p:grpSpPr>
      <p:sp>
        <p:nvSpPr>
          <p:cNvPr id="7507" name="Google Shape;7507;p189"/>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lvl1pPr marR="0" lvl="0" algn="l" rtl="0">
              <a:lnSpc>
                <a:spcPct val="100000"/>
              </a:lnSpc>
              <a:spcBef>
                <a:spcPts val="0"/>
              </a:spcBef>
              <a:spcAft>
                <a:spcPts val="0"/>
              </a:spcAft>
              <a:buClr>
                <a:schemeClr val="dk1"/>
              </a:buClr>
              <a:buSzPts val="2400"/>
              <a:buFont typeface="Inter Black"/>
              <a:buNone/>
              <a:defRPr sz="2400" b="0" i="0" u="none" strike="noStrike" cap="none">
                <a:solidFill>
                  <a:schemeClr val="dk1"/>
                </a:solidFill>
                <a:latin typeface="Inter Black"/>
                <a:ea typeface="Inter Black"/>
                <a:cs typeface="Inter Black"/>
                <a:sym typeface="Inter Black"/>
              </a:defRPr>
            </a:lvl1pPr>
            <a:lvl2pPr marR="0" lvl="1"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508" name="Google Shape;7508;p189"/>
          <p:cNvSpPr txBox="1">
            <a:spLocks noGrp="1"/>
          </p:cNvSpPr>
          <p:nvPr>
            <p:ph type="body" idx="1"/>
          </p:nvPr>
        </p:nvSpPr>
        <p:spPr>
          <a:xfrm>
            <a:off x="244350" y="955800"/>
            <a:ext cx="8661600" cy="3667200"/>
          </a:xfrm>
          <a:prstGeom prst="rect">
            <a:avLst/>
          </a:prstGeom>
          <a:noFill/>
          <a:ln>
            <a:noFill/>
          </a:ln>
        </p:spPr>
        <p:txBody>
          <a:bodyPr spcFirstLastPara="1" wrap="square" lIns="91425" tIns="91425" rIns="91425" bIns="91425" anchor="t" anchorCtr="0">
            <a:normAutofit/>
          </a:bodyPr>
          <a:lstStyle>
            <a:lvl1pPr marL="457200" marR="0" lvl="0" indent="-330200" algn="l" rtl="0">
              <a:lnSpc>
                <a:spcPct val="115000"/>
              </a:lnSpc>
              <a:spcBef>
                <a:spcPts val="0"/>
              </a:spcBef>
              <a:spcAft>
                <a:spcPts val="0"/>
              </a:spcAft>
              <a:buClr>
                <a:schemeClr val="accent1"/>
              </a:buClr>
              <a:buSzPts val="1600"/>
              <a:buFont typeface="Inter"/>
              <a:buChar char="●"/>
              <a:defRPr sz="1600" b="0" i="0" u="none" strike="noStrike" cap="none">
                <a:solidFill>
                  <a:schemeClr val="dk1"/>
                </a:solidFill>
                <a:latin typeface="Inter"/>
                <a:ea typeface="Inter"/>
                <a:cs typeface="Inter"/>
                <a:sym typeface="Inter"/>
              </a:defRPr>
            </a:lvl1pPr>
            <a:lvl2pPr marL="914400" marR="0" lvl="1" indent="-317500" algn="l" rtl="0">
              <a:lnSpc>
                <a:spcPct val="115000"/>
              </a:lnSpc>
              <a:spcBef>
                <a:spcPts val="0"/>
              </a:spcBef>
              <a:spcAft>
                <a:spcPts val="0"/>
              </a:spcAft>
              <a:buClr>
                <a:schemeClr val="dk1"/>
              </a:buClr>
              <a:buSzPts val="1400"/>
              <a:buFont typeface="Inter"/>
              <a:buChar char="○"/>
              <a:defRPr sz="1400" b="0" i="0" u="none" strike="noStrike" cap="none">
                <a:solidFill>
                  <a:schemeClr val="dk1"/>
                </a:solidFill>
                <a:latin typeface="Inter"/>
                <a:ea typeface="Inter"/>
                <a:cs typeface="Inter"/>
                <a:sym typeface="Inter"/>
              </a:defRPr>
            </a:lvl2pPr>
            <a:lvl3pPr marL="1371600" marR="0" lvl="2"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3pPr>
            <a:lvl4pPr marL="1828800" marR="0" lvl="3" indent="-304800" algn="l" rtl="0">
              <a:lnSpc>
                <a:spcPct val="115000"/>
              </a:lnSpc>
              <a:spcBef>
                <a:spcPts val="0"/>
              </a:spcBef>
              <a:spcAft>
                <a:spcPts val="0"/>
              </a:spcAft>
              <a:buClr>
                <a:schemeClr val="dk2"/>
              </a:buClr>
              <a:buSzPts val="1200"/>
              <a:buFont typeface="Inter"/>
              <a:buChar char="●"/>
              <a:defRPr sz="1200" b="0" i="0" u="none" strike="noStrike" cap="none">
                <a:solidFill>
                  <a:schemeClr val="dk1"/>
                </a:solidFill>
                <a:latin typeface="Inter"/>
                <a:ea typeface="Inter"/>
                <a:cs typeface="Inter"/>
                <a:sym typeface="Inter"/>
              </a:defRPr>
            </a:lvl4pPr>
            <a:lvl5pPr marL="2286000" marR="0" lvl="4"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5pPr>
            <a:lvl6pPr marL="2743200" marR="0" lvl="5"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6pPr>
            <a:lvl7pPr marL="3200400" marR="0" lvl="6" indent="-292100" algn="l" rtl="0">
              <a:lnSpc>
                <a:spcPct val="115000"/>
              </a:lnSpc>
              <a:spcBef>
                <a:spcPts val="0"/>
              </a:spcBef>
              <a:spcAft>
                <a:spcPts val="0"/>
              </a:spcAft>
              <a:buClr>
                <a:schemeClr val="dk2"/>
              </a:buClr>
              <a:buSzPts val="1000"/>
              <a:buFont typeface="Inter"/>
              <a:buChar char="●"/>
              <a:defRPr sz="1000" b="0" i="0" u="none" strike="noStrike" cap="none">
                <a:solidFill>
                  <a:schemeClr val="dk1"/>
                </a:solidFill>
                <a:latin typeface="Inter"/>
                <a:ea typeface="Inter"/>
                <a:cs typeface="Inter"/>
                <a:sym typeface="Inter"/>
              </a:defRPr>
            </a:lvl7pPr>
            <a:lvl8pPr marL="3657600" marR="0" lvl="7"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8pPr>
            <a:lvl9pPr marL="4114800" marR="0" lvl="8" indent="-285750" algn="l" rtl="0">
              <a:lnSpc>
                <a:spcPct val="115000"/>
              </a:lnSpc>
              <a:spcBef>
                <a:spcPts val="0"/>
              </a:spcBef>
              <a:spcAft>
                <a:spcPts val="0"/>
              </a:spcAft>
              <a:buClr>
                <a:schemeClr val="dk2"/>
              </a:buClr>
              <a:buSzPts val="900"/>
              <a:buFont typeface="Inter"/>
              <a:buChar char="■"/>
              <a:defRPr sz="900" b="0" i="0" u="none" strike="noStrike" cap="none">
                <a:solidFill>
                  <a:schemeClr val="dk1"/>
                </a:solidFill>
                <a:latin typeface="Inter"/>
                <a:ea typeface="Inter"/>
                <a:cs typeface="Inter"/>
                <a:sym typeface="Inter"/>
              </a:defRPr>
            </a:lvl9pPr>
          </a:lstStyle>
          <a:p>
            <a:endParaRPr/>
          </a:p>
        </p:txBody>
      </p:sp>
      <p:sp>
        <p:nvSpPr>
          <p:cNvPr id="7509" name="Google Shape;7509;p189"/>
          <p:cNvSpPr txBox="1">
            <a:spLocks noGrp="1"/>
          </p:cNvSpPr>
          <p:nvPr>
            <p:ph type="sldNum" idx="12"/>
          </p:nvPr>
        </p:nvSpPr>
        <p:spPr>
          <a:xfrm>
            <a:off x="8702350" y="4780525"/>
            <a:ext cx="318900" cy="272700"/>
          </a:xfrm>
          <a:prstGeom prst="rect">
            <a:avLst/>
          </a:prstGeom>
          <a:noFill/>
          <a:ln>
            <a:noFill/>
          </a:ln>
        </p:spPr>
        <p:txBody>
          <a:bodyPr spcFirstLastPara="1" wrap="square" lIns="91425" tIns="91425" rIns="91425" bIns="91425" anchor="ctr" anchorCtr="0">
            <a:normAutofit/>
          </a:bodyPr>
          <a:lstStyle>
            <a:lvl1pPr marL="0" marR="0" lvl="0"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1pPr>
            <a:lvl2pPr marL="0" marR="0" lvl="1"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2pPr>
            <a:lvl3pPr marL="0" marR="0" lvl="2"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3pPr>
            <a:lvl4pPr marL="0" marR="0" lvl="3"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4pPr>
            <a:lvl5pPr marL="0" marR="0" lvl="4"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5pPr>
            <a:lvl6pPr marL="0" marR="0" lvl="5"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6pPr>
            <a:lvl7pPr marL="0" marR="0" lvl="6"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7pPr>
            <a:lvl8pPr marL="0" marR="0" lvl="7"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8pPr>
            <a:lvl9pPr marL="0" marR="0" lvl="8" indent="0" algn="r" rtl="0">
              <a:lnSpc>
                <a:spcPct val="100000"/>
              </a:lnSpc>
              <a:spcBef>
                <a:spcPts val="0"/>
              </a:spcBef>
              <a:spcAft>
                <a:spcPts val="0"/>
              </a:spcAft>
              <a:buClr>
                <a:srgbClr val="000000"/>
              </a:buClr>
              <a:buSzPts val="700"/>
              <a:buFont typeface="Arial"/>
              <a:buNone/>
              <a:defRPr sz="700" b="0" i="0" u="none" strike="noStrike" cap="none">
                <a:solidFill>
                  <a:schemeClr val="dk2"/>
                </a:solidFill>
                <a:latin typeface="Inter"/>
                <a:ea typeface="Inter"/>
                <a:cs typeface="Inter"/>
                <a:sym typeface="Inter"/>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44" r:id="rId1"/>
    <p:sldLayoutId id="2147483745" r:id="rId2"/>
    <p:sldLayoutId id="2147483746" r:id="rId3"/>
    <p:sldLayoutId id="2147483747" r:id="rId4"/>
    <p:sldLayoutId id="2147483748" r:id="rId5"/>
    <p:sldLayoutId id="2147483749" r:id="rId6"/>
    <p:sldLayoutId id="2147483750" r:id="rId7"/>
    <p:sldLayoutId id="2147483751" r:id="rId8"/>
    <p:sldLayoutId id="2147483752" r:id="rId9"/>
    <p:sldLayoutId id="2147483753" r:id="rId10"/>
    <p:sldLayoutId id="2147483754" r:id="rId11"/>
    <p:sldLayoutId id="2147483755" r:id="rId12"/>
    <p:sldLayoutId id="2147483756" r:id="rId13"/>
    <p:sldLayoutId id="2147483757" r:id="rId14"/>
    <p:sldLayoutId id="2147483758" r:id="rId15"/>
    <p:sldLayoutId id="2147483759" r:id="rId16"/>
    <p:sldLayoutId id="2147483760" r:id="rId17"/>
    <p:sldLayoutId id="2147483761" r:id="rId18"/>
    <p:sldLayoutId id="2147483762" r:id="rId19"/>
    <p:sldLayoutId id="2147483763" r:id="rId20"/>
    <p:sldLayoutId id="2147483764" r:id="rId21"/>
    <p:sldLayoutId id="2147483765" r:id="rId22"/>
    <p:sldLayoutId id="2147483766" r:id="rId23"/>
    <p:sldLayoutId id="2147483767" r:id="rId24"/>
    <p:sldLayoutId id="2147483768" r:id="rId25"/>
    <p:sldLayoutId id="2147483769" r:id="rId26"/>
    <p:sldLayoutId id="2147483770" r:id="rId27"/>
    <p:sldLayoutId id="2147483771" r:id="rId28"/>
    <p:sldLayoutId id="2147483772" r:id="rId29"/>
    <p:sldLayoutId id="2147483773" r:id="rId30"/>
    <p:sldLayoutId id="2147483774" r:id="rId3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orient="horz" pos="1620">
          <p15:clr>
            <a:srgbClr val="EA4335"/>
          </p15:clr>
        </p15:guide>
        <p15:guide id="2" pos="2880">
          <p15:clr>
            <a:srgbClr val="EA4335"/>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576"/>
        <p:cNvGrpSpPr/>
        <p:nvPr/>
      </p:nvGrpSpPr>
      <p:grpSpPr>
        <a:xfrm>
          <a:off x="0" y="0"/>
          <a:ext cx="0" cy="0"/>
          <a:chOff x="0" y="0"/>
          <a:chExt cx="0" cy="0"/>
        </a:xfrm>
      </p:grpSpPr>
      <p:sp>
        <p:nvSpPr>
          <p:cNvPr id="10577" name="Google Shape;10577;p83"/>
          <p:cNvSpPr txBox="1">
            <a:spLocks noGrp="1"/>
          </p:cNvSpPr>
          <p:nvPr>
            <p:ph type="title"/>
          </p:nvPr>
        </p:nvSpPr>
        <p:spPr>
          <a:xfrm>
            <a:off x="628650" y="273844"/>
            <a:ext cx="7886700" cy="994172"/>
          </a:xfrm>
          <a:prstGeom prst="rect">
            <a:avLst/>
          </a:prstGeom>
          <a:noFill/>
          <a:ln>
            <a:noFill/>
          </a:ln>
        </p:spPr>
        <p:txBody>
          <a:bodyPr spcFirstLastPara="1" wrap="square" lIns="91425" tIns="45700" rIns="91425" bIns="45700" anchor="ctr" anchorCtr="0">
            <a:normAutofit/>
          </a:bodyPr>
          <a:lstStyle>
            <a:lvl1pPr marR="0" lvl="0" algn="l" rtl="0">
              <a:lnSpc>
                <a:spcPct val="90000"/>
              </a:lnSpc>
              <a:spcBef>
                <a:spcPts val="0"/>
              </a:spcBef>
              <a:spcAft>
                <a:spcPts val="0"/>
              </a:spcAft>
              <a:buClr>
                <a:schemeClr val="dk1"/>
              </a:buClr>
              <a:buSzPts val="4400"/>
              <a:buFont typeface="Calibri"/>
              <a:buNone/>
              <a:defRPr sz="4400" b="0" i="0" u="none" strike="noStrike" cap="none">
                <a:solidFill>
                  <a:schemeClr val="dk1"/>
                </a:solidFill>
                <a:latin typeface="Calibri"/>
                <a:ea typeface="Calibri"/>
                <a:cs typeface="Calibri"/>
                <a:sym typeface="Calibri"/>
              </a:defRPr>
            </a:lvl1pPr>
            <a:lvl2pPr marR="0" lvl="1"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800" b="0" i="0" u="none" strike="noStrike" cap="none">
                <a:solidFill>
                  <a:srgbClr val="000000"/>
                </a:solidFill>
                <a:latin typeface="Arial"/>
                <a:ea typeface="Arial"/>
                <a:cs typeface="Arial"/>
                <a:sym typeface="Arial"/>
              </a:defRPr>
            </a:lvl9pPr>
          </a:lstStyle>
          <a:p>
            <a:endParaRPr/>
          </a:p>
        </p:txBody>
      </p:sp>
      <p:sp>
        <p:nvSpPr>
          <p:cNvPr id="10578" name="Google Shape;10578;p83"/>
          <p:cNvSpPr txBox="1">
            <a:spLocks noGrp="1"/>
          </p:cNvSpPr>
          <p:nvPr>
            <p:ph type="body" idx="1"/>
          </p:nvPr>
        </p:nvSpPr>
        <p:spPr>
          <a:xfrm>
            <a:off x="628650" y="1369219"/>
            <a:ext cx="7886700" cy="3263504"/>
          </a:xfrm>
          <a:prstGeom prst="rect">
            <a:avLst/>
          </a:prstGeom>
          <a:noFill/>
          <a:ln>
            <a:noFill/>
          </a:ln>
        </p:spPr>
        <p:txBody>
          <a:bodyPr spcFirstLastPara="1" wrap="square" lIns="91425" tIns="45700" rIns="91425" bIns="45700" anchor="t" anchorCtr="0">
            <a:normAutofit/>
          </a:bodyPr>
          <a:lstStyle>
            <a:lvl1pPr marL="457200" marR="0" lvl="0" indent="-406400" algn="l" rtl="0">
              <a:lnSpc>
                <a:spcPct val="90000"/>
              </a:lnSpc>
              <a:spcBef>
                <a:spcPts val="1000"/>
              </a:spcBef>
              <a:spcAft>
                <a:spcPts val="0"/>
              </a:spcAft>
              <a:buClr>
                <a:schemeClr val="dk1"/>
              </a:buClr>
              <a:buSzPts val="2800"/>
              <a:buFont typeface="Arial"/>
              <a:buChar char="•"/>
              <a:defRPr sz="2800" b="0" i="0" u="none" strike="noStrike" cap="none">
                <a:solidFill>
                  <a:schemeClr val="dk1"/>
                </a:solidFill>
                <a:latin typeface="Calibri"/>
                <a:ea typeface="Calibri"/>
                <a:cs typeface="Calibri"/>
                <a:sym typeface="Calibri"/>
              </a:defRPr>
            </a:lvl1pPr>
            <a:lvl2pPr marL="914400" marR="0" lvl="1" indent="-381000" algn="l" rtl="0">
              <a:lnSpc>
                <a:spcPct val="90000"/>
              </a:lnSpc>
              <a:spcBef>
                <a:spcPts val="500"/>
              </a:spcBef>
              <a:spcAft>
                <a:spcPts val="0"/>
              </a:spcAft>
              <a:buClr>
                <a:schemeClr val="dk1"/>
              </a:buClr>
              <a:buSzPts val="2400"/>
              <a:buFont typeface="Arial"/>
              <a:buChar char="•"/>
              <a:defRPr sz="2400" b="0" i="0" u="none" strike="noStrike" cap="none">
                <a:solidFill>
                  <a:schemeClr val="dk1"/>
                </a:solidFill>
                <a:latin typeface="Calibri"/>
                <a:ea typeface="Calibri"/>
                <a:cs typeface="Calibri"/>
                <a:sym typeface="Calibri"/>
              </a:defRPr>
            </a:lvl2pPr>
            <a:lvl3pPr marL="1371600" marR="0" lvl="2" indent="-355600" algn="l" rtl="0">
              <a:lnSpc>
                <a:spcPct val="90000"/>
              </a:lnSpc>
              <a:spcBef>
                <a:spcPts val="500"/>
              </a:spcBef>
              <a:spcAft>
                <a:spcPts val="0"/>
              </a:spcAft>
              <a:buClr>
                <a:schemeClr val="dk1"/>
              </a:buClr>
              <a:buSzPts val="2000"/>
              <a:buFont typeface="Arial"/>
              <a:buChar char="•"/>
              <a:defRPr sz="2000" b="0" i="0" u="none" strike="noStrike" cap="none">
                <a:solidFill>
                  <a:schemeClr val="dk1"/>
                </a:solidFill>
                <a:latin typeface="Calibri"/>
                <a:ea typeface="Calibri"/>
                <a:cs typeface="Calibri"/>
                <a:sym typeface="Calibri"/>
              </a:defRPr>
            </a:lvl3pPr>
            <a:lvl4pPr marL="1828800" marR="0" lvl="3"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4pPr>
            <a:lvl5pPr marL="2286000" marR="0" lvl="4"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5pPr>
            <a:lvl6pPr marL="2743200" marR="0" lvl="5"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6pPr>
            <a:lvl7pPr marL="3200400" marR="0" lvl="6"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7pPr>
            <a:lvl8pPr marL="3657600" marR="0" lvl="7"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8pPr>
            <a:lvl9pPr marL="4114800" marR="0" lvl="8" indent="-342900" algn="l" rtl="0">
              <a:lnSpc>
                <a:spcPct val="90000"/>
              </a:lnSpc>
              <a:spcBef>
                <a:spcPts val="500"/>
              </a:spcBef>
              <a:spcAft>
                <a:spcPts val="0"/>
              </a:spcAft>
              <a:buClr>
                <a:schemeClr val="dk1"/>
              </a:buClr>
              <a:buSzPts val="1800"/>
              <a:buFont typeface="Arial"/>
              <a:buChar char="•"/>
              <a:defRPr sz="1800" b="0" i="0" u="none" strike="noStrike" cap="none">
                <a:solidFill>
                  <a:schemeClr val="dk1"/>
                </a:solidFill>
                <a:latin typeface="Calibri"/>
                <a:ea typeface="Calibri"/>
                <a:cs typeface="Calibri"/>
                <a:sym typeface="Calibri"/>
              </a:defRPr>
            </a:lvl9pPr>
          </a:lstStyle>
          <a:p>
            <a:endParaRPr/>
          </a:p>
        </p:txBody>
      </p:sp>
      <p:sp>
        <p:nvSpPr>
          <p:cNvPr id="10579" name="Google Shape;10579;p83"/>
          <p:cNvSpPr txBox="1">
            <a:spLocks noGrp="1"/>
          </p:cNvSpPr>
          <p:nvPr>
            <p:ph type="dt" idx="10"/>
          </p:nvPr>
        </p:nvSpPr>
        <p:spPr>
          <a:xfrm>
            <a:off x="628650" y="4767263"/>
            <a:ext cx="2057400" cy="273844"/>
          </a:xfrm>
          <a:prstGeom prst="rect">
            <a:avLst/>
          </a:prstGeom>
          <a:noFill/>
          <a:ln>
            <a:noFill/>
          </a:ln>
        </p:spPr>
        <p:txBody>
          <a:bodyPr spcFirstLastPara="1" wrap="square" lIns="91425" tIns="45700" rIns="91425" bIns="45700" anchor="ctr" anchorCtr="0">
            <a:noAutofit/>
          </a:bodyPr>
          <a:lstStyle>
            <a:lvl1pPr marR="0" lvl="0" algn="l"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580" name="Google Shape;10580;p83"/>
          <p:cNvSpPr txBox="1">
            <a:spLocks noGrp="1"/>
          </p:cNvSpPr>
          <p:nvPr>
            <p:ph type="ftr" idx="11"/>
          </p:nvPr>
        </p:nvSpPr>
        <p:spPr>
          <a:xfrm>
            <a:off x="3028950" y="4767263"/>
            <a:ext cx="3086100" cy="273844"/>
          </a:xfrm>
          <a:prstGeom prst="rect">
            <a:avLst/>
          </a:prstGeom>
          <a:noFill/>
          <a:ln>
            <a:noFill/>
          </a:ln>
        </p:spPr>
        <p:txBody>
          <a:bodyPr spcFirstLastPara="1" wrap="square" lIns="91425" tIns="45700" rIns="91425" bIns="45700" anchor="ctr" anchorCtr="0">
            <a:noAutofit/>
          </a:bodyPr>
          <a:lstStyle>
            <a:lvl1pPr marR="0" lvl="0" algn="ctr" rtl="0">
              <a:lnSpc>
                <a:spcPct val="100000"/>
              </a:lnSpc>
              <a:spcBef>
                <a:spcPts val="0"/>
              </a:spcBef>
              <a:spcAft>
                <a:spcPts val="0"/>
              </a:spcAft>
              <a:buClr>
                <a:srgbClr val="000000"/>
              </a:buClr>
              <a:buSzPts val="1400"/>
              <a:buFont typeface="Arial"/>
              <a:buNone/>
              <a:defRPr sz="900" b="0" i="0" u="none" strike="noStrike" cap="none">
                <a:solidFill>
                  <a:srgbClr val="888888"/>
                </a:solidFill>
                <a:latin typeface="Arial"/>
                <a:ea typeface="Arial"/>
                <a:cs typeface="Arial"/>
                <a:sym typeface="Arial"/>
              </a:defRPr>
            </a:lvl1pPr>
            <a:lvl2pPr marR="0" lvl="1"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SzPts val="1400"/>
              <a:buFont typeface="Arial"/>
              <a:buNone/>
              <a:defRPr sz="1050" b="0" i="0" u="none" strike="noStrike" cap="none">
                <a:solidFill>
                  <a:srgbClr val="000000"/>
                </a:solidFill>
                <a:latin typeface="Arial"/>
                <a:ea typeface="Arial"/>
                <a:cs typeface="Arial"/>
                <a:sym typeface="Arial"/>
              </a:defRPr>
            </a:lvl9pPr>
          </a:lstStyle>
          <a:p>
            <a:endParaRPr/>
          </a:p>
        </p:txBody>
      </p:sp>
      <p:sp>
        <p:nvSpPr>
          <p:cNvPr id="10581" name="Google Shape;10581;p83"/>
          <p:cNvSpPr txBox="1">
            <a:spLocks noGrp="1"/>
          </p:cNvSpPr>
          <p:nvPr>
            <p:ph type="sldNum" idx="12"/>
          </p:nvPr>
        </p:nvSpPr>
        <p:spPr>
          <a:xfrm>
            <a:off x="6457950" y="4767263"/>
            <a:ext cx="2057400" cy="273844"/>
          </a:xfrm>
          <a:prstGeom prst="rect">
            <a:avLst/>
          </a:prstGeom>
          <a:noFill/>
          <a:ln>
            <a:noFill/>
          </a:ln>
        </p:spPr>
        <p:txBody>
          <a:bodyPr spcFirstLastPara="1" wrap="square" lIns="91425" tIns="45700" rIns="91425" bIns="45700" anchor="ctr" anchorCtr="0">
            <a:noAutofit/>
          </a:bodyPr>
          <a:lstStyle>
            <a:lvl1pPr marL="0" marR="0" lvl="0"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1pPr>
            <a:lvl2pPr marL="0" marR="0" lvl="1"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2pPr>
            <a:lvl3pPr marL="0" marR="0" lvl="2"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3pPr>
            <a:lvl4pPr marL="0" marR="0" lvl="3"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4pPr>
            <a:lvl5pPr marL="0" marR="0" lvl="4"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5pPr>
            <a:lvl6pPr marL="0" marR="0" lvl="5"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6pPr>
            <a:lvl7pPr marL="0" marR="0" lvl="6"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7pPr>
            <a:lvl8pPr marL="0" marR="0" lvl="7"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8pPr>
            <a:lvl9pPr marL="0" marR="0" lvl="8" indent="0" algn="r" rtl="0">
              <a:lnSpc>
                <a:spcPct val="100000"/>
              </a:lnSpc>
              <a:spcBef>
                <a:spcPts val="0"/>
              </a:spcBef>
              <a:spcAft>
                <a:spcPts val="0"/>
              </a:spcAft>
              <a:buClr>
                <a:srgbClr val="000000"/>
              </a:buClr>
              <a:buSzPts val="1200"/>
              <a:buFont typeface="Arial"/>
              <a:buNone/>
              <a:defRPr sz="900" b="0" i="0" u="none" strike="noStrike" cap="none">
                <a:solidFill>
                  <a:srgbClr val="888888"/>
                </a:solidFill>
                <a:latin typeface="Arial"/>
                <a:ea typeface="Arial"/>
                <a:cs typeface="Arial"/>
                <a:sym typeface="Arial"/>
              </a:defRPr>
            </a:lvl9pPr>
          </a:lstStyle>
          <a:p>
            <a:pPr marL="0" lvl="0" indent="0" algn="r" rtl="0">
              <a:spcBef>
                <a:spcPts val="0"/>
              </a:spcBef>
              <a:spcAft>
                <a:spcPts val="0"/>
              </a:spcAft>
              <a:buNone/>
            </a:pPr>
            <a:fld id="{00000000-1234-1234-1234-123412341234}" type="slidenum">
              <a:rPr lang="en"/>
              <a:t>‹#›</a:t>
            </a:fld>
            <a:endParaRPr/>
          </a:p>
        </p:txBody>
      </p:sp>
    </p:spTree>
  </p:cSld>
  <p:clrMap bg1="lt1" tx1="dk1" bg2="dk2" tx2="lt2" accent1="accent1" accent2="accent2" accent3="accent3" accent4="accent4" accent5="accent5" accent6="accent6" hlink="hlink" folHlink="folHlink"/>
  <p:sldLayoutIdLst>
    <p:sldLayoutId id="2147483776" r:id="rId1"/>
    <p:sldLayoutId id="2147483777" r:id="rId2"/>
    <p:sldLayoutId id="2147483778" r:id="rId3"/>
    <p:sldLayoutId id="2147483779" r:id="rId4"/>
    <p:sldLayoutId id="2147483780" r:id="rId5"/>
    <p:sldLayoutId id="2147483781" r:id="rId6"/>
    <p:sldLayoutId id="2147483782" r:id="rId7"/>
    <p:sldLayoutId id="2147483783" r:id="rId8"/>
    <p:sldLayoutId id="2147483784" r:id="rId9"/>
    <p:sldLayoutId id="2147483785" r:id="rId1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63.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1.xml"/></Relationships>
</file>

<file path=ppt/slides/_rels/slide12.xml.rels><?xml version="1.0" encoding="UTF-8" standalone="yes"?>
<Relationships xmlns="http://schemas.openxmlformats.org/package/2006/relationships"><Relationship Id="rId3" Type="http://schemas.openxmlformats.org/officeDocument/2006/relationships/image" Target="../media/image20.png"/><Relationship Id="rId7" Type="http://schemas.openxmlformats.org/officeDocument/2006/relationships/image" Target="../media/image24.png"/><Relationship Id="rId2" Type="http://schemas.openxmlformats.org/officeDocument/2006/relationships/notesSlide" Target="../notesSlides/notesSlide12.xml"/><Relationship Id="rId1" Type="http://schemas.openxmlformats.org/officeDocument/2006/relationships/slideLayout" Target="../slideLayouts/slideLayout21.xml"/><Relationship Id="rId6" Type="http://schemas.openxmlformats.org/officeDocument/2006/relationships/image" Target="../media/image23.png"/><Relationship Id="rId5" Type="http://schemas.openxmlformats.org/officeDocument/2006/relationships/image" Target="../media/image22.png"/><Relationship Id="rId4" Type="http://schemas.openxmlformats.org/officeDocument/2006/relationships/image" Target="../media/image21.png"/></Relationships>
</file>

<file path=ppt/slides/_rels/slide13.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13.xml"/><Relationship Id="rId1" Type="http://schemas.openxmlformats.org/officeDocument/2006/relationships/slideLayout" Target="../slideLayouts/slideLayout41.xml"/></Relationships>
</file>

<file path=ppt/slides/_rels/slide14.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4.xml"/><Relationship Id="rId1" Type="http://schemas.openxmlformats.org/officeDocument/2006/relationships/slideLayout" Target="../slideLayouts/slideLayout4.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5.xml"/><Relationship Id="rId1" Type="http://schemas.openxmlformats.org/officeDocument/2006/relationships/slideLayout" Target="../slideLayouts/slideLayout92.xml"/></Relationships>
</file>

<file path=ppt/slides/_rels/slide16.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6.xml"/><Relationship Id="rId1" Type="http://schemas.openxmlformats.org/officeDocument/2006/relationships/slideLayout" Target="../slideLayouts/slideLayout41.xml"/></Relationships>
</file>

<file path=ppt/slides/_rels/slide17.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7.xml"/><Relationship Id="rId1" Type="http://schemas.openxmlformats.org/officeDocument/2006/relationships/slideLayout" Target="../slideLayouts/slideLayout92.xml"/><Relationship Id="rId4" Type="http://schemas.openxmlformats.org/officeDocument/2006/relationships/image" Target="../media/image28.jpg"/></Relationships>
</file>

<file path=ppt/slides/_rels/slide18.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notesSlide" Target="../notesSlides/notesSlide18.xml"/><Relationship Id="rId1" Type="http://schemas.openxmlformats.org/officeDocument/2006/relationships/slideLayout" Target="../slideLayouts/slideLayout123.xml"/><Relationship Id="rId6" Type="http://schemas.openxmlformats.org/officeDocument/2006/relationships/image" Target="../media/image32.png"/><Relationship Id="rId5" Type="http://schemas.openxmlformats.org/officeDocument/2006/relationships/image" Target="../media/image31.png"/><Relationship Id="rId4" Type="http://schemas.openxmlformats.org/officeDocument/2006/relationships/image" Target="../media/image30.png"/></Relationships>
</file>

<file path=ppt/slides/_rels/slide19.xml.rels><?xml version="1.0" encoding="UTF-8" standalone="yes"?>
<Relationships xmlns="http://schemas.openxmlformats.org/package/2006/relationships"><Relationship Id="rId3" Type="http://schemas.openxmlformats.org/officeDocument/2006/relationships/image" Target="../media/image33.png"/><Relationship Id="rId2" Type="http://schemas.openxmlformats.org/officeDocument/2006/relationships/notesSlide" Target="../notesSlides/notesSlide19.xml"/><Relationship Id="rId1" Type="http://schemas.openxmlformats.org/officeDocument/2006/relationships/slideLayout" Target="../slideLayouts/slideLayout93.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5.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6.xml"/></Relationships>
</file>

<file path=ppt/slides/_rels/slide3.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3.xml"/><Relationship Id="rId1" Type="http://schemas.openxmlformats.org/officeDocument/2006/relationships/slideLayout" Target="../slideLayouts/slideLayout3.xml"/><Relationship Id="rId5" Type="http://schemas.openxmlformats.org/officeDocument/2006/relationships/image" Target="../media/image17.png"/><Relationship Id="rId4" Type="http://schemas.openxmlformats.org/officeDocument/2006/relationships/image" Target="../media/image16.png"/></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3.xml"/></Relationships>
</file>

<file path=ppt/slides/_rels/slide6.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notesSlide" Target="../notesSlides/notesSlide6.xml"/><Relationship Id="rId1" Type="http://schemas.openxmlformats.org/officeDocument/2006/relationships/slideLayout" Target="../slideLayouts/slideLayout4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9.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6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0354"/>
        <p:cNvGrpSpPr/>
        <p:nvPr/>
      </p:nvGrpSpPr>
      <p:grpSpPr>
        <a:xfrm>
          <a:off x="0" y="0"/>
          <a:ext cx="0" cy="0"/>
          <a:chOff x="0" y="0"/>
          <a:chExt cx="0" cy="0"/>
        </a:xfrm>
      </p:grpSpPr>
      <p:sp>
        <p:nvSpPr>
          <p:cNvPr id="10355" name="Google Shape;10355;p1"/>
          <p:cNvSpPr txBox="1">
            <a:spLocks noGrp="1"/>
          </p:cNvSpPr>
          <p:nvPr>
            <p:ph type="ctrTitle"/>
          </p:nvPr>
        </p:nvSpPr>
        <p:spPr>
          <a:xfrm>
            <a:off x="380280" y="1427852"/>
            <a:ext cx="4725600" cy="2287796"/>
          </a:xfrm>
          <a:prstGeom prst="rect">
            <a:avLst/>
          </a:prstGeom>
          <a:noFill/>
          <a:ln>
            <a:noFill/>
          </a:ln>
        </p:spPr>
        <p:txBody>
          <a:bodyPr spcFirstLastPara="1" wrap="square" lIns="91425" tIns="91425" rIns="91425" bIns="91425" anchor="b" anchorCtr="0">
            <a:noAutofit/>
          </a:bodyPr>
          <a:lstStyle/>
          <a:p>
            <a:pPr marL="0" lvl="0" indent="0" algn="l" rtl="0">
              <a:lnSpc>
                <a:spcPct val="95000"/>
              </a:lnSpc>
              <a:spcBef>
                <a:spcPts val="0"/>
              </a:spcBef>
              <a:spcAft>
                <a:spcPts val="0"/>
              </a:spcAft>
              <a:buSzPts val="4200"/>
              <a:buNone/>
            </a:pPr>
            <a:r>
              <a:rPr lang="en" sz="4400" dirty="0"/>
              <a:t>Minnesota Healthcare Consortium</a:t>
            </a:r>
            <a:endParaRPr sz="4400" dirty="0"/>
          </a:p>
        </p:txBody>
      </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10779"/>
        <p:cNvGrpSpPr/>
        <p:nvPr/>
      </p:nvGrpSpPr>
      <p:grpSpPr>
        <a:xfrm>
          <a:off x="0" y="0"/>
          <a:ext cx="0" cy="0"/>
          <a:chOff x="0" y="0"/>
          <a:chExt cx="0" cy="0"/>
        </a:xfrm>
      </p:grpSpPr>
      <p:sp>
        <p:nvSpPr>
          <p:cNvPr id="10780" name="Google Shape;10780;g280d82a52a6_0_7568"/>
          <p:cNvSpPr/>
          <p:nvPr/>
        </p:nvSpPr>
        <p:spPr>
          <a:xfrm>
            <a:off x="409074" y="216568"/>
            <a:ext cx="8735100" cy="998700"/>
          </a:xfrm>
          <a:prstGeom prst="rect">
            <a:avLst/>
          </a:prstGeom>
          <a:solidFill>
            <a:srgbClr val="C8102E"/>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sp>
        <p:nvSpPr>
          <p:cNvPr id="10781" name="Google Shape;10781;g280d82a52a6_0_7568"/>
          <p:cNvSpPr txBox="1"/>
          <p:nvPr/>
        </p:nvSpPr>
        <p:spPr>
          <a:xfrm>
            <a:off x="2683040"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FSA</a:t>
            </a:r>
            <a:endParaRPr sz="4100" b="0" i="0" u="none" strike="noStrike" cap="none">
              <a:solidFill>
                <a:schemeClr val="lt1"/>
              </a:solidFill>
              <a:latin typeface="Inter Black"/>
              <a:ea typeface="Inter Black"/>
              <a:cs typeface="Inter Black"/>
              <a:sym typeface="Inter Black"/>
            </a:endParaRPr>
          </a:p>
        </p:txBody>
      </p:sp>
      <p:sp>
        <p:nvSpPr>
          <p:cNvPr id="10782" name="Google Shape;10782;g280d82a52a6_0_7568"/>
          <p:cNvSpPr/>
          <p:nvPr/>
        </p:nvSpPr>
        <p:spPr>
          <a:xfrm>
            <a:off x="409074" y="1367590"/>
            <a:ext cx="8735100" cy="637800"/>
          </a:xfrm>
          <a:prstGeom prst="rect">
            <a:avLst/>
          </a:prstGeom>
          <a:solidFill>
            <a:srgbClr val="D8D8D8">
              <a:alpha val="48235"/>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sp>
        <p:nvSpPr>
          <p:cNvPr id="10783" name="Google Shape;10783;g280d82a52a6_0_7568"/>
          <p:cNvSpPr txBox="1"/>
          <p:nvPr/>
        </p:nvSpPr>
        <p:spPr>
          <a:xfrm>
            <a:off x="6033837" y="398159"/>
            <a:ext cx="1359600" cy="7002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4100"/>
              <a:buFont typeface="Arial"/>
              <a:buNone/>
            </a:pPr>
            <a:r>
              <a:rPr lang="en" sz="4100" b="0" i="0" u="none" strike="noStrike" cap="none">
                <a:solidFill>
                  <a:schemeClr val="lt1"/>
                </a:solidFill>
                <a:latin typeface="Inter Black"/>
                <a:ea typeface="Inter Black"/>
                <a:cs typeface="Inter Black"/>
                <a:sym typeface="Inter Black"/>
              </a:rPr>
              <a:t>HSA</a:t>
            </a:r>
            <a:endParaRPr sz="4100" b="0" i="0" u="none" strike="noStrike" cap="none">
              <a:solidFill>
                <a:schemeClr val="lt1"/>
              </a:solidFill>
              <a:latin typeface="Inter Black"/>
              <a:ea typeface="Inter Black"/>
              <a:cs typeface="Inter Black"/>
              <a:sym typeface="Inter Black"/>
            </a:endParaRPr>
          </a:p>
        </p:txBody>
      </p:sp>
      <p:sp>
        <p:nvSpPr>
          <p:cNvPr id="10784" name="Google Shape;10784;g280d82a52a6_0_7568"/>
          <p:cNvSpPr/>
          <p:nvPr/>
        </p:nvSpPr>
        <p:spPr>
          <a:xfrm>
            <a:off x="409074" y="2683845"/>
            <a:ext cx="8735100" cy="637800"/>
          </a:xfrm>
          <a:prstGeom prst="rect">
            <a:avLst/>
          </a:prstGeom>
          <a:solidFill>
            <a:srgbClr val="D8D8D8">
              <a:alpha val="48235"/>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sp>
        <p:nvSpPr>
          <p:cNvPr id="10785" name="Google Shape;10785;g280d82a52a6_0_7568"/>
          <p:cNvSpPr/>
          <p:nvPr/>
        </p:nvSpPr>
        <p:spPr>
          <a:xfrm>
            <a:off x="409074" y="4000100"/>
            <a:ext cx="8735100" cy="637800"/>
          </a:xfrm>
          <a:prstGeom prst="rect">
            <a:avLst/>
          </a:prstGeom>
          <a:solidFill>
            <a:srgbClr val="D8D8D8">
              <a:alpha val="48235"/>
            </a:srgbClr>
          </a:solidFill>
          <a:ln>
            <a:noFill/>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chemeClr val="lt1"/>
              </a:solidFill>
              <a:latin typeface="Arial"/>
              <a:ea typeface="Arial"/>
              <a:cs typeface="Arial"/>
              <a:sym typeface="Arial"/>
            </a:endParaRPr>
          </a:p>
        </p:txBody>
      </p:sp>
      <p:cxnSp>
        <p:nvCxnSpPr>
          <p:cNvPr id="10786" name="Google Shape;10786;g280d82a52a6_0_7568"/>
          <p:cNvCxnSpPr/>
          <p:nvPr/>
        </p:nvCxnSpPr>
        <p:spPr>
          <a:xfrm>
            <a:off x="2526632" y="357985"/>
            <a:ext cx="16200" cy="4277400"/>
          </a:xfrm>
          <a:prstGeom prst="straightConnector1">
            <a:avLst/>
          </a:prstGeom>
          <a:noFill/>
          <a:ln w="9525" cap="flat" cmpd="sng">
            <a:solidFill>
              <a:srgbClr val="C8102E"/>
            </a:solidFill>
            <a:prstDash val="solid"/>
            <a:round/>
            <a:headEnd type="none" w="sm" len="sm"/>
            <a:tailEnd type="none" w="sm" len="sm"/>
          </a:ln>
        </p:spPr>
      </p:cxnSp>
      <p:cxnSp>
        <p:nvCxnSpPr>
          <p:cNvPr id="10787" name="Google Shape;10787;g280d82a52a6_0_7568"/>
          <p:cNvCxnSpPr/>
          <p:nvPr/>
        </p:nvCxnSpPr>
        <p:spPr>
          <a:xfrm>
            <a:off x="5949614" y="368969"/>
            <a:ext cx="19500" cy="4274700"/>
          </a:xfrm>
          <a:prstGeom prst="straightConnector1">
            <a:avLst/>
          </a:prstGeom>
          <a:noFill/>
          <a:ln w="9525" cap="flat" cmpd="sng">
            <a:solidFill>
              <a:srgbClr val="C8102E"/>
            </a:solidFill>
            <a:prstDash val="solid"/>
            <a:round/>
            <a:headEnd type="none" w="sm" len="sm"/>
            <a:tailEnd type="none" w="sm" len="sm"/>
          </a:ln>
        </p:spPr>
      </p:cxnSp>
      <p:sp>
        <p:nvSpPr>
          <p:cNvPr id="10788" name="Google Shape;10788;g280d82a52a6_0_7568"/>
          <p:cNvSpPr txBox="1"/>
          <p:nvPr/>
        </p:nvSpPr>
        <p:spPr>
          <a:xfrm>
            <a:off x="565484" y="1537050"/>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Control</a:t>
            </a:r>
            <a:endParaRPr sz="1400" b="1" i="0" u="none" strike="noStrike" cap="none">
              <a:solidFill>
                <a:srgbClr val="253746"/>
              </a:solidFill>
              <a:latin typeface="Inter"/>
              <a:ea typeface="Inter"/>
              <a:cs typeface="Inter"/>
              <a:sym typeface="Inter"/>
            </a:endParaRPr>
          </a:p>
        </p:txBody>
      </p:sp>
      <p:sp>
        <p:nvSpPr>
          <p:cNvPr id="10789" name="Google Shape;10789;g280d82a52a6_0_7568"/>
          <p:cNvSpPr txBox="1"/>
          <p:nvPr/>
        </p:nvSpPr>
        <p:spPr>
          <a:xfrm>
            <a:off x="565484" y="2161203"/>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Funding</a:t>
            </a:r>
            <a:endParaRPr sz="1400" b="1" i="0" u="none" strike="noStrike" cap="none">
              <a:solidFill>
                <a:srgbClr val="253746"/>
              </a:solidFill>
              <a:latin typeface="Inter"/>
              <a:ea typeface="Inter"/>
              <a:cs typeface="Inter"/>
              <a:sym typeface="Inter"/>
            </a:endParaRPr>
          </a:p>
        </p:txBody>
      </p:sp>
      <p:sp>
        <p:nvSpPr>
          <p:cNvPr id="10790" name="Google Shape;10790;g280d82a52a6_0_7568"/>
          <p:cNvSpPr txBox="1"/>
          <p:nvPr/>
        </p:nvSpPr>
        <p:spPr>
          <a:xfrm>
            <a:off x="565484" y="2729393"/>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Health plan eligibility</a:t>
            </a:r>
            <a:endParaRPr sz="1400" b="1" i="0" u="none" strike="noStrike" cap="none">
              <a:solidFill>
                <a:srgbClr val="253746"/>
              </a:solidFill>
              <a:latin typeface="Inter"/>
              <a:ea typeface="Inter"/>
              <a:cs typeface="Inter"/>
              <a:sym typeface="Inter"/>
            </a:endParaRPr>
          </a:p>
        </p:txBody>
      </p:sp>
      <p:sp>
        <p:nvSpPr>
          <p:cNvPr id="10791" name="Google Shape;10791;g280d82a52a6_0_7568"/>
          <p:cNvSpPr txBox="1"/>
          <p:nvPr/>
        </p:nvSpPr>
        <p:spPr>
          <a:xfrm>
            <a:off x="565484" y="3395318"/>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Can participants invest funds?</a:t>
            </a:r>
            <a:endParaRPr sz="1400" b="1" i="0" u="none" strike="noStrike" cap="none">
              <a:solidFill>
                <a:srgbClr val="253746"/>
              </a:solidFill>
              <a:latin typeface="Inter"/>
              <a:ea typeface="Inter"/>
              <a:cs typeface="Inter"/>
              <a:sym typeface="Inter"/>
            </a:endParaRPr>
          </a:p>
        </p:txBody>
      </p:sp>
      <p:sp>
        <p:nvSpPr>
          <p:cNvPr id="10792" name="Google Shape;10792;g280d82a52a6_0_7568"/>
          <p:cNvSpPr txBox="1"/>
          <p:nvPr/>
        </p:nvSpPr>
        <p:spPr>
          <a:xfrm>
            <a:off x="565484" y="4061247"/>
            <a:ext cx="18648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1" i="0" u="none" strike="noStrike" cap="none">
                <a:solidFill>
                  <a:srgbClr val="253746"/>
                </a:solidFill>
                <a:latin typeface="Inter"/>
                <a:ea typeface="Inter"/>
                <a:cs typeface="Inter"/>
                <a:sym typeface="Inter"/>
              </a:rPr>
              <a:t>Can participants roll over funds?</a:t>
            </a:r>
            <a:endParaRPr sz="1400" b="1" i="0" u="none" strike="noStrike" cap="none">
              <a:solidFill>
                <a:srgbClr val="253746"/>
              </a:solidFill>
              <a:latin typeface="Inter"/>
              <a:ea typeface="Inter"/>
              <a:cs typeface="Inter"/>
              <a:sym typeface="Inter"/>
            </a:endParaRPr>
          </a:p>
        </p:txBody>
      </p:sp>
      <p:sp>
        <p:nvSpPr>
          <p:cNvPr id="10793" name="Google Shape;10793;g280d82a52a6_0_7568"/>
          <p:cNvSpPr txBox="1"/>
          <p:nvPr/>
        </p:nvSpPr>
        <p:spPr>
          <a:xfrm>
            <a:off x="2911643" y="1530085"/>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employer</a:t>
            </a:r>
            <a:endParaRPr sz="1400" b="0" i="0" u="none" strike="noStrike" cap="none">
              <a:solidFill>
                <a:srgbClr val="253746"/>
              </a:solidFill>
              <a:latin typeface="Inter"/>
              <a:ea typeface="Inter"/>
              <a:cs typeface="Inter"/>
              <a:sym typeface="Inter"/>
            </a:endParaRPr>
          </a:p>
        </p:txBody>
      </p:sp>
      <p:sp>
        <p:nvSpPr>
          <p:cNvPr id="10794" name="Google Shape;10794;g280d82a52a6_0_7568"/>
          <p:cNvSpPr txBox="1"/>
          <p:nvPr/>
        </p:nvSpPr>
        <p:spPr>
          <a:xfrm>
            <a:off x="6334624" y="1522239"/>
            <a:ext cx="23343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Owned by the employee</a:t>
            </a:r>
            <a:endParaRPr sz="1400" b="0" i="0" u="none" strike="noStrike" cap="none">
              <a:solidFill>
                <a:srgbClr val="253746"/>
              </a:solidFill>
              <a:latin typeface="Inter"/>
              <a:ea typeface="Inter"/>
              <a:cs typeface="Inter"/>
              <a:sym typeface="Inter"/>
            </a:endParaRPr>
          </a:p>
        </p:txBody>
      </p:sp>
      <p:sp>
        <p:nvSpPr>
          <p:cNvPr id="10795" name="Google Shape;10795;g280d82a52a6_0_7568"/>
          <p:cNvSpPr txBox="1"/>
          <p:nvPr/>
        </p:nvSpPr>
        <p:spPr>
          <a:xfrm>
            <a:off x="2911642" y="2078272"/>
            <a:ext cx="24423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10796" name="Google Shape;10796;g280d82a52a6_0_7568"/>
          <p:cNvSpPr txBox="1"/>
          <p:nvPr/>
        </p:nvSpPr>
        <p:spPr>
          <a:xfrm>
            <a:off x="6334624" y="2071163"/>
            <a:ext cx="24786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Employer and/or employee funded</a:t>
            </a:r>
            <a:endParaRPr sz="1400" b="0" i="0" u="none" strike="noStrike" cap="none">
              <a:solidFill>
                <a:srgbClr val="253746"/>
              </a:solidFill>
              <a:latin typeface="Inter"/>
              <a:ea typeface="Inter"/>
              <a:cs typeface="Inter"/>
              <a:sym typeface="Inter"/>
            </a:endParaRPr>
          </a:p>
        </p:txBody>
      </p:sp>
      <p:sp>
        <p:nvSpPr>
          <p:cNvPr id="10797" name="Google Shape;10797;g280d82a52a6_0_7568"/>
          <p:cNvSpPr txBox="1"/>
          <p:nvPr/>
        </p:nvSpPr>
        <p:spPr>
          <a:xfrm>
            <a:off x="2911643" y="2735408"/>
            <a:ext cx="27672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Must be offered a group health plan by employer</a:t>
            </a:r>
            <a:endParaRPr sz="1400" b="0" i="0" u="none" strike="noStrike" cap="none">
              <a:solidFill>
                <a:srgbClr val="253746"/>
              </a:solidFill>
              <a:latin typeface="Inter"/>
              <a:ea typeface="Inter"/>
              <a:cs typeface="Inter"/>
              <a:sym typeface="Inter"/>
            </a:endParaRPr>
          </a:p>
        </p:txBody>
      </p:sp>
      <p:sp>
        <p:nvSpPr>
          <p:cNvPr id="10798" name="Google Shape;10798;g280d82a52a6_0_7568"/>
          <p:cNvSpPr txBox="1"/>
          <p:nvPr/>
        </p:nvSpPr>
        <p:spPr>
          <a:xfrm>
            <a:off x="6334624" y="2744965"/>
            <a:ext cx="2412300" cy="5001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Must be enrolled in a high deductible health plan</a:t>
            </a:r>
            <a:endParaRPr sz="1400" b="0" i="0" u="none" strike="noStrike" cap="none">
              <a:solidFill>
                <a:srgbClr val="253746"/>
              </a:solidFill>
              <a:latin typeface="Inter"/>
              <a:ea typeface="Inter"/>
              <a:cs typeface="Inter"/>
              <a:sym typeface="Inter"/>
            </a:endParaRPr>
          </a:p>
        </p:txBody>
      </p:sp>
      <p:sp>
        <p:nvSpPr>
          <p:cNvPr id="10799" name="Google Shape;10799;g280d82a52a6_0_7568"/>
          <p:cNvSpPr txBox="1"/>
          <p:nvPr/>
        </p:nvSpPr>
        <p:spPr>
          <a:xfrm>
            <a:off x="2911643" y="3565422"/>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0800" name="Google Shape;10800;g280d82a52a6_0_7568"/>
          <p:cNvSpPr txBox="1"/>
          <p:nvPr/>
        </p:nvSpPr>
        <p:spPr>
          <a:xfrm>
            <a:off x="6334624" y="3557576"/>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
        <p:nvSpPr>
          <p:cNvPr id="10801" name="Google Shape;10801;g280d82a52a6_0_7568"/>
          <p:cNvSpPr txBox="1"/>
          <p:nvPr/>
        </p:nvSpPr>
        <p:spPr>
          <a:xfrm>
            <a:off x="2911643" y="4239524"/>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No</a:t>
            </a:r>
            <a:endParaRPr sz="1400" b="0" i="0" u="none" strike="noStrike" cap="none">
              <a:solidFill>
                <a:srgbClr val="253746"/>
              </a:solidFill>
              <a:latin typeface="Inter"/>
              <a:ea typeface="Inter"/>
              <a:cs typeface="Inter"/>
              <a:sym typeface="Inter"/>
            </a:endParaRPr>
          </a:p>
        </p:txBody>
      </p:sp>
      <p:sp>
        <p:nvSpPr>
          <p:cNvPr id="10802" name="Google Shape;10802;g280d82a52a6_0_7568"/>
          <p:cNvSpPr txBox="1"/>
          <p:nvPr/>
        </p:nvSpPr>
        <p:spPr>
          <a:xfrm>
            <a:off x="6334624" y="4231678"/>
            <a:ext cx="1864800" cy="284700"/>
          </a:xfrm>
          <a:prstGeom prst="rect">
            <a:avLst/>
          </a:prstGeom>
          <a:noFill/>
          <a:ln>
            <a:noFill/>
          </a:ln>
        </p:spPr>
        <p:txBody>
          <a:bodyPr spcFirstLastPara="1" wrap="square" lIns="68575" tIns="34275" rIns="68575" bIns="34275" anchor="t" anchorCtr="0">
            <a:spAutoFit/>
          </a:bodyPr>
          <a:lstStyle/>
          <a:p>
            <a:pPr marL="0" marR="0" lvl="0" indent="0" algn="l" rtl="0">
              <a:lnSpc>
                <a:spcPct val="100000"/>
              </a:lnSpc>
              <a:spcBef>
                <a:spcPts val="0"/>
              </a:spcBef>
              <a:spcAft>
                <a:spcPts val="0"/>
              </a:spcAft>
              <a:buClr>
                <a:srgbClr val="000000"/>
              </a:buClr>
              <a:buSzPts val="1500"/>
              <a:buFont typeface="Arial"/>
              <a:buNone/>
            </a:pPr>
            <a:r>
              <a:rPr lang="en" sz="1400" b="0" i="0" u="none" strike="noStrike" cap="none">
                <a:solidFill>
                  <a:srgbClr val="253746"/>
                </a:solidFill>
                <a:latin typeface="Inter"/>
                <a:ea typeface="Inter"/>
                <a:cs typeface="Inter"/>
                <a:sym typeface="Inter"/>
              </a:rPr>
              <a:t>Yes</a:t>
            </a:r>
            <a:endParaRPr sz="1400" b="0" i="0" u="none" strike="noStrike" cap="none">
              <a:solidFill>
                <a:srgbClr val="253746"/>
              </a:solidFill>
              <a:latin typeface="Inter"/>
              <a:ea typeface="Inter"/>
              <a:cs typeface="Inter"/>
              <a:sym typeface="Inter"/>
            </a:endParaRPr>
          </a:p>
        </p:txBody>
      </p:sp>
    </p:spTree>
  </p:cSld>
  <p:clrMapOvr>
    <a:masterClrMapping/>
  </p:clrMapOvr>
  <mc:AlternateContent xmlns:mc="http://schemas.openxmlformats.org/markup-compatibility/2006" xmlns:p14="http://schemas.microsoft.com/office/powerpoint/2010/main">
    <mc:Choice Requires="p14">
      <p:transition spd="med" p14:dur="700">
        <p:fade/>
      </p:transition>
    </mc:Choice>
    <mc:Fallback xmlns=""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5="http://schemas.microsoft.com/office/powerpoint/2012/main" xmlns:ahyp="http://schemas.microsoft.com/office/drawing/2018/hyperlinkcolor">
      <p:transition spd="slow">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10806"/>
        <p:cNvGrpSpPr/>
        <p:nvPr/>
      </p:nvGrpSpPr>
      <p:grpSpPr>
        <a:xfrm>
          <a:off x="0" y="0"/>
          <a:ext cx="0" cy="0"/>
          <a:chOff x="0" y="0"/>
          <a:chExt cx="0" cy="0"/>
        </a:xfrm>
      </p:grpSpPr>
      <p:sp>
        <p:nvSpPr>
          <p:cNvPr id="10807" name="Google Shape;10807;g280d82a52a6_0_7821"/>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Investment options</a:t>
            </a:r>
            <a:endParaRPr/>
          </a:p>
        </p:txBody>
      </p:sp>
      <p:sp>
        <p:nvSpPr>
          <p:cNvPr id="10808" name="Google Shape;10808;g280d82a52a6_0_7821"/>
          <p:cNvSpPr/>
          <p:nvPr/>
        </p:nvSpPr>
        <p:spPr>
          <a:xfrm>
            <a:off x="623662" y="1499026"/>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dirty="0">
              <a:solidFill>
                <a:srgbClr val="FFFFFF"/>
              </a:solidFill>
              <a:latin typeface="Inter" panose="02000503000000020004" pitchFamily="2" charset="0"/>
              <a:ea typeface="Inter" panose="02000503000000020004" pitchFamily="2" charset="0"/>
              <a:sym typeface="Arial"/>
            </a:endParaRPr>
          </a:p>
        </p:txBody>
      </p:sp>
      <p:sp>
        <p:nvSpPr>
          <p:cNvPr id="10809" name="Google Shape;10809;g280d82a52a6_0_7821"/>
          <p:cNvSpPr txBox="1"/>
          <p:nvPr/>
        </p:nvSpPr>
        <p:spPr>
          <a:xfrm>
            <a:off x="2347953" y="1399348"/>
            <a:ext cx="6558000" cy="3190460"/>
          </a:xfrm>
          <a:prstGeom prst="rect">
            <a:avLst/>
          </a:prstGeom>
          <a:noFill/>
          <a:ln>
            <a:noFill/>
          </a:ln>
        </p:spPr>
        <p:txBody>
          <a:bodyPr spcFirstLastPara="1" wrap="square" lIns="91425" tIns="45700" rIns="91425" bIns="45700" anchor="t" anchorCtr="0">
            <a:normAutofit fontScale="85000" lnSpcReduction="20000"/>
          </a:bodyPr>
          <a:lstStyle/>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dirty="0">
                <a:solidFill>
                  <a:srgbClr val="4D4D4F"/>
                </a:solidFill>
                <a:latin typeface="Inter"/>
                <a:ea typeface="Inter"/>
                <a:cs typeface="Inter"/>
                <a:sym typeface="Inter"/>
              </a:rPr>
              <a:t>Interest earned on all funds</a:t>
            </a:r>
            <a:endParaRPr sz="1500" b="0" i="0" u="none" strike="noStrike" cap="none" dirty="0">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4D4D4F"/>
              </a:buClr>
              <a:buSzPts val="1600"/>
              <a:buFont typeface="Inter"/>
              <a:buChar char="•"/>
            </a:pPr>
            <a:r>
              <a:rPr lang="en" sz="1500" b="0" i="0" u="none" strike="noStrike" cap="none" dirty="0">
                <a:solidFill>
                  <a:srgbClr val="4D4D4F"/>
                </a:solidFill>
                <a:latin typeface="Inter"/>
                <a:ea typeface="Inter"/>
                <a:cs typeface="Inter"/>
                <a:sym typeface="Inter"/>
              </a:rPr>
              <a:t>Low threshold to access investment options</a:t>
            </a:r>
            <a:endParaRPr sz="1500" b="0" i="0" u="none" strike="noStrike" cap="none" dirty="0">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4D4D4F"/>
              </a:buClr>
              <a:buSzPts val="1600"/>
              <a:buFont typeface="Inter"/>
              <a:buChar char="•"/>
            </a:pPr>
            <a:r>
              <a:rPr lang="en-US" sz="1500" b="0" i="0" u="none" strike="noStrike" cap="none" dirty="0">
                <a:solidFill>
                  <a:srgbClr val="4D4D4F"/>
                </a:solidFill>
                <a:latin typeface="Inter"/>
                <a:ea typeface="Inter"/>
                <a:cs typeface="Inter"/>
                <a:sym typeface="Inter"/>
              </a:rPr>
              <a:t>Investment options</a:t>
            </a:r>
            <a:endParaRPr sz="1500" b="0" i="0" u="none" strike="noStrike" cap="none" dirty="0">
              <a:solidFill>
                <a:srgbClr val="4D4D4F"/>
              </a:solidFill>
              <a:latin typeface="Inter"/>
              <a:ea typeface="Inter"/>
              <a:cs typeface="Inter"/>
              <a:sym typeface="Inter"/>
            </a:endParaRP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dirty="0">
                <a:solidFill>
                  <a:srgbClr val="4D4D4F"/>
                </a:solidFill>
                <a:latin typeface="Inter"/>
                <a:ea typeface="Inter"/>
                <a:cs typeface="Inter"/>
                <a:sym typeface="Inter"/>
              </a:rPr>
              <a:t>Approx. 30 different mutual funds</a:t>
            </a:r>
            <a:endParaRPr sz="1500" b="0" i="0" u="none" strike="noStrike" cap="none" dirty="0">
              <a:solidFill>
                <a:srgbClr val="4D4D4F"/>
              </a:solidFill>
              <a:latin typeface="Inter"/>
              <a:ea typeface="Inter"/>
              <a:cs typeface="Inter"/>
              <a:sym typeface="Inter"/>
            </a:endParaRP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dirty="0">
                <a:solidFill>
                  <a:srgbClr val="4D4D4F"/>
                </a:solidFill>
                <a:latin typeface="Inter"/>
                <a:ea typeface="Inter"/>
                <a:cs typeface="Inter"/>
                <a:sym typeface="Inter"/>
              </a:rPr>
              <a:t>Health Savings Brokerage Account for expanded investment opportunities</a:t>
            </a:r>
          </a:p>
          <a:p>
            <a:pPr marL="914400" marR="0" lvl="1" indent="-317500" algn="l" rtl="0">
              <a:lnSpc>
                <a:spcPct val="130000"/>
              </a:lnSpc>
              <a:spcBef>
                <a:spcPts val="1000"/>
              </a:spcBef>
              <a:spcAft>
                <a:spcPts val="0"/>
              </a:spcAft>
              <a:buClr>
                <a:srgbClr val="4D4D4F"/>
              </a:buClr>
              <a:buSzPts val="1400"/>
              <a:buFont typeface="Inter"/>
              <a:buChar char="•"/>
            </a:pPr>
            <a:r>
              <a:rPr lang="en" sz="1500" b="0" i="0" u="none" strike="noStrike" cap="none" dirty="0">
                <a:solidFill>
                  <a:srgbClr val="4D4D4F"/>
                </a:solidFill>
                <a:latin typeface="Inter"/>
                <a:ea typeface="Inter"/>
                <a:cs typeface="Inter"/>
                <a:sym typeface="Inter"/>
              </a:rPr>
              <a:t>Easily view and manage investments through online account and mobile app</a:t>
            </a:r>
          </a:p>
          <a:p>
            <a:pPr marL="914400" marR="0" lvl="1" indent="-317500" algn="l" rtl="0">
              <a:lnSpc>
                <a:spcPct val="130000"/>
              </a:lnSpc>
              <a:spcBef>
                <a:spcPts val="1000"/>
              </a:spcBef>
              <a:spcAft>
                <a:spcPts val="0"/>
              </a:spcAft>
              <a:buClr>
                <a:srgbClr val="4D4D4F"/>
              </a:buClr>
              <a:buSzPts val="1400"/>
              <a:buFont typeface="Inter"/>
              <a:buChar char="•"/>
            </a:pPr>
            <a:r>
              <a:rPr lang="en" sz="1500" dirty="0">
                <a:solidFill>
                  <a:srgbClr val="4D4D4F"/>
                </a:solidFill>
                <a:latin typeface="Inter"/>
                <a:ea typeface="Inter"/>
                <a:cs typeface="Inter"/>
                <a:sym typeface="Inter"/>
              </a:rPr>
              <a:t>Automated money movement between cash and investments (excluding brokerage account)</a:t>
            </a:r>
            <a:endParaRPr sz="1500" b="0" i="0" u="none" strike="noStrike" cap="none" dirty="0">
              <a:solidFill>
                <a:srgbClr val="4D4D4F"/>
              </a:solidFill>
              <a:latin typeface="Inter"/>
              <a:ea typeface="Inter"/>
              <a:cs typeface="Inter"/>
              <a:sym typeface="Inter"/>
            </a:endParaRPr>
          </a:p>
        </p:txBody>
      </p:sp>
      <p:grpSp>
        <p:nvGrpSpPr>
          <p:cNvPr id="10810" name="Google Shape;10810;g280d82a52a6_0_7821"/>
          <p:cNvGrpSpPr/>
          <p:nvPr/>
        </p:nvGrpSpPr>
        <p:grpSpPr>
          <a:xfrm>
            <a:off x="810229" y="1806562"/>
            <a:ext cx="1063539" cy="821619"/>
            <a:chOff x="2944175" y="676325"/>
            <a:chExt cx="106825" cy="82525"/>
          </a:xfrm>
        </p:grpSpPr>
        <p:sp>
          <p:nvSpPr>
            <p:cNvPr id="10811" name="Google Shape;10811;g280d82a52a6_0_7821"/>
            <p:cNvSpPr/>
            <p:nvPr/>
          </p:nvSpPr>
          <p:spPr>
            <a:xfrm>
              <a:off x="2944175" y="716100"/>
              <a:ext cx="106825" cy="42750"/>
            </a:xfrm>
            <a:custGeom>
              <a:avLst/>
              <a:gdLst/>
              <a:ahLst/>
              <a:cxnLst/>
              <a:rect l="l" t="t" r="r" b="b"/>
              <a:pathLst>
                <a:path w="4273" h="1710" extrusionOk="0">
                  <a:moveTo>
                    <a:pt x="2095" y="704"/>
                  </a:moveTo>
                  <a:lnTo>
                    <a:pt x="2057" y="730"/>
                  </a:lnTo>
                  <a:lnTo>
                    <a:pt x="2061" y="721"/>
                  </a:lnTo>
                  <a:lnTo>
                    <a:pt x="2095" y="704"/>
                  </a:lnTo>
                  <a:close/>
                  <a:moveTo>
                    <a:pt x="2162" y="704"/>
                  </a:moveTo>
                  <a:lnTo>
                    <a:pt x="2212" y="721"/>
                  </a:lnTo>
                  <a:lnTo>
                    <a:pt x="2229" y="755"/>
                  </a:lnTo>
                  <a:lnTo>
                    <a:pt x="2212" y="738"/>
                  </a:lnTo>
                  <a:lnTo>
                    <a:pt x="2162" y="704"/>
                  </a:lnTo>
                  <a:close/>
                  <a:moveTo>
                    <a:pt x="3854" y="219"/>
                  </a:moveTo>
                  <a:lnTo>
                    <a:pt x="3971" y="235"/>
                  </a:lnTo>
                  <a:lnTo>
                    <a:pt x="3988" y="269"/>
                  </a:lnTo>
                  <a:lnTo>
                    <a:pt x="4021" y="319"/>
                  </a:lnTo>
                  <a:lnTo>
                    <a:pt x="4055" y="386"/>
                  </a:lnTo>
                  <a:lnTo>
                    <a:pt x="4071" y="470"/>
                  </a:lnTo>
                  <a:lnTo>
                    <a:pt x="4055" y="604"/>
                  </a:lnTo>
                  <a:lnTo>
                    <a:pt x="4004" y="738"/>
                  </a:lnTo>
                  <a:lnTo>
                    <a:pt x="3971" y="822"/>
                  </a:lnTo>
                  <a:lnTo>
                    <a:pt x="3887" y="939"/>
                  </a:lnTo>
                  <a:lnTo>
                    <a:pt x="3753" y="1056"/>
                  </a:lnTo>
                  <a:lnTo>
                    <a:pt x="3569" y="1190"/>
                  </a:lnTo>
                  <a:lnTo>
                    <a:pt x="3468" y="1257"/>
                  </a:lnTo>
                  <a:lnTo>
                    <a:pt x="3334" y="1307"/>
                  </a:lnTo>
                  <a:lnTo>
                    <a:pt x="3184" y="1358"/>
                  </a:lnTo>
                  <a:lnTo>
                    <a:pt x="3016" y="1408"/>
                  </a:lnTo>
                  <a:lnTo>
                    <a:pt x="2832" y="1441"/>
                  </a:lnTo>
                  <a:lnTo>
                    <a:pt x="2614" y="1475"/>
                  </a:lnTo>
                  <a:lnTo>
                    <a:pt x="2396" y="1492"/>
                  </a:lnTo>
                  <a:lnTo>
                    <a:pt x="2128" y="1508"/>
                  </a:lnTo>
                  <a:lnTo>
                    <a:pt x="1793" y="1492"/>
                  </a:lnTo>
                  <a:lnTo>
                    <a:pt x="1475" y="1458"/>
                  </a:lnTo>
                  <a:lnTo>
                    <a:pt x="1190" y="1391"/>
                  </a:lnTo>
                  <a:lnTo>
                    <a:pt x="939" y="1307"/>
                  </a:lnTo>
                  <a:lnTo>
                    <a:pt x="721" y="1207"/>
                  </a:lnTo>
                  <a:lnTo>
                    <a:pt x="537" y="1073"/>
                  </a:lnTo>
                  <a:lnTo>
                    <a:pt x="453" y="1006"/>
                  </a:lnTo>
                  <a:lnTo>
                    <a:pt x="386" y="939"/>
                  </a:lnTo>
                  <a:lnTo>
                    <a:pt x="319" y="855"/>
                  </a:lnTo>
                  <a:lnTo>
                    <a:pt x="269" y="771"/>
                  </a:lnTo>
                  <a:lnTo>
                    <a:pt x="219" y="621"/>
                  </a:lnTo>
                  <a:lnTo>
                    <a:pt x="202" y="470"/>
                  </a:lnTo>
                  <a:lnTo>
                    <a:pt x="219" y="369"/>
                  </a:lnTo>
                  <a:lnTo>
                    <a:pt x="235" y="302"/>
                  </a:lnTo>
                  <a:lnTo>
                    <a:pt x="269" y="269"/>
                  </a:lnTo>
                  <a:lnTo>
                    <a:pt x="302" y="235"/>
                  </a:lnTo>
                  <a:lnTo>
                    <a:pt x="403" y="219"/>
                  </a:lnTo>
                  <a:lnTo>
                    <a:pt x="436" y="319"/>
                  </a:lnTo>
                  <a:lnTo>
                    <a:pt x="503" y="503"/>
                  </a:lnTo>
                  <a:lnTo>
                    <a:pt x="604" y="671"/>
                  </a:lnTo>
                  <a:lnTo>
                    <a:pt x="637" y="704"/>
                  </a:lnTo>
                  <a:lnTo>
                    <a:pt x="838" y="771"/>
                  </a:lnTo>
                  <a:lnTo>
                    <a:pt x="1090" y="822"/>
                  </a:lnTo>
                  <a:lnTo>
                    <a:pt x="1358" y="855"/>
                  </a:lnTo>
                  <a:lnTo>
                    <a:pt x="1659" y="872"/>
                  </a:lnTo>
                  <a:lnTo>
                    <a:pt x="2078" y="889"/>
                  </a:lnTo>
                  <a:lnTo>
                    <a:pt x="2179" y="889"/>
                  </a:lnTo>
                  <a:lnTo>
                    <a:pt x="2614" y="872"/>
                  </a:lnTo>
                  <a:lnTo>
                    <a:pt x="2916" y="855"/>
                  </a:lnTo>
                  <a:lnTo>
                    <a:pt x="3184" y="822"/>
                  </a:lnTo>
                  <a:lnTo>
                    <a:pt x="3418" y="771"/>
                  </a:lnTo>
                  <a:lnTo>
                    <a:pt x="3619" y="704"/>
                  </a:lnTo>
                  <a:lnTo>
                    <a:pt x="3669" y="671"/>
                  </a:lnTo>
                  <a:lnTo>
                    <a:pt x="3770" y="503"/>
                  </a:lnTo>
                  <a:lnTo>
                    <a:pt x="3837" y="319"/>
                  </a:lnTo>
                  <a:lnTo>
                    <a:pt x="3854" y="219"/>
                  </a:lnTo>
                  <a:close/>
                  <a:moveTo>
                    <a:pt x="470" y="1"/>
                  </a:moveTo>
                  <a:lnTo>
                    <a:pt x="252" y="34"/>
                  </a:lnTo>
                  <a:lnTo>
                    <a:pt x="219" y="51"/>
                  </a:lnTo>
                  <a:lnTo>
                    <a:pt x="168" y="85"/>
                  </a:lnTo>
                  <a:lnTo>
                    <a:pt x="101" y="152"/>
                  </a:lnTo>
                  <a:lnTo>
                    <a:pt x="68" y="219"/>
                  </a:lnTo>
                  <a:lnTo>
                    <a:pt x="34" y="286"/>
                  </a:lnTo>
                  <a:lnTo>
                    <a:pt x="1" y="369"/>
                  </a:lnTo>
                  <a:lnTo>
                    <a:pt x="1" y="470"/>
                  </a:lnTo>
                  <a:lnTo>
                    <a:pt x="1" y="570"/>
                  </a:lnTo>
                  <a:lnTo>
                    <a:pt x="18" y="671"/>
                  </a:lnTo>
                  <a:lnTo>
                    <a:pt x="51" y="771"/>
                  </a:lnTo>
                  <a:lnTo>
                    <a:pt x="101" y="872"/>
                  </a:lnTo>
                  <a:lnTo>
                    <a:pt x="152" y="956"/>
                  </a:lnTo>
                  <a:lnTo>
                    <a:pt x="219" y="1056"/>
                  </a:lnTo>
                  <a:lnTo>
                    <a:pt x="302" y="1140"/>
                  </a:lnTo>
                  <a:lnTo>
                    <a:pt x="386" y="1224"/>
                  </a:lnTo>
                  <a:lnTo>
                    <a:pt x="487" y="1291"/>
                  </a:lnTo>
                  <a:lnTo>
                    <a:pt x="587" y="1358"/>
                  </a:lnTo>
                  <a:lnTo>
                    <a:pt x="838" y="1492"/>
                  </a:lnTo>
                  <a:lnTo>
                    <a:pt x="1107" y="1575"/>
                  </a:lnTo>
                  <a:lnTo>
                    <a:pt x="1425" y="1642"/>
                  </a:lnTo>
                  <a:lnTo>
                    <a:pt x="1760" y="1693"/>
                  </a:lnTo>
                  <a:lnTo>
                    <a:pt x="2128" y="1709"/>
                  </a:lnTo>
                  <a:lnTo>
                    <a:pt x="2514" y="1693"/>
                  </a:lnTo>
                  <a:lnTo>
                    <a:pt x="2865" y="1642"/>
                  </a:lnTo>
                  <a:lnTo>
                    <a:pt x="3184" y="1575"/>
                  </a:lnTo>
                  <a:lnTo>
                    <a:pt x="3468" y="1475"/>
                  </a:lnTo>
                  <a:lnTo>
                    <a:pt x="3586" y="1408"/>
                  </a:lnTo>
                  <a:lnTo>
                    <a:pt x="3703" y="1341"/>
                  </a:lnTo>
                  <a:lnTo>
                    <a:pt x="3820" y="1274"/>
                  </a:lnTo>
                  <a:lnTo>
                    <a:pt x="3921" y="1190"/>
                  </a:lnTo>
                  <a:lnTo>
                    <a:pt x="4004" y="1106"/>
                  </a:lnTo>
                  <a:lnTo>
                    <a:pt x="4071" y="1023"/>
                  </a:lnTo>
                  <a:lnTo>
                    <a:pt x="4138" y="922"/>
                  </a:lnTo>
                  <a:lnTo>
                    <a:pt x="4189" y="822"/>
                  </a:lnTo>
                  <a:lnTo>
                    <a:pt x="4256" y="654"/>
                  </a:lnTo>
                  <a:lnTo>
                    <a:pt x="4272" y="470"/>
                  </a:lnTo>
                  <a:lnTo>
                    <a:pt x="4256" y="369"/>
                  </a:lnTo>
                  <a:lnTo>
                    <a:pt x="4239" y="286"/>
                  </a:lnTo>
                  <a:lnTo>
                    <a:pt x="4205" y="219"/>
                  </a:lnTo>
                  <a:lnTo>
                    <a:pt x="4172" y="152"/>
                  </a:lnTo>
                  <a:lnTo>
                    <a:pt x="4088" y="85"/>
                  </a:lnTo>
                  <a:lnTo>
                    <a:pt x="4055" y="51"/>
                  </a:lnTo>
                  <a:lnTo>
                    <a:pt x="4021" y="34"/>
                  </a:lnTo>
                  <a:lnTo>
                    <a:pt x="3803" y="1"/>
                  </a:lnTo>
                  <a:lnTo>
                    <a:pt x="3770" y="18"/>
                  </a:lnTo>
                  <a:lnTo>
                    <a:pt x="3720" y="18"/>
                  </a:lnTo>
                  <a:lnTo>
                    <a:pt x="3703" y="51"/>
                  </a:lnTo>
                  <a:lnTo>
                    <a:pt x="3686" y="85"/>
                  </a:lnTo>
                  <a:lnTo>
                    <a:pt x="3636" y="269"/>
                  </a:lnTo>
                  <a:lnTo>
                    <a:pt x="3586" y="403"/>
                  </a:lnTo>
                  <a:lnTo>
                    <a:pt x="3519" y="537"/>
                  </a:lnTo>
                  <a:lnTo>
                    <a:pt x="3385" y="570"/>
                  </a:lnTo>
                  <a:lnTo>
                    <a:pt x="3184" y="621"/>
                  </a:lnTo>
                  <a:lnTo>
                    <a:pt x="2916" y="654"/>
                  </a:lnTo>
                  <a:lnTo>
                    <a:pt x="2597" y="671"/>
                  </a:lnTo>
                  <a:lnTo>
                    <a:pt x="2179" y="688"/>
                  </a:lnTo>
                  <a:lnTo>
                    <a:pt x="2078" y="688"/>
                  </a:lnTo>
                  <a:lnTo>
                    <a:pt x="1676" y="671"/>
                  </a:lnTo>
                  <a:lnTo>
                    <a:pt x="1341" y="654"/>
                  </a:lnTo>
                  <a:lnTo>
                    <a:pt x="1090" y="621"/>
                  </a:lnTo>
                  <a:lnTo>
                    <a:pt x="889" y="570"/>
                  </a:lnTo>
                  <a:lnTo>
                    <a:pt x="738" y="537"/>
                  </a:lnTo>
                  <a:lnTo>
                    <a:pt x="671" y="403"/>
                  </a:lnTo>
                  <a:lnTo>
                    <a:pt x="621" y="269"/>
                  </a:lnTo>
                  <a:lnTo>
                    <a:pt x="587" y="85"/>
                  </a:lnTo>
                  <a:lnTo>
                    <a:pt x="570" y="51"/>
                  </a:lnTo>
                  <a:lnTo>
                    <a:pt x="537" y="18"/>
                  </a:lnTo>
                  <a:lnTo>
                    <a:pt x="503" y="18"/>
                  </a:lnTo>
                  <a:lnTo>
                    <a:pt x="47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2" name="Google Shape;10812;g280d82a52a6_0_7821"/>
            <p:cNvSpPr/>
            <p:nvPr/>
          </p:nvSpPr>
          <p:spPr>
            <a:xfrm>
              <a:off x="2976850" y="676325"/>
              <a:ext cx="41475" cy="62000"/>
            </a:xfrm>
            <a:custGeom>
              <a:avLst/>
              <a:gdLst/>
              <a:ahLst/>
              <a:cxnLst/>
              <a:rect l="l" t="t" r="r" b="b"/>
              <a:pathLst>
                <a:path w="1659" h="2480" extrusionOk="0">
                  <a:moveTo>
                    <a:pt x="821" y="202"/>
                  </a:moveTo>
                  <a:lnTo>
                    <a:pt x="872" y="218"/>
                  </a:lnTo>
                  <a:lnTo>
                    <a:pt x="922" y="235"/>
                  </a:lnTo>
                  <a:lnTo>
                    <a:pt x="989" y="269"/>
                  </a:lnTo>
                  <a:lnTo>
                    <a:pt x="1056" y="336"/>
                  </a:lnTo>
                  <a:lnTo>
                    <a:pt x="1123" y="403"/>
                  </a:lnTo>
                  <a:lnTo>
                    <a:pt x="1190" y="503"/>
                  </a:lnTo>
                  <a:lnTo>
                    <a:pt x="1257" y="604"/>
                  </a:lnTo>
                  <a:lnTo>
                    <a:pt x="1307" y="738"/>
                  </a:lnTo>
                  <a:lnTo>
                    <a:pt x="1374" y="922"/>
                  </a:lnTo>
                  <a:lnTo>
                    <a:pt x="1424" y="1123"/>
                  </a:lnTo>
                  <a:lnTo>
                    <a:pt x="1441" y="1341"/>
                  </a:lnTo>
                  <a:lnTo>
                    <a:pt x="1458" y="1575"/>
                  </a:lnTo>
                  <a:lnTo>
                    <a:pt x="1458" y="1676"/>
                  </a:lnTo>
                  <a:lnTo>
                    <a:pt x="1441" y="1776"/>
                  </a:lnTo>
                  <a:lnTo>
                    <a:pt x="1408" y="1877"/>
                  </a:lnTo>
                  <a:lnTo>
                    <a:pt x="1374" y="1960"/>
                  </a:lnTo>
                  <a:lnTo>
                    <a:pt x="1341" y="2027"/>
                  </a:lnTo>
                  <a:lnTo>
                    <a:pt x="1274" y="2094"/>
                  </a:lnTo>
                  <a:lnTo>
                    <a:pt x="1223" y="2145"/>
                  </a:lnTo>
                  <a:lnTo>
                    <a:pt x="1140" y="2195"/>
                  </a:lnTo>
                  <a:lnTo>
                    <a:pt x="1056" y="2245"/>
                  </a:lnTo>
                  <a:lnTo>
                    <a:pt x="972" y="2262"/>
                  </a:lnTo>
                  <a:lnTo>
                    <a:pt x="872" y="2279"/>
                  </a:lnTo>
                  <a:lnTo>
                    <a:pt x="821" y="2295"/>
                  </a:lnTo>
                  <a:lnTo>
                    <a:pt x="788" y="2279"/>
                  </a:lnTo>
                  <a:lnTo>
                    <a:pt x="687" y="2262"/>
                  </a:lnTo>
                  <a:lnTo>
                    <a:pt x="604" y="2245"/>
                  </a:lnTo>
                  <a:lnTo>
                    <a:pt x="503" y="2195"/>
                  </a:lnTo>
                  <a:lnTo>
                    <a:pt x="436" y="2145"/>
                  </a:lnTo>
                  <a:lnTo>
                    <a:pt x="369" y="2094"/>
                  </a:lnTo>
                  <a:lnTo>
                    <a:pt x="319" y="2027"/>
                  </a:lnTo>
                  <a:lnTo>
                    <a:pt x="269" y="1960"/>
                  </a:lnTo>
                  <a:lnTo>
                    <a:pt x="235" y="1877"/>
                  </a:lnTo>
                  <a:lnTo>
                    <a:pt x="218" y="1776"/>
                  </a:lnTo>
                  <a:lnTo>
                    <a:pt x="202" y="1676"/>
                  </a:lnTo>
                  <a:lnTo>
                    <a:pt x="202" y="1575"/>
                  </a:lnTo>
                  <a:lnTo>
                    <a:pt x="202" y="1341"/>
                  </a:lnTo>
                  <a:lnTo>
                    <a:pt x="235" y="1123"/>
                  </a:lnTo>
                  <a:lnTo>
                    <a:pt x="285" y="922"/>
                  </a:lnTo>
                  <a:lnTo>
                    <a:pt x="336" y="738"/>
                  </a:lnTo>
                  <a:lnTo>
                    <a:pt x="403" y="604"/>
                  </a:lnTo>
                  <a:lnTo>
                    <a:pt x="470" y="503"/>
                  </a:lnTo>
                  <a:lnTo>
                    <a:pt x="537" y="403"/>
                  </a:lnTo>
                  <a:lnTo>
                    <a:pt x="604" y="336"/>
                  </a:lnTo>
                  <a:lnTo>
                    <a:pt x="671" y="269"/>
                  </a:lnTo>
                  <a:lnTo>
                    <a:pt x="721" y="235"/>
                  </a:lnTo>
                  <a:lnTo>
                    <a:pt x="788" y="218"/>
                  </a:lnTo>
                  <a:lnTo>
                    <a:pt x="821" y="202"/>
                  </a:lnTo>
                  <a:close/>
                  <a:moveTo>
                    <a:pt x="821" y="1"/>
                  </a:moveTo>
                  <a:lnTo>
                    <a:pt x="754" y="17"/>
                  </a:lnTo>
                  <a:lnTo>
                    <a:pt x="671" y="51"/>
                  </a:lnTo>
                  <a:lnTo>
                    <a:pt x="570" y="101"/>
                  </a:lnTo>
                  <a:lnTo>
                    <a:pt x="486" y="168"/>
                  </a:lnTo>
                  <a:lnTo>
                    <a:pt x="403" y="252"/>
                  </a:lnTo>
                  <a:lnTo>
                    <a:pt x="302" y="369"/>
                  </a:lnTo>
                  <a:lnTo>
                    <a:pt x="235" y="503"/>
                  </a:lnTo>
                  <a:lnTo>
                    <a:pt x="151" y="654"/>
                  </a:lnTo>
                  <a:lnTo>
                    <a:pt x="84" y="855"/>
                  </a:lnTo>
                  <a:lnTo>
                    <a:pt x="34" y="1073"/>
                  </a:lnTo>
                  <a:lnTo>
                    <a:pt x="1" y="1307"/>
                  </a:lnTo>
                  <a:lnTo>
                    <a:pt x="1" y="1575"/>
                  </a:lnTo>
                  <a:lnTo>
                    <a:pt x="1" y="1743"/>
                  </a:lnTo>
                  <a:lnTo>
                    <a:pt x="34" y="1877"/>
                  </a:lnTo>
                  <a:lnTo>
                    <a:pt x="84" y="2011"/>
                  </a:lnTo>
                  <a:lnTo>
                    <a:pt x="135" y="2111"/>
                  </a:lnTo>
                  <a:lnTo>
                    <a:pt x="202" y="2195"/>
                  </a:lnTo>
                  <a:lnTo>
                    <a:pt x="269" y="2262"/>
                  </a:lnTo>
                  <a:lnTo>
                    <a:pt x="336" y="2329"/>
                  </a:lnTo>
                  <a:lnTo>
                    <a:pt x="419" y="2379"/>
                  </a:lnTo>
                  <a:lnTo>
                    <a:pt x="520" y="2429"/>
                  </a:lnTo>
                  <a:lnTo>
                    <a:pt x="637" y="2463"/>
                  </a:lnTo>
                  <a:lnTo>
                    <a:pt x="771" y="2480"/>
                  </a:lnTo>
                  <a:lnTo>
                    <a:pt x="821" y="2463"/>
                  </a:lnTo>
                  <a:lnTo>
                    <a:pt x="872" y="2480"/>
                  </a:lnTo>
                  <a:lnTo>
                    <a:pt x="888" y="2480"/>
                  </a:lnTo>
                  <a:lnTo>
                    <a:pt x="1022" y="2463"/>
                  </a:lnTo>
                  <a:lnTo>
                    <a:pt x="1123" y="2429"/>
                  </a:lnTo>
                  <a:lnTo>
                    <a:pt x="1240" y="2379"/>
                  </a:lnTo>
                  <a:lnTo>
                    <a:pt x="1307" y="2329"/>
                  </a:lnTo>
                  <a:lnTo>
                    <a:pt x="1391" y="2262"/>
                  </a:lnTo>
                  <a:lnTo>
                    <a:pt x="1458" y="2195"/>
                  </a:lnTo>
                  <a:lnTo>
                    <a:pt x="1525" y="2111"/>
                  </a:lnTo>
                  <a:lnTo>
                    <a:pt x="1575" y="2011"/>
                  </a:lnTo>
                  <a:lnTo>
                    <a:pt x="1625" y="1877"/>
                  </a:lnTo>
                  <a:lnTo>
                    <a:pt x="1642" y="1743"/>
                  </a:lnTo>
                  <a:lnTo>
                    <a:pt x="1659" y="1575"/>
                  </a:lnTo>
                  <a:lnTo>
                    <a:pt x="1642" y="1307"/>
                  </a:lnTo>
                  <a:lnTo>
                    <a:pt x="1625" y="1073"/>
                  </a:lnTo>
                  <a:lnTo>
                    <a:pt x="1575" y="855"/>
                  </a:lnTo>
                  <a:lnTo>
                    <a:pt x="1491" y="654"/>
                  </a:lnTo>
                  <a:lnTo>
                    <a:pt x="1424" y="503"/>
                  </a:lnTo>
                  <a:lnTo>
                    <a:pt x="1341" y="369"/>
                  </a:lnTo>
                  <a:lnTo>
                    <a:pt x="1257" y="252"/>
                  </a:lnTo>
                  <a:lnTo>
                    <a:pt x="1173" y="168"/>
                  </a:lnTo>
                  <a:lnTo>
                    <a:pt x="1073" y="101"/>
                  </a:lnTo>
                  <a:lnTo>
                    <a:pt x="989" y="51"/>
                  </a:lnTo>
                  <a:lnTo>
                    <a:pt x="905" y="17"/>
                  </a:lnTo>
                  <a:lnTo>
                    <a:pt x="82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3" name="Google Shape;10813;g280d82a52a6_0_7821"/>
            <p:cNvSpPr/>
            <p:nvPr/>
          </p:nvSpPr>
          <p:spPr>
            <a:xfrm>
              <a:off x="2994025" y="733275"/>
              <a:ext cx="7150" cy="5050"/>
            </a:xfrm>
            <a:custGeom>
              <a:avLst/>
              <a:gdLst/>
              <a:ahLst/>
              <a:cxnLst/>
              <a:rect l="l" t="t" r="r" b="b"/>
              <a:pathLst>
                <a:path w="286" h="202" extrusionOk="0">
                  <a:moveTo>
                    <a:pt x="101" y="17"/>
                  </a:moveTo>
                  <a:lnTo>
                    <a:pt x="63" y="43"/>
                  </a:lnTo>
                  <a:lnTo>
                    <a:pt x="67" y="34"/>
                  </a:lnTo>
                  <a:lnTo>
                    <a:pt x="101" y="17"/>
                  </a:lnTo>
                  <a:close/>
                  <a:moveTo>
                    <a:pt x="168" y="17"/>
                  </a:moveTo>
                  <a:lnTo>
                    <a:pt x="218" y="34"/>
                  </a:lnTo>
                  <a:lnTo>
                    <a:pt x="235" y="68"/>
                  </a:lnTo>
                  <a:lnTo>
                    <a:pt x="218" y="51"/>
                  </a:lnTo>
                  <a:lnTo>
                    <a:pt x="168" y="17"/>
                  </a:lnTo>
                  <a:close/>
                  <a:moveTo>
                    <a:pt x="67" y="1"/>
                  </a:moveTo>
                  <a:lnTo>
                    <a:pt x="34" y="17"/>
                  </a:lnTo>
                  <a:lnTo>
                    <a:pt x="17" y="51"/>
                  </a:lnTo>
                  <a:lnTo>
                    <a:pt x="0" y="101"/>
                  </a:lnTo>
                  <a:lnTo>
                    <a:pt x="0" y="135"/>
                  </a:lnTo>
                  <a:lnTo>
                    <a:pt x="17" y="168"/>
                  </a:lnTo>
                  <a:lnTo>
                    <a:pt x="51" y="185"/>
                  </a:lnTo>
                  <a:lnTo>
                    <a:pt x="84" y="202"/>
                  </a:lnTo>
                  <a:lnTo>
                    <a:pt x="201" y="202"/>
                  </a:lnTo>
                  <a:lnTo>
                    <a:pt x="235" y="185"/>
                  </a:lnTo>
                  <a:lnTo>
                    <a:pt x="268" y="168"/>
                  </a:lnTo>
                  <a:lnTo>
                    <a:pt x="285" y="135"/>
                  </a:lnTo>
                  <a:lnTo>
                    <a:pt x="285" y="101"/>
                  </a:lnTo>
                  <a:lnTo>
                    <a:pt x="268" y="51"/>
                  </a:lnTo>
                  <a:lnTo>
                    <a:pt x="252" y="17"/>
                  </a:lnTo>
                  <a:lnTo>
                    <a:pt x="2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4" name="Google Shape;10814;g280d82a52a6_0_7821"/>
            <p:cNvSpPr/>
            <p:nvPr/>
          </p:nvSpPr>
          <p:spPr>
            <a:xfrm>
              <a:off x="3004075" y="730775"/>
              <a:ext cx="7550" cy="7125"/>
            </a:xfrm>
            <a:custGeom>
              <a:avLst/>
              <a:gdLst/>
              <a:ahLst/>
              <a:cxnLst/>
              <a:rect l="l" t="t" r="r" b="b"/>
              <a:pathLst>
                <a:path w="302" h="285" extrusionOk="0">
                  <a:moveTo>
                    <a:pt x="101" y="0"/>
                  </a:moveTo>
                  <a:lnTo>
                    <a:pt x="67" y="17"/>
                  </a:lnTo>
                  <a:lnTo>
                    <a:pt x="34" y="34"/>
                  </a:lnTo>
                  <a:lnTo>
                    <a:pt x="0" y="67"/>
                  </a:lnTo>
                  <a:lnTo>
                    <a:pt x="0" y="117"/>
                  </a:lnTo>
                  <a:lnTo>
                    <a:pt x="17" y="151"/>
                  </a:lnTo>
                  <a:lnTo>
                    <a:pt x="34" y="184"/>
                  </a:lnTo>
                  <a:lnTo>
                    <a:pt x="151" y="268"/>
                  </a:lnTo>
                  <a:lnTo>
                    <a:pt x="201" y="285"/>
                  </a:lnTo>
                  <a:lnTo>
                    <a:pt x="252" y="285"/>
                  </a:lnTo>
                  <a:lnTo>
                    <a:pt x="285" y="251"/>
                  </a:lnTo>
                  <a:lnTo>
                    <a:pt x="302" y="218"/>
                  </a:lnTo>
                  <a:lnTo>
                    <a:pt x="302" y="168"/>
                  </a:lnTo>
                  <a:lnTo>
                    <a:pt x="285" y="134"/>
                  </a:lnTo>
                  <a:lnTo>
                    <a:pt x="268" y="117"/>
                  </a:lnTo>
                  <a:lnTo>
                    <a:pt x="168" y="34"/>
                  </a:lnTo>
                  <a:lnTo>
                    <a:pt x="134"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5" name="Google Shape;10815;g280d82a52a6_0_7821"/>
            <p:cNvSpPr/>
            <p:nvPr/>
          </p:nvSpPr>
          <p:spPr>
            <a:xfrm>
              <a:off x="3009525" y="680525"/>
              <a:ext cx="33100" cy="53625"/>
            </a:xfrm>
            <a:custGeom>
              <a:avLst/>
              <a:gdLst/>
              <a:ahLst/>
              <a:cxnLst/>
              <a:rect l="l" t="t" r="r" b="b"/>
              <a:pathLst>
                <a:path w="1324" h="2145" extrusionOk="0">
                  <a:moveTo>
                    <a:pt x="687" y="0"/>
                  </a:moveTo>
                  <a:lnTo>
                    <a:pt x="586" y="34"/>
                  </a:lnTo>
                  <a:lnTo>
                    <a:pt x="469" y="67"/>
                  </a:lnTo>
                  <a:lnTo>
                    <a:pt x="369" y="134"/>
                  </a:lnTo>
                  <a:lnTo>
                    <a:pt x="251" y="218"/>
                  </a:lnTo>
                  <a:lnTo>
                    <a:pt x="134" y="335"/>
                  </a:lnTo>
                  <a:lnTo>
                    <a:pt x="17" y="469"/>
                  </a:lnTo>
                  <a:lnTo>
                    <a:pt x="0" y="503"/>
                  </a:lnTo>
                  <a:lnTo>
                    <a:pt x="0" y="536"/>
                  </a:lnTo>
                  <a:lnTo>
                    <a:pt x="17" y="570"/>
                  </a:lnTo>
                  <a:lnTo>
                    <a:pt x="34" y="603"/>
                  </a:lnTo>
                  <a:lnTo>
                    <a:pt x="67" y="620"/>
                  </a:lnTo>
                  <a:lnTo>
                    <a:pt x="117" y="620"/>
                  </a:lnTo>
                  <a:lnTo>
                    <a:pt x="151" y="603"/>
                  </a:lnTo>
                  <a:lnTo>
                    <a:pt x="184" y="586"/>
                  </a:lnTo>
                  <a:lnTo>
                    <a:pt x="268" y="486"/>
                  </a:lnTo>
                  <a:lnTo>
                    <a:pt x="369" y="385"/>
                  </a:lnTo>
                  <a:lnTo>
                    <a:pt x="452" y="318"/>
                  </a:lnTo>
                  <a:lnTo>
                    <a:pt x="536" y="268"/>
                  </a:lnTo>
                  <a:lnTo>
                    <a:pt x="620" y="235"/>
                  </a:lnTo>
                  <a:lnTo>
                    <a:pt x="687" y="201"/>
                  </a:lnTo>
                  <a:lnTo>
                    <a:pt x="787" y="201"/>
                  </a:lnTo>
                  <a:lnTo>
                    <a:pt x="854" y="235"/>
                  </a:lnTo>
                  <a:lnTo>
                    <a:pt x="921" y="318"/>
                  </a:lnTo>
                  <a:lnTo>
                    <a:pt x="1005" y="419"/>
                  </a:lnTo>
                  <a:lnTo>
                    <a:pt x="1055" y="570"/>
                  </a:lnTo>
                  <a:lnTo>
                    <a:pt x="1106" y="754"/>
                  </a:lnTo>
                  <a:lnTo>
                    <a:pt x="1122" y="972"/>
                  </a:lnTo>
                  <a:lnTo>
                    <a:pt x="1122" y="1223"/>
                  </a:lnTo>
                  <a:lnTo>
                    <a:pt x="1072" y="1508"/>
                  </a:lnTo>
                  <a:lnTo>
                    <a:pt x="1022" y="1692"/>
                  </a:lnTo>
                  <a:lnTo>
                    <a:pt x="972" y="1843"/>
                  </a:lnTo>
                  <a:lnTo>
                    <a:pt x="888" y="1977"/>
                  </a:lnTo>
                  <a:lnTo>
                    <a:pt x="871" y="2010"/>
                  </a:lnTo>
                  <a:lnTo>
                    <a:pt x="871" y="2060"/>
                  </a:lnTo>
                  <a:lnTo>
                    <a:pt x="888" y="2094"/>
                  </a:lnTo>
                  <a:lnTo>
                    <a:pt x="921" y="2111"/>
                  </a:lnTo>
                  <a:lnTo>
                    <a:pt x="938" y="2127"/>
                  </a:lnTo>
                  <a:lnTo>
                    <a:pt x="972" y="2144"/>
                  </a:lnTo>
                  <a:lnTo>
                    <a:pt x="1022" y="2127"/>
                  </a:lnTo>
                  <a:lnTo>
                    <a:pt x="1055" y="2094"/>
                  </a:lnTo>
                  <a:lnTo>
                    <a:pt x="1156" y="1926"/>
                  </a:lnTo>
                  <a:lnTo>
                    <a:pt x="1223" y="1742"/>
                  </a:lnTo>
                  <a:lnTo>
                    <a:pt x="1273" y="1558"/>
                  </a:lnTo>
                  <a:lnTo>
                    <a:pt x="1323" y="1240"/>
                  </a:lnTo>
                  <a:lnTo>
                    <a:pt x="1323" y="955"/>
                  </a:lnTo>
                  <a:lnTo>
                    <a:pt x="1290" y="704"/>
                  </a:lnTo>
                  <a:lnTo>
                    <a:pt x="1240" y="486"/>
                  </a:lnTo>
                  <a:lnTo>
                    <a:pt x="1156" y="302"/>
                  </a:lnTo>
                  <a:lnTo>
                    <a:pt x="1072" y="168"/>
                  </a:lnTo>
                  <a:lnTo>
                    <a:pt x="955" y="67"/>
                  </a:lnTo>
                  <a:lnTo>
                    <a:pt x="905" y="34"/>
                  </a:lnTo>
                  <a:lnTo>
                    <a:pt x="854" y="17"/>
                  </a:lnTo>
                  <a:lnTo>
                    <a:pt x="77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6" name="Google Shape;10816;g280d82a52a6_0_7821"/>
            <p:cNvSpPr/>
            <p:nvPr/>
          </p:nvSpPr>
          <p:spPr>
            <a:xfrm>
              <a:off x="2952550" y="680525"/>
              <a:ext cx="33125" cy="53625"/>
            </a:xfrm>
            <a:custGeom>
              <a:avLst/>
              <a:gdLst/>
              <a:ahLst/>
              <a:cxnLst/>
              <a:rect l="l" t="t" r="r" b="b"/>
              <a:pathLst>
                <a:path w="1325" h="2145" extrusionOk="0">
                  <a:moveTo>
                    <a:pt x="554" y="0"/>
                  </a:moveTo>
                  <a:lnTo>
                    <a:pt x="470" y="17"/>
                  </a:lnTo>
                  <a:lnTo>
                    <a:pt x="420" y="34"/>
                  </a:lnTo>
                  <a:lnTo>
                    <a:pt x="353" y="67"/>
                  </a:lnTo>
                  <a:lnTo>
                    <a:pt x="252" y="168"/>
                  </a:lnTo>
                  <a:lnTo>
                    <a:pt x="152" y="302"/>
                  </a:lnTo>
                  <a:lnTo>
                    <a:pt x="68" y="486"/>
                  </a:lnTo>
                  <a:lnTo>
                    <a:pt x="18" y="704"/>
                  </a:lnTo>
                  <a:lnTo>
                    <a:pt x="1" y="955"/>
                  </a:lnTo>
                  <a:lnTo>
                    <a:pt x="1" y="1240"/>
                  </a:lnTo>
                  <a:lnTo>
                    <a:pt x="51" y="1558"/>
                  </a:lnTo>
                  <a:lnTo>
                    <a:pt x="101" y="1742"/>
                  </a:lnTo>
                  <a:lnTo>
                    <a:pt x="168" y="1926"/>
                  </a:lnTo>
                  <a:lnTo>
                    <a:pt x="269" y="2094"/>
                  </a:lnTo>
                  <a:lnTo>
                    <a:pt x="302" y="2127"/>
                  </a:lnTo>
                  <a:lnTo>
                    <a:pt x="336" y="2144"/>
                  </a:lnTo>
                  <a:lnTo>
                    <a:pt x="369" y="2127"/>
                  </a:lnTo>
                  <a:lnTo>
                    <a:pt x="403" y="2111"/>
                  </a:lnTo>
                  <a:lnTo>
                    <a:pt x="436" y="2094"/>
                  </a:lnTo>
                  <a:lnTo>
                    <a:pt x="436" y="2060"/>
                  </a:lnTo>
                  <a:lnTo>
                    <a:pt x="436" y="2010"/>
                  </a:lnTo>
                  <a:lnTo>
                    <a:pt x="420" y="1977"/>
                  </a:lnTo>
                  <a:lnTo>
                    <a:pt x="353" y="1843"/>
                  </a:lnTo>
                  <a:lnTo>
                    <a:pt x="286" y="1692"/>
                  </a:lnTo>
                  <a:lnTo>
                    <a:pt x="252" y="1508"/>
                  </a:lnTo>
                  <a:lnTo>
                    <a:pt x="202" y="1223"/>
                  </a:lnTo>
                  <a:lnTo>
                    <a:pt x="185" y="972"/>
                  </a:lnTo>
                  <a:lnTo>
                    <a:pt x="219" y="754"/>
                  </a:lnTo>
                  <a:lnTo>
                    <a:pt x="252" y="570"/>
                  </a:lnTo>
                  <a:lnTo>
                    <a:pt x="319" y="419"/>
                  </a:lnTo>
                  <a:lnTo>
                    <a:pt x="386" y="318"/>
                  </a:lnTo>
                  <a:lnTo>
                    <a:pt x="453" y="235"/>
                  </a:lnTo>
                  <a:lnTo>
                    <a:pt x="520" y="201"/>
                  </a:lnTo>
                  <a:lnTo>
                    <a:pt x="637" y="201"/>
                  </a:lnTo>
                  <a:lnTo>
                    <a:pt x="704" y="235"/>
                  </a:lnTo>
                  <a:lnTo>
                    <a:pt x="788" y="268"/>
                  </a:lnTo>
                  <a:lnTo>
                    <a:pt x="872" y="318"/>
                  </a:lnTo>
                  <a:lnTo>
                    <a:pt x="956" y="385"/>
                  </a:lnTo>
                  <a:lnTo>
                    <a:pt x="1056" y="486"/>
                  </a:lnTo>
                  <a:lnTo>
                    <a:pt x="1140" y="586"/>
                  </a:lnTo>
                  <a:lnTo>
                    <a:pt x="1174" y="603"/>
                  </a:lnTo>
                  <a:lnTo>
                    <a:pt x="1207" y="620"/>
                  </a:lnTo>
                  <a:lnTo>
                    <a:pt x="1241" y="620"/>
                  </a:lnTo>
                  <a:lnTo>
                    <a:pt x="1291" y="603"/>
                  </a:lnTo>
                  <a:lnTo>
                    <a:pt x="1308" y="570"/>
                  </a:lnTo>
                  <a:lnTo>
                    <a:pt x="1324" y="536"/>
                  </a:lnTo>
                  <a:lnTo>
                    <a:pt x="1324" y="503"/>
                  </a:lnTo>
                  <a:lnTo>
                    <a:pt x="1308" y="469"/>
                  </a:lnTo>
                  <a:lnTo>
                    <a:pt x="1190" y="335"/>
                  </a:lnTo>
                  <a:lnTo>
                    <a:pt x="1073" y="218"/>
                  </a:lnTo>
                  <a:lnTo>
                    <a:pt x="956" y="134"/>
                  </a:lnTo>
                  <a:lnTo>
                    <a:pt x="839" y="67"/>
                  </a:lnTo>
                  <a:lnTo>
                    <a:pt x="738" y="34"/>
                  </a:lnTo>
                  <a:lnTo>
                    <a:pt x="63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7" name="Google Shape;10817;g280d82a52a6_0_7821"/>
            <p:cNvSpPr/>
            <p:nvPr/>
          </p:nvSpPr>
          <p:spPr>
            <a:xfrm>
              <a:off x="2983125" y="730775"/>
              <a:ext cx="8000" cy="7125"/>
            </a:xfrm>
            <a:custGeom>
              <a:avLst/>
              <a:gdLst/>
              <a:ahLst/>
              <a:cxnLst/>
              <a:rect l="l" t="t" r="r" b="b"/>
              <a:pathLst>
                <a:path w="320" h="285" extrusionOk="0">
                  <a:moveTo>
                    <a:pt x="219" y="0"/>
                  </a:moveTo>
                  <a:lnTo>
                    <a:pt x="168" y="17"/>
                  </a:lnTo>
                  <a:lnTo>
                    <a:pt x="135" y="34"/>
                  </a:lnTo>
                  <a:lnTo>
                    <a:pt x="51" y="117"/>
                  </a:lnTo>
                  <a:lnTo>
                    <a:pt x="18" y="134"/>
                  </a:lnTo>
                  <a:lnTo>
                    <a:pt x="1" y="168"/>
                  </a:lnTo>
                  <a:lnTo>
                    <a:pt x="1" y="218"/>
                  </a:lnTo>
                  <a:lnTo>
                    <a:pt x="18" y="251"/>
                  </a:lnTo>
                  <a:lnTo>
                    <a:pt x="68" y="285"/>
                  </a:lnTo>
                  <a:lnTo>
                    <a:pt x="101" y="285"/>
                  </a:lnTo>
                  <a:lnTo>
                    <a:pt x="168" y="268"/>
                  </a:lnTo>
                  <a:lnTo>
                    <a:pt x="286" y="184"/>
                  </a:lnTo>
                  <a:lnTo>
                    <a:pt x="302" y="151"/>
                  </a:lnTo>
                  <a:lnTo>
                    <a:pt x="319" y="117"/>
                  </a:lnTo>
                  <a:lnTo>
                    <a:pt x="302" y="67"/>
                  </a:lnTo>
                  <a:lnTo>
                    <a:pt x="286" y="34"/>
                  </a:lnTo>
                  <a:lnTo>
                    <a:pt x="252" y="17"/>
                  </a:lnTo>
                  <a:lnTo>
                    <a:pt x="219"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8" name="Google Shape;10818;g280d82a52a6_0_7821"/>
            <p:cNvSpPr/>
            <p:nvPr/>
          </p:nvSpPr>
          <p:spPr>
            <a:xfrm>
              <a:off x="2952150" y="725325"/>
              <a:ext cx="90475" cy="13000"/>
            </a:xfrm>
            <a:custGeom>
              <a:avLst/>
              <a:gdLst/>
              <a:ahLst/>
              <a:cxnLst/>
              <a:rect l="l" t="t" r="r" b="b"/>
              <a:pathLst>
                <a:path w="3619" h="520" extrusionOk="0">
                  <a:moveTo>
                    <a:pt x="84" y="0"/>
                  </a:moveTo>
                  <a:lnTo>
                    <a:pt x="50" y="17"/>
                  </a:lnTo>
                  <a:lnTo>
                    <a:pt x="17" y="51"/>
                  </a:lnTo>
                  <a:lnTo>
                    <a:pt x="0" y="84"/>
                  </a:lnTo>
                  <a:lnTo>
                    <a:pt x="0" y="118"/>
                  </a:lnTo>
                  <a:lnTo>
                    <a:pt x="17" y="151"/>
                  </a:lnTo>
                  <a:lnTo>
                    <a:pt x="50" y="185"/>
                  </a:lnTo>
                  <a:lnTo>
                    <a:pt x="101" y="218"/>
                  </a:lnTo>
                  <a:lnTo>
                    <a:pt x="184" y="285"/>
                  </a:lnTo>
                  <a:lnTo>
                    <a:pt x="318" y="335"/>
                  </a:lnTo>
                  <a:lnTo>
                    <a:pt x="519" y="402"/>
                  </a:lnTo>
                  <a:lnTo>
                    <a:pt x="771" y="453"/>
                  </a:lnTo>
                  <a:lnTo>
                    <a:pt x="1039" y="486"/>
                  </a:lnTo>
                  <a:lnTo>
                    <a:pt x="1340" y="503"/>
                  </a:lnTo>
                  <a:lnTo>
                    <a:pt x="1759" y="520"/>
                  </a:lnTo>
                  <a:lnTo>
                    <a:pt x="1860" y="520"/>
                  </a:lnTo>
                  <a:lnTo>
                    <a:pt x="2295" y="503"/>
                  </a:lnTo>
                  <a:lnTo>
                    <a:pt x="2597" y="486"/>
                  </a:lnTo>
                  <a:lnTo>
                    <a:pt x="2865" y="453"/>
                  </a:lnTo>
                  <a:lnTo>
                    <a:pt x="3099" y="402"/>
                  </a:lnTo>
                  <a:lnTo>
                    <a:pt x="3300" y="335"/>
                  </a:lnTo>
                  <a:lnTo>
                    <a:pt x="3434" y="285"/>
                  </a:lnTo>
                  <a:lnTo>
                    <a:pt x="3535" y="218"/>
                  </a:lnTo>
                  <a:lnTo>
                    <a:pt x="3585" y="185"/>
                  </a:lnTo>
                  <a:lnTo>
                    <a:pt x="3602" y="151"/>
                  </a:lnTo>
                  <a:lnTo>
                    <a:pt x="3618" y="118"/>
                  </a:lnTo>
                  <a:lnTo>
                    <a:pt x="3618" y="84"/>
                  </a:lnTo>
                  <a:lnTo>
                    <a:pt x="3602" y="51"/>
                  </a:lnTo>
                  <a:lnTo>
                    <a:pt x="3585" y="17"/>
                  </a:lnTo>
                  <a:lnTo>
                    <a:pt x="3551" y="0"/>
                  </a:lnTo>
                  <a:lnTo>
                    <a:pt x="3468" y="0"/>
                  </a:lnTo>
                  <a:lnTo>
                    <a:pt x="3451" y="34"/>
                  </a:lnTo>
                  <a:lnTo>
                    <a:pt x="3401" y="67"/>
                  </a:lnTo>
                  <a:lnTo>
                    <a:pt x="3334" y="101"/>
                  </a:lnTo>
                  <a:lnTo>
                    <a:pt x="3233" y="151"/>
                  </a:lnTo>
                  <a:lnTo>
                    <a:pt x="3099" y="201"/>
                  </a:lnTo>
                  <a:lnTo>
                    <a:pt x="2881" y="235"/>
                  </a:lnTo>
                  <a:lnTo>
                    <a:pt x="2613" y="285"/>
                  </a:lnTo>
                  <a:lnTo>
                    <a:pt x="2278" y="302"/>
                  </a:lnTo>
                  <a:lnTo>
                    <a:pt x="1860" y="319"/>
                  </a:lnTo>
                  <a:lnTo>
                    <a:pt x="1759" y="319"/>
                  </a:lnTo>
                  <a:lnTo>
                    <a:pt x="1357" y="302"/>
                  </a:lnTo>
                  <a:lnTo>
                    <a:pt x="1005" y="285"/>
                  </a:lnTo>
                  <a:lnTo>
                    <a:pt x="737" y="235"/>
                  </a:lnTo>
                  <a:lnTo>
                    <a:pt x="536" y="201"/>
                  </a:lnTo>
                  <a:lnTo>
                    <a:pt x="402" y="151"/>
                  </a:lnTo>
                  <a:lnTo>
                    <a:pt x="302" y="101"/>
                  </a:lnTo>
                  <a:lnTo>
                    <a:pt x="235" y="67"/>
                  </a:lnTo>
                  <a:lnTo>
                    <a:pt x="184" y="34"/>
                  </a:lnTo>
                  <a:lnTo>
                    <a:pt x="151" y="17"/>
                  </a:lnTo>
                  <a:lnTo>
                    <a:pt x="11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19" name="Google Shape;10819;g280d82a52a6_0_7821"/>
            <p:cNvSpPr/>
            <p:nvPr/>
          </p:nvSpPr>
          <p:spPr>
            <a:xfrm>
              <a:off x="2944175" y="716950"/>
              <a:ext cx="106825" cy="41900"/>
            </a:xfrm>
            <a:custGeom>
              <a:avLst/>
              <a:gdLst/>
              <a:ahLst/>
              <a:cxnLst/>
              <a:rect l="l" t="t" r="r" b="b"/>
              <a:pathLst>
                <a:path w="4273" h="1676" extrusionOk="0">
                  <a:moveTo>
                    <a:pt x="252" y="0"/>
                  </a:moveTo>
                  <a:lnTo>
                    <a:pt x="219" y="17"/>
                  </a:lnTo>
                  <a:lnTo>
                    <a:pt x="168" y="51"/>
                  </a:lnTo>
                  <a:lnTo>
                    <a:pt x="101" y="118"/>
                  </a:lnTo>
                  <a:lnTo>
                    <a:pt x="68" y="185"/>
                  </a:lnTo>
                  <a:lnTo>
                    <a:pt x="34" y="252"/>
                  </a:lnTo>
                  <a:lnTo>
                    <a:pt x="1" y="335"/>
                  </a:lnTo>
                  <a:lnTo>
                    <a:pt x="1" y="436"/>
                  </a:lnTo>
                  <a:lnTo>
                    <a:pt x="1" y="536"/>
                  </a:lnTo>
                  <a:lnTo>
                    <a:pt x="18" y="637"/>
                  </a:lnTo>
                  <a:lnTo>
                    <a:pt x="51" y="737"/>
                  </a:lnTo>
                  <a:lnTo>
                    <a:pt x="101" y="838"/>
                  </a:lnTo>
                  <a:lnTo>
                    <a:pt x="152" y="922"/>
                  </a:lnTo>
                  <a:lnTo>
                    <a:pt x="219" y="1022"/>
                  </a:lnTo>
                  <a:lnTo>
                    <a:pt x="302" y="1106"/>
                  </a:lnTo>
                  <a:lnTo>
                    <a:pt x="386" y="1190"/>
                  </a:lnTo>
                  <a:lnTo>
                    <a:pt x="487" y="1257"/>
                  </a:lnTo>
                  <a:lnTo>
                    <a:pt x="587" y="1324"/>
                  </a:lnTo>
                  <a:lnTo>
                    <a:pt x="838" y="1458"/>
                  </a:lnTo>
                  <a:lnTo>
                    <a:pt x="1107" y="1541"/>
                  </a:lnTo>
                  <a:lnTo>
                    <a:pt x="1425" y="1608"/>
                  </a:lnTo>
                  <a:lnTo>
                    <a:pt x="1760" y="1659"/>
                  </a:lnTo>
                  <a:lnTo>
                    <a:pt x="2128" y="1675"/>
                  </a:lnTo>
                  <a:lnTo>
                    <a:pt x="2514" y="1659"/>
                  </a:lnTo>
                  <a:lnTo>
                    <a:pt x="2865" y="1608"/>
                  </a:lnTo>
                  <a:lnTo>
                    <a:pt x="3184" y="1541"/>
                  </a:lnTo>
                  <a:lnTo>
                    <a:pt x="3468" y="1441"/>
                  </a:lnTo>
                  <a:lnTo>
                    <a:pt x="3586" y="1374"/>
                  </a:lnTo>
                  <a:lnTo>
                    <a:pt x="3703" y="1307"/>
                  </a:lnTo>
                  <a:lnTo>
                    <a:pt x="3820" y="1240"/>
                  </a:lnTo>
                  <a:lnTo>
                    <a:pt x="3921" y="1156"/>
                  </a:lnTo>
                  <a:lnTo>
                    <a:pt x="4004" y="1072"/>
                  </a:lnTo>
                  <a:lnTo>
                    <a:pt x="4071" y="989"/>
                  </a:lnTo>
                  <a:lnTo>
                    <a:pt x="4138" y="888"/>
                  </a:lnTo>
                  <a:lnTo>
                    <a:pt x="4189" y="788"/>
                  </a:lnTo>
                  <a:lnTo>
                    <a:pt x="4256" y="620"/>
                  </a:lnTo>
                  <a:lnTo>
                    <a:pt x="4272" y="436"/>
                  </a:lnTo>
                  <a:lnTo>
                    <a:pt x="4256" y="335"/>
                  </a:lnTo>
                  <a:lnTo>
                    <a:pt x="4239" y="252"/>
                  </a:lnTo>
                  <a:lnTo>
                    <a:pt x="4205" y="185"/>
                  </a:lnTo>
                  <a:lnTo>
                    <a:pt x="4172" y="118"/>
                  </a:lnTo>
                  <a:lnTo>
                    <a:pt x="4088" y="51"/>
                  </a:lnTo>
                  <a:lnTo>
                    <a:pt x="4055" y="17"/>
                  </a:lnTo>
                  <a:lnTo>
                    <a:pt x="4021" y="0"/>
                  </a:lnTo>
                  <a:lnTo>
                    <a:pt x="3988" y="17"/>
                  </a:lnTo>
                  <a:lnTo>
                    <a:pt x="3937" y="34"/>
                  </a:lnTo>
                  <a:lnTo>
                    <a:pt x="3921" y="51"/>
                  </a:lnTo>
                  <a:lnTo>
                    <a:pt x="3904" y="101"/>
                  </a:lnTo>
                  <a:lnTo>
                    <a:pt x="3904" y="134"/>
                  </a:lnTo>
                  <a:lnTo>
                    <a:pt x="3921" y="168"/>
                  </a:lnTo>
                  <a:lnTo>
                    <a:pt x="3954" y="201"/>
                  </a:lnTo>
                  <a:lnTo>
                    <a:pt x="3971" y="201"/>
                  </a:lnTo>
                  <a:lnTo>
                    <a:pt x="4004" y="252"/>
                  </a:lnTo>
                  <a:lnTo>
                    <a:pt x="4055" y="319"/>
                  </a:lnTo>
                  <a:lnTo>
                    <a:pt x="4071" y="436"/>
                  </a:lnTo>
                  <a:lnTo>
                    <a:pt x="4055" y="570"/>
                  </a:lnTo>
                  <a:lnTo>
                    <a:pt x="4004" y="704"/>
                  </a:lnTo>
                  <a:lnTo>
                    <a:pt x="3971" y="788"/>
                  </a:lnTo>
                  <a:lnTo>
                    <a:pt x="3887" y="905"/>
                  </a:lnTo>
                  <a:lnTo>
                    <a:pt x="3753" y="1022"/>
                  </a:lnTo>
                  <a:lnTo>
                    <a:pt x="3569" y="1156"/>
                  </a:lnTo>
                  <a:lnTo>
                    <a:pt x="3468" y="1223"/>
                  </a:lnTo>
                  <a:lnTo>
                    <a:pt x="3334" y="1273"/>
                  </a:lnTo>
                  <a:lnTo>
                    <a:pt x="3184" y="1324"/>
                  </a:lnTo>
                  <a:lnTo>
                    <a:pt x="3016" y="1374"/>
                  </a:lnTo>
                  <a:lnTo>
                    <a:pt x="2832" y="1407"/>
                  </a:lnTo>
                  <a:lnTo>
                    <a:pt x="2614" y="1441"/>
                  </a:lnTo>
                  <a:lnTo>
                    <a:pt x="2396" y="1458"/>
                  </a:lnTo>
                  <a:lnTo>
                    <a:pt x="2128" y="1474"/>
                  </a:lnTo>
                  <a:lnTo>
                    <a:pt x="1793" y="1458"/>
                  </a:lnTo>
                  <a:lnTo>
                    <a:pt x="1475" y="1424"/>
                  </a:lnTo>
                  <a:lnTo>
                    <a:pt x="1190" y="1357"/>
                  </a:lnTo>
                  <a:lnTo>
                    <a:pt x="939" y="1273"/>
                  </a:lnTo>
                  <a:lnTo>
                    <a:pt x="721" y="1173"/>
                  </a:lnTo>
                  <a:lnTo>
                    <a:pt x="537" y="1039"/>
                  </a:lnTo>
                  <a:lnTo>
                    <a:pt x="453" y="972"/>
                  </a:lnTo>
                  <a:lnTo>
                    <a:pt x="386" y="905"/>
                  </a:lnTo>
                  <a:lnTo>
                    <a:pt x="319" y="821"/>
                  </a:lnTo>
                  <a:lnTo>
                    <a:pt x="269" y="737"/>
                  </a:lnTo>
                  <a:lnTo>
                    <a:pt x="219" y="587"/>
                  </a:lnTo>
                  <a:lnTo>
                    <a:pt x="202" y="436"/>
                  </a:lnTo>
                  <a:lnTo>
                    <a:pt x="219" y="319"/>
                  </a:lnTo>
                  <a:lnTo>
                    <a:pt x="252" y="252"/>
                  </a:lnTo>
                  <a:lnTo>
                    <a:pt x="302" y="201"/>
                  </a:lnTo>
                  <a:lnTo>
                    <a:pt x="319" y="201"/>
                  </a:lnTo>
                  <a:lnTo>
                    <a:pt x="336" y="168"/>
                  </a:lnTo>
                  <a:lnTo>
                    <a:pt x="353" y="134"/>
                  </a:lnTo>
                  <a:lnTo>
                    <a:pt x="369" y="101"/>
                  </a:lnTo>
                  <a:lnTo>
                    <a:pt x="353" y="51"/>
                  </a:lnTo>
                  <a:lnTo>
                    <a:pt x="319" y="34"/>
                  </a:lnTo>
                  <a:lnTo>
                    <a:pt x="286" y="17"/>
                  </a:lnTo>
                  <a:lnTo>
                    <a:pt x="25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0" name="Google Shape;10820;g280d82a52a6_0_7821"/>
            <p:cNvSpPr/>
            <p:nvPr/>
          </p:nvSpPr>
          <p:spPr>
            <a:xfrm>
              <a:off x="2946275" y="734125"/>
              <a:ext cx="27675" cy="12575"/>
            </a:xfrm>
            <a:custGeom>
              <a:avLst/>
              <a:gdLst/>
              <a:ahLst/>
              <a:cxnLst/>
              <a:rect l="l" t="t" r="r" b="b"/>
              <a:pathLst>
                <a:path w="1107" h="503" extrusionOk="0">
                  <a:moveTo>
                    <a:pt x="68" y="0"/>
                  </a:moveTo>
                  <a:lnTo>
                    <a:pt x="34" y="17"/>
                  </a:lnTo>
                  <a:lnTo>
                    <a:pt x="17" y="50"/>
                  </a:lnTo>
                  <a:lnTo>
                    <a:pt x="1" y="84"/>
                  </a:lnTo>
                  <a:lnTo>
                    <a:pt x="1" y="117"/>
                  </a:lnTo>
                  <a:lnTo>
                    <a:pt x="17" y="168"/>
                  </a:lnTo>
                  <a:lnTo>
                    <a:pt x="51" y="184"/>
                  </a:lnTo>
                  <a:lnTo>
                    <a:pt x="269" y="302"/>
                  </a:lnTo>
                  <a:lnTo>
                    <a:pt x="503" y="385"/>
                  </a:lnTo>
                  <a:lnTo>
                    <a:pt x="738" y="452"/>
                  </a:lnTo>
                  <a:lnTo>
                    <a:pt x="989" y="503"/>
                  </a:lnTo>
                  <a:lnTo>
                    <a:pt x="1039" y="503"/>
                  </a:lnTo>
                  <a:lnTo>
                    <a:pt x="1073" y="486"/>
                  </a:lnTo>
                  <a:lnTo>
                    <a:pt x="1090" y="452"/>
                  </a:lnTo>
                  <a:lnTo>
                    <a:pt x="1106" y="419"/>
                  </a:lnTo>
                  <a:lnTo>
                    <a:pt x="1106" y="369"/>
                  </a:lnTo>
                  <a:lnTo>
                    <a:pt x="1090" y="335"/>
                  </a:lnTo>
                  <a:lnTo>
                    <a:pt x="1056" y="318"/>
                  </a:lnTo>
                  <a:lnTo>
                    <a:pt x="1023" y="302"/>
                  </a:lnTo>
                  <a:lnTo>
                    <a:pt x="788" y="268"/>
                  </a:lnTo>
                  <a:lnTo>
                    <a:pt x="570" y="201"/>
                  </a:lnTo>
                  <a:lnTo>
                    <a:pt x="352" y="117"/>
                  </a:lnTo>
                  <a:lnTo>
                    <a:pt x="151" y="17"/>
                  </a:lnTo>
                  <a:lnTo>
                    <a:pt x="1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1" name="Google Shape;10821;g280d82a52a6_0_7821"/>
            <p:cNvSpPr/>
            <p:nvPr/>
          </p:nvSpPr>
          <p:spPr>
            <a:xfrm>
              <a:off x="2989000" y="745425"/>
              <a:ext cx="25575" cy="6300"/>
            </a:xfrm>
            <a:custGeom>
              <a:avLst/>
              <a:gdLst/>
              <a:ahLst/>
              <a:cxnLst/>
              <a:rect l="l" t="t" r="r" b="b"/>
              <a:pathLst>
                <a:path w="1023" h="252" extrusionOk="0">
                  <a:moveTo>
                    <a:pt x="84" y="0"/>
                  </a:moveTo>
                  <a:lnTo>
                    <a:pt x="51" y="17"/>
                  </a:lnTo>
                  <a:lnTo>
                    <a:pt x="17" y="34"/>
                  </a:lnTo>
                  <a:lnTo>
                    <a:pt x="0" y="84"/>
                  </a:lnTo>
                  <a:lnTo>
                    <a:pt x="0" y="118"/>
                  </a:lnTo>
                  <a:lnTo>
                    <a:pt x="17" y="151"/>
                  </a:lnTo>
                  <a:lnTo>
                    <a:pt x="34" y="185"/>
                  </a:lnTo>
                  <a:lnTo>
                    <a:pt x="67" y="201"/>
                  </a:lnTo>
                  <a:lnTo>
                    <a:pt x="302" y="235"/>
                  </a:lnTo>
                  <a:lnTo>
                    <a:pt x="520" y="252"/>
                  </a:lnTo>
                  <a:lnTo>
                    <a:pt x="737" y="235"/>
                  </a:lnTo>
                  <a:lnTo>
                    <a:pt x="938" y="201"/>
                  </a:lnTo>
                  <a:lnTo>
                    <a:pt x="972" y="185"/>
                  </a:lnTo>
                  <a:lnTo>
                    <a:pt x="1005" y="168"/>
                  </a:lnTo>
                  <a:lnTo>
                    <a:pt x="1022" y="118"/>
                  </a:lnTo>
                  <a:lnTo>
                    <a:pt x="1022" y="84"/>
                  </a:lnTo>
                  <a:lnTo>
                    <a:pt x="1005" y="51"/>
                  </a:lnTo>
                  <a:lnTo>
                    <a:pt x="972" y="17"/>
                  </a:lnTo>
                  <a:lnTo>
                    <a:pt x="938" y="0"/>
                  </a:lnTo>
                  <a:lnTo>
                    <a:pt x="905" y="0"/>
                  </a:lnTo>
                  <a:lnTo>
                    <a:pt x="704" y="34"/>
                  </a:lnTo>
                  <a:lnTo>
                    <a:pt x="503" y="51"/>
                  </a:lnTo>
                  <a:lnTo>
                    <a:pt x="319" y="34"/>
                  </a:lnTo>
                  <a:lnTo>
                    <a:pt x="118"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2" name="Google Shape;10822;g280d82a52a6_0_7821"/>
            <p:cNvSpPr/>
            <p:nvPr/>
          </p:nvSpPr>
          <p:spPr>
            <a:xfrm>
              <a:off x="3025850" y="732850"/>
              <a:ext cx="23475" cy="13850"/>
            </a:xfrm>
            <a:custGeom>
              <a:avLst/>
              <a:gdLst/>
              <a:ahLst/>
              <a:cxnLst/>
              <a:rect l="l" t="t" r="r" b="b"/>
              <a:pathLst>
                <a:path w="939" h="554" extrusionOk="0">
                  <a:moveTo>
                    <a:pt x="838" y="1"/>
                  </a:moveTo>
                  <a:lnTo>
                    <a:pt x="804" y="18"/>
                  </a:lnTo>
                  <a:lnTo>
                    <a:pt x="771" y="34"/>
                  </a:lnTo>
                  <a:lnTo>
                    <a:pt x="603" y="152"/>
                  </a:lnTo>
                  <a:lnTo>
                    <a:pt x="436" y="235"/>
                  </a:lnTo>
                  <a:lnTo>
                    <a:pt x="268" y="302"/>
                  </a:lnTo>
                  <a:lnTo>
                    <a:pt x="67" y="353"/>
                  </a:lnTo>
                  <a:lnTo>
                    <a:pt x="34" y="369"/>
                  </a:lnTo>
                  <a:lnTo>
                    <a:pt x="17" y="403"/>
                  </a:lnTo>
                  <a:lnTo>
                    <a:pt x="0" y="436"/>
                  </a:lnTo>
                  <a:lnTo>
                    <a:pt x="0" y="470"/>
                  </a:lnTo>
                  <a:lnTo>
                    <a:pt x="0" y="503"/>
                  </a:lnTo>
                  <a:lnTo>
                    <a:pt x="34" y="537"/>
                  </a:lnTo>
                  <a:lnTo>
                    <a:pt x="51" y="554"/>
                  </a:lnTo>
                  <a:lnTo>
                    <a:pt x="118" y="554"/>
                  </a:lnTo>
                  <a:lnTo>
                    <a:pt x="319" y="503"/>
                  </a:lnTo>
                  <a:lnTo>
                    <a:pt x="520" y="420"/>
                  </a:lnTo>
                  <a:lnTo>
                    <a:pt x="721" y="319"/>
                  </a:lnTo>
                  <a:lnTo>
                    <a:pt x="888" y="185"/>
                  </a:lnTo>
                  <a:lnTo>
                    <a:pt x="922" y="152"/>
                  </a:lnTo>
                  <a:lnTo>
                    <a:pt x="938" y="118"/>
                  </a:lnTo>
                  <a:lnTo>
                    <a:pt x="922" y="85"/>
                  </a:lnTo>
                  <a:lnTo>
                    <a:pt x="905" y="51"/>
                  </a:lnTo>
                  <a:lnTo>
                    <a:pt x="888" y="18"/>
                  </a:lnTo>
                  <a:lnTo>
                    <a:pt x="83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3" name="Google Shape;10823;g280d82a52a6_0_7821"/>
            <p:cNvSpPr/>
            <p:nvPr/>
          </p:nvSpPr>
          <p:spPr>
            <a:xfrm>
              <a:off x="2996125" y="694325"/>
              <a:ext cx="9225" cy="7150"/>
            </a:xfrm>
            <a:custGeom>
              <a:avLst/>
              <a:gdLst/>
              <a:ahLst/>
              <a:cxnLst/>
              <a:rect l="l" t="t" r="r" b="b"/>
              <a:pathLst>
                <a:path w="369" h="286" extrusionOk="0">
                  <a:moveTo>
                    <a:pt x="101" y="1"/>
                  </a:moveTo>
                  <a:lnTo>
                    <a:pt x="50" y="18"/>
                  </a:lnTo>
                  <a:lnTo>
                    <a:pt x="34" y="34"/>
                  </a:lnTo>
                  <a:lnTo>
                    <a:pt x="0" y="68"/>
                  </a:lnTo>
                  <a:lnTo>
                    <a:pt x="0" y="101"/>
                  </a:lnTo>
                  <a:lnTo>
                    <a:pt x="0" y="152"/>
                  </a:lnTo>
                  <a:lnTo>
                    <a:pt x="34" y="185"/>
                  </a:lnTo>
                  <a:lnTo>
                    <a:pt x="50" y="202"/>
                  </a:lnTo>
                  <a:lnTo>
                    <a:pt x="101" y="202"/>
                  </a:lnTo>
                  <a:lnTo>
                    <a:pt x="151" y="219"/>
                  </a:lnTo>
                  <a:lnTo>
                    <a:pt x="201" y="252"/>
                  </a:lnTo>
                  <a:lnTo>
                    <a:pt x="235" y="269"/>
                  </a:lnTo>
                  <a:lnTo>
                    <a:pt x="268" y="286"/>
                  </a:lnTo>
                  <a:lnTo>
                    <a:pt x="302" y="269"/>
                  </a:lnTo>
                  <a:lnTo>
                    <a:pt x="335" y="252"/>
                  </a:lnTo>
                  <a:lnTo>
                    <a:pt x="369" y="219"/>
                  </a:lnTo>
                  <a:lnTo>
                    <a:pt x="369" y="185"/>
                  </a:lnTo>
                  <a:lnTo>
                    <a:pt x="369" y="152"/>
                  </a:lnTo>
                  <a:lnTo>
                    <a:pt x="352" y="118"/>
                  </a:lnTo>
                  <a:lnTo>
                    <a:pt x="285" y="68"/>
                  </a:lnTo>
                  <a:lnTo>
                    <a:pt x="235" y="34"/>
                  </a:lnTo>
                  <a:lnTo>
                    <a:pt x="168"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4" name="Google Shape;10824;g280d82a52a6_0_7821"/>
            <p:cNvSpPr/>
            <p:nvPr/>
          </p:nvSpPr>
          <p:spPr>
            <a:xfrm>
              <a:off x="2991500" y="716100"/>
              <a:ext cx="9250" cy="6725"/>
            </a:xfrm>
            <a:custGeom>
              <a:avLst/>
              <a:gdLst/>
              <a:ahLst/>
              <a:cxnLst/>
              <a:rect l="l" t="t" r="r" b="b"/>
              <a:pathLst>
                <a:path w="370" h="269" extrusionOk="0">
                  <a:moveTo>
                    <a:pt x="51" y="1"/>
                  </a:moveTo>
                  <a:lnTo>
                    <a:pt x="18" y="34"/>
                  </a:lnTo>
                  <a:lnTo>
                    <a:pt x="1" y="51"/>
                  </a:lnTo>
                  <a:lnTo>
                    <a:pt x="1" y="101"/>
                  </a:lnTo>
                  <a:lnTo>
                    <a:pt x="1" y="135"/>
                  </a:lnTo>
                  <a:lnTo>
                    <a:pt x="18" y="168"/>
                  </a:lnTo>
                  <a:lnTo>
                    <a:pt x="68" y="219"/>
                  </a:lnTo>
                  <a:lnTo>
                    <a:pt x="135" y="252"/>
                  </a:lnTo>
                  <a:lnTo>
                    <a:pt x="202" y="269"/>
                  </a:lnTo>
                  <a:lnTo>
                    <a:pt x="302" y="269"/>
                  </a:lnTo>
                  <a:lnTo>
                    <a:pt x="336" y="252"/>
                  </a:lnTo>
                  <a:lnTo>
                    <a:pt x="353" y="219"/>
                  </a:lnTo>
                  <a:lnTo>
                    <a:pt x="369" y="168"/>
                  </a:lnTo>
                  <a:lnTo>
                    <a:pt x="353" y="135"/>
                  </a:lnTo>
                  <a:lnTo>
                    <a:pt x="336" y="101"/>
                  </a:lnTo>
                  <a:lnTo>
                    <a:pt x="302" y="85"/>
                  </a:lnTo>
                  <a:lnTo>
                    <a:pt x="269" y="68"/>
                  </a:lnTo>
                  <a:lnTo>
                    <a:pt x="219"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5" name="Google Shape;10825;g280d82a52a6_0_7821"/>
            <p:cNvSpPr/>
            <p:nvPr/>
          </p:nvSpPr>
          <p:spPr>
            <a:xfrm>
              <a:off x="2990250" y="694325"/>
              <a:ext cx="10925" cy="16775"/>
            </a:xfrm>
            <a:custGeom>
              <a:avLst/>
              <a:gdLst/>
              <a:ahLst/>
              <a:cxnLst/>
              <a:rect l="l" t="t" r="r" b="b"/>
              <a:pathLst>
                <a:path w="437" h="671" extrusionOk="0">
                  <a:moveTo>
                    <a:pt x="336" y="1"/>
                  </a:moveTo>
                  <a:lnTo>
                    <a:pt x="269" y="18"/>
                  </a:lnTo>
                  <a:lnTo>
                    <a:pt x="202" y="34"/>
                  </a:lnTo>
                  <a:lnTo>
                    <a:pt x="151" y="68"/>
                  </a:lnTo>
                  <a:lnTo>
                    <a:pt x="101" y="101"/>
                  </a:lnTo>
                  <a:lnTo>
                    <a:pt x="51" y="152"/>
                  </a:lnTo>
                  <a:lnTo>
                    <a:pt x="17" y="219"/>
                  </a:lnTo>
                  <a:lnTo>
                    <a:pt x="1" y="269"/>
                  </a:lnTo>
                  <a:lnTo>
                    <a:pt x="1" y="336"/>
                  </a:lnTo>
                  <a:lnTo>
                    <a:pt x="1" y="403"/>
                  </a:lnTo>
                  <a:lnTo>
                    <a:pt x="17" y="470"/>
                  </a:lnTo>
                  <a:lnTo>
                    <a:pt x="51" y="537"/>
                  </a:lnTo>
                  <a:lnTo>
                    <a:pt x="101" y="587"/>
                  </a:lnTo>
                  <a:lnTo>
                    <a:pt x="151" y="621"/>
                  </a:lnTo>
                  <a:lnTo>
                    <a:pt x="202" y="654"/>
                  </a:lnTo>
                  <a:lnTo>
                    <a:pt x="269" y="671"/>
                  </a:lnTo>
                  <a:lnTo>
                    <a:pt x="369" y="671"/>
                  </a:lnTo>
                  <a:lnTo>
                    <a:pt x="403" y="654"/>
                  </a:lnTo>
                  <a:lnTo>
                    <a:pt x="419" y="621"/>
                  </a:lnTo>
                  <a:lnTo>
                    <a:pt x="436" y="570"/>
                  </a:lnTo>
                  <a:lnTo>
                    <a:pt x="419" y="537"/>
                  </a:lnTo>
                  <a:lnTo>
                    <a:pt x="403" y="503"/>
                  </a:lnTo>
                  <a:lnTo>
                    <a:pt x="369" y="487"/>
                  </a:lnTo>
                  <a:lnTo>
                    <a:pt x="336" y="470"/>
                  </a:lnTo>
                  <a:lnTo>
                    <a:pt x="285" y="470"/>
                  </a:lnTo>
                  <a:lnTo>
                    <a:pt x="235" y="436"/>
                  </a:lnTo>
                  <a:lnTo>
                    <a:pt x="202" y="403"/>
                  </a:lnTo>
                  <a:lnTo>
                    <a:pt x="202" y="336"/>
                  </a:lnTo>
                  <a:lnTo>
                    <a:pt x="202" y="286"/>
                  </a:lnTo>
                  <a:lnTo>
                    <a:pt x="235" y="252"/>
                  </a:lnTo>
                  <a:lnTo>
                    <a:pt x="285" y="219"/>
                  </a:lnTo>
                  <a:lnTo>
                    <a:pt x="336" y="202"/>
                  </a:lnTo>
                  <a:lnTo>
                    <a:pt x="369" y="202"/>
                  </a:lnTo>
                  <a:lnTo>
                    <a:pt x="403" y="185"/>
                  </a:lnTo>
                  <a:lnTo>
                    <a:pt x="419" y="152"/>
                  </a:lnTo>
                  <a:lnTo>
                    <a:pt x="436" y="101"/>
                  </a:lnTo>
                  <a:lnTo>
                    <a:pt x="419" y="68"/>
                  </a:lnTo>
                  <a:lnTo>
                    <a:pt x="403" y="34"/>
                  </a:lnTo>
                  <a:lnTo>
                    <a:pt x="369" y="18"/>
                  </a:lnTo>
                  <a:lnTo>
                    <a:pt x="33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6" name="Google Shape;10826;g280d82a52a6_0_7821"/>
            <p:cNvSpPr/>
            <p:nvPr/>
          </p:nvSpPr>
          <p:spPr>
            <a:xfrm>
              <a:off x="2996125" y="706050"/>
              <a:ext cx="10900" cy="16775"/>
            </a:xfrm>
            <a:custGeom>
              <a:avLst/>
              <a:gdLst/>
              <a:ahLst/>
              <a:cxnLst/>
              <a:rect l="l" t="t" r="r" b="b"/>
              <a:pathLst>
                <a:path w="436" h="671" extrusionOk="0">
                  <a:moveTo>
                    <a:pt x="101" y="1"/>
                  </a:moveTo>
                  <a:lnTo>
                    <a:pt x="50" y="18"/>
                  </a:lnTo>
                  <a:lnTo>
                    <a:pt x="34" y="34"/>
                  </a:lnTo>
                  <a:lnTo>
                    <a:pt x="0" y="68"/>
                  </a:lnTo>
                  <a:lnTo>
                    <a:pt x="0" y="101"/>
                  </a:lnTo>
                  <a:lnTo>
                    <a:pt x="0" y="152"/>
                  </a:lnTo>
                  <a:lnTo>
                    <a:pt x="34" y="185"/>
                  </a:lnTo>
                  <a:lnTo>
                    <a:pt x="50" y="202"/>
                  </a:lnTo>
                  <a:lnTo>
                    <a:pt x="101" y="202"/>
                  </a:lnTo>
                  <a:lnTo>
                    <a:pt x="151" y="219"/>
                  </a:lnTo>
                  <a:lnTo>
                    <a:pt x="184" y="252"/>
                  </a:lnTo>
                  <a:lnTo>
                    <a:pt x="218" y="286"/>
                  </a:lnTo>
                  <a:lnTo>
                    <a:pt x="235" y="336"/>
                  </a:lnTo>
                  <a:lnTo>
                    <a:pt x="218" y="403"/>
                  </a:lnTo>
                  <a:lnTo>
                    <a:pt x="184" y="436"/>
                  </a:lnTo>
                  <a:lnTo>
                    <a:pt x="151" y="470"/>
                  </a:lnTo>
                  <a:lnTo>
                    <a:pt x="101" y="470"/>
                  </a:lnTo>
                  <a:lnTo>
                    <a:pt x="50" y="487"/>
                  </a:lnTo>
                  <a:lnTo>
                    <a:pt x="34" y="503"/>
                  </a:lnTo>
                  <a:lnTo>
                    <a:pt x="0" y="537"/>
                  </a:lnTo>
                  <a:lnTo>
                    <a:pt x="0" y="570"/>
                  </a:lnTo>
                  <a:lnTo>
                    <a:pt x="0" y="621"/>
                  </a:lnTo>
                  <a:lnTo>
                    <a:pt x="34" y="654"/>
                  </a:lnTo>
                  <a:lnTo>
                    <a:pt x="50" y="671"/>
                  </a:lnTo>
                  <a:lnTo>
                    <a:pt x="168" y="671"/>
                  </a:lnTo>
                  <a:lnTo>
                    <a:pt x="235" y="654"/>
                  </a:lnTo>
                  <a:lnTo>
                    <a:pt x="285" y="621"/>
                  </a:lnTo>
                  <a:lnTo>
                    <a:pt x="335" y="587"/>
                  </a:lnTo>
                  <a:lnTo>
                    <a:pt x="369" y="537"/>
                  </a:lnTo>
                  <a:lnTo>
                    <a:pt x="402" y="470"/>
                  </a:lnTo>
                  <a:lnTo>
                    <a:pt x="419" y="403"/>
                  </a:lnTo>
                  <a:lnTo>
                    <a:pt x="436" y="336"/>
                  </a:lnTo>
                  <a:lnTo>
                    <a:pt x="419" y="269"/>
                  </a:lnTo>
                  <a:lnTo>
                    <a:pt x="402" y="219"/>
                  </a:lnTo>
                  <a:lnTo>
                    <a:pt x="369" y="152"/>
                  </a:lnTo>
                  <a:lnTo>
                    <a:pt x="335" y="101"/>
                  </a:lnTo>
                  <a:lnTo>
                    <a:pt x="285" y="68"/>
                  </a:lnTo>
                  <a:lnTo>
                    <a:pt x="235" y="34"/>
                  </a:lnTo>
                  <a:lnTo>
                    <a:pt x="168"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7" name="Google Shape;10827;g280d82a52a6_0_7821"/>
            <p:cNvSpPr/>
            <p:nvPr/>
          </p:nvSpPr>
          <p:spPr>
            <a:xfrm>
              <a:off x="2995700" y="717775"/>
              <a:ext cx="5050" cy="8400"/>
            </a:xfrm>
            <a:custGeom>
              <a:avLst/>
              <a:gdLst/>
              <a:ahLst/>
              <a:cxnLst/>
              <a:rect l="l" t="t" r="r" b="b"/>
              <a:pathLst>
                <a:path w="202" h="336" extrusionOk="0">
                  <a:moveTo>
                    <a:pt x="101" y="1"/>
                  </a:moveTo>
                  <a:lnTo>
                    <a:pt x="51" y="18"/>
                  </a:lnTo>
                  <a:lnTo>
                    <a:pt x="34" y="34"/>
                  </a:lnTo>
                  <a:lnTo>
                    <a:pt x="0" y="68"/>
                  </a:lnTo>
                  <a:lnTo>
                    <a:pt x="0" y="101"/>
                  </a:lnTo>
                  <a:lnTo>
                    <a:pt x="0" y="235"/>
                  </a:lnTo>
                  <a:lnTo>
                    <a:pt x="0" y="269"/>
                  </a:lnTo>
                  <a:lnTo>
                    <a:pt x="34" y="302"/>
                  </a:lnTo>
                  <a:lnTo>
                    <a:pt x="51" y="319"/>
                  </a:lnTo>
                  <a:lnTo>
                    <a:pt x="101" y="336"/>
                  </a:lnTo>
                  <a:lnTo>
                    <a:pt x="134" y="319"/>
                  </a:lnTo>
                  <a:lnTo>
                    <a:pt x="168" y="302"/>
                  </a:lnTo>
                  <a:lnTo>
                    <a:pt x="185" y="269"/>
                  </a:lnTo>
                  <a:lnTo>
                    <a:pt x="201" y="235"/>
                  </a:lnTo>
                  <a:lnTo>
                    <a:pt x="201" y="101"/>
                  </a:lnTo>
                  <a:lnTo>
                    <a:pt x="185" y="68"/>
                  </a:lnTo>
                  <a:lnTo>
                    <a:pt x="168" y="34"/>
                  </a:lnTo>
                  <a:lnTo>
                    <a:pt x="134" y="18"/>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sp>
          <p:nvSpPr>
            <p:cNvPr id="10828" name="Google Shape;10828;g280d82a52a6_0_7821"/>
            <p:cNvSpPr/>
            <p:nvPr/>
          </p:nvSpPr>
          <p:spPr>
            <a:xfrm>
              <a:off x="2995700" y="691400"/>
              <a:ext cx="5050" cy="7975"/>
            </a:xfrm>
            <a:custGeom>
              <a:avLst/>
              <a:gdLst/>
              <a:ahLst/>
              <a:cxnLst/>
              <a:rect l="l" t="t" r="r" b="b"/>
              <a:pathLst>
                <a:path w="202" h="319" extrusionOk="0">
                  <a:moveTo>
                    <a:pt x="101" y="1"/>
                  </a:moveTo>
                  <a:lnTo>
                    <a:pt x="51" y="17"/>
                  </a:lnTo>
                  <a:lnTo>
                    <a:pt x="34" y="34"/>
                  </a:lnTo>
                  <a:lnTo>
                    <a:pt x="0" y="68"/>
                  </a:lnTo>
                  <a:lnTo>
                    <a:pt x="0" y="101"/>
                  </a:lnTo>
                  <a:lnTo>
                    <a:pt x="0" y="218"/>
                  </a:lnTo>
                  <a:lnTo>
                    <a:pt x="0" y="269"/>
                  </a:lnTo>
                  <a:lnTo>
                    <a:pt x="34" y="302"/>
                  </a:lnTo>
                  <a:lnTo>
                    <a:pt x="51" y="319"/>
                  </a:lnTo>
                  <a:lnTo>
                    <a:pt x="134" y="319"/>
                  </a:lnTo>
                  <a:lnTo>
                    <a:pt x="168" y="302"/>
                  </a:lnTo>
                  <a:lnTo>
                    <a:pt x="185" y="269"/>
                  </a:lnTo>
                  <a:lnTo>
                    <a:pt x="201" y="218"/>
                  </a:lnTo>
                  <a:lnTo>
                    <a:pt x="201" y="101"/>
                  </a:lnTo>
                  <a:lnTo>
                    <a:pt x="185" y="68"/>
                  </a:lnTo>
                  <a:lnTo>
                    <a:pt x="168" y="34"/>
                  </a:lnTo>
                  <a:lnTo>
                    <a:pt x="134"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dirty="0">
                <a:solidFill>
                  <a:srgbClr val="000000"/>
                </a:solidFill>
                <a:latin typeface="Inter" panose="02000503000000020004" pitchFamily="2" charset="0"/>
                <a:ea typeface="Inter" panose="02000503000000020004" pitchFamily="2" charset="0"/>
                <a:sym typeface="Arial"/>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1499"/>
        <p:cNvGrpSpPr/>
        <p:nvPr/>
      </p:nvGrpSpPr>
      <p:grpSpPr>
        <a:xfrm>
          <a:off x="0" y="0"/>
          <a:ext cx="0" cy="0"/>
          <a:chOff x="0" y="0"/>
          <a:chExt cx="0" cy="0"/>
        </a:xfrm>
      </p:grpSpPr>
      <p:sp>
        <p:nvSpPr>
          <p:cNvPr id="1500" name="Google Shape;1500;g383fa53a3e6_0_0"/>
          <p:cNvSpPr txBox="1">
            <a:spLocks noGrp="1"/>
          </p:cNvSpPr>
          <p:nvPr>
            <p:ph type="title"/>
          </p:nvPr>
        </p:nvSpPr>
        <p:spPr>
          <a:xfrm>
            <a:off x="244353" y="200600"/>
            <a:ext cx="8661600" cy="572700"/>
          </a:xfrm>
          <a:prstGeom prst="rect">
            <a:avLst/>
          </a:prstGeom>
        </p:spPr>
        <p:txBody>
          <a:bodyPr spcFirstLastPara="1" wrap="square" lIns="91425" tIns="91425" rIns="91425" bIns="91425" anchor="t" anchorCtr="0">
            <a:normAutofit/>
          </a:bodyPr>
          <a:lstStyle/>
          <a:p>
            <a:pPr marL="0" lvl="0" indent="0" algn="l" rtl="0">
              <a:spcBef>
                <a:spcPts val="0"/>
              </a:spcBef>
              <a:spcAft>
                <a:spcPts val="0"/>
              </a:spcAft>
              <a:buNone/>
            </a:pPr>
            <a:r>
              <a:rPr lang="en"/>
              <a:t>Investing with your HSA</a:t>
            </a:r>
            <a:endParaRPr/>
          </a:p>
        </p:txBody>
      </p:sp>
      <p:pic>
        <p:nvPicPr>
          <p:cNvPr id="1501" name="Google Shape;1501;g383fa53a3e6_0_0" title="Screenshot 2025-09-29 161914.png"/>
          <p:cNvPicPr preferRelativeResize="0"/>
          <p:nvPr/>
        </p:nvPicPr>
        <p:blipFill rotWithShape="1">
          <a:blip r:embed="rId3">
            <a:alphaModFix/>
          </a:blip>
          <a:srcRect l="1883" r="2027"/>
          <a:stretch/>
        </p:blipFill>
        <p:spPr>
          <a:xfrm>
            <a:off x="602175" y="1631325"/>
            <a:ext cx="2298300" cy="1431600"/>
          </a:xfrm>
          <a:prstGeom prst="roundRect">
            <a:avLst>
              <a:gd name="adj" fmla="val 3315"/>
            </a:avLst>
          </a:prstGeom>
          <a:noFill/>
          <a:ln>
            <a:noFill/>
          </a:ln>
          <a:effectLst>
            <a:outerShdw blurRad="288962" dist="64214" dir="5400000" algn="bl" rotWithShape="0">
              <a:srgbClr val="253746">
                <a:alpha val="12000"/>
              </a:srgbClr>
            </a:outerShdw>
          </a:effectLst>
        </p:spPr>
      </p:pic>
      <p:sp>
        <p:nvSpPr>
          <p:cNvPr id="1502" name="Google Shape;1502;g383fa53a3e6_0_0"/>
          <p:cNvSpPr/>
          <p:nvPr/>
        </p:nvSpPr>
        <p:spPr>
          <a:xfrm>
            <a:off x="244300" y="3795132"/>
            <a:ext cx="2977500" cy="733200"/>
          </a:xfrm>
          <a:prstGeom prst="chevron">
            <a:avLst>
              <a:gd name="adj" fmla="val 33391"/>
            </a:avLst>
          </a:prstGeom>
          <a:solidFill>
            <a:srgbClr val="C8102E"/>
          </a:solidFill>
          <a:ln>
            <a:noFill/>
          </a:ln>
        </p:spPr>
        <p:txBody>
          <a:bodyPr spcFirstLastPara="1" wrap="square" lIns="96150" tIns="96150" rIns="96150" bIns="9615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524" b="0" i="0" u="none" strike="noStrike" kern="0" cap="none" spc="0" normalizeH="0" baseline="0" noProof="0">
                <a:ln>
                  <a:noFill/>
                </a:ln>
                <a:solidFill>
                  <a:srgbClr val="F4CCCC"/>
                </a:solidFill>
                <a:effectLst/>
                <a:uLnTx/>
                <a:uFillTx/>
                <a:latin typeface="Inter Black"/>
                <a:ea typeface="Inter Black"/>
                <a:cs typeface="Inter Black"/>
                <a:sym typeface="Inter Black"/>
              </a:rPr>
              <a:t>1</a:t>
            </a:r>
            <a:endParaRPr kumimoji="0" sz="1472" b="0" i="0" u="none" strike="noStrike" kern="0" cap="none" spc="0" normalizeH="0" baseline="0" noProof="0">
              <a:ln>
                <a:noFill/>
              </a:ln>
              <a:solidFill>
                <a:srgbClr val="000000"/>
              </a:solidFill>
              <a:effectLst/>
              <a:uLnTx/>
              <a:uFillTx/>
              <a:latin typeface="Arial"/>
              <a:cs typeface="Arial"/>
              <a:sym typeface="Arial"/>
            </a:endParaRPr>
          </a:p>
        </p:txBody>
      </p:sp>
      <p:sp>
        <p:nvSpPr>
          <p:cNvPr id="1503" name="Google Shape;1503;g383fa53a3e6_0_0"/>
          <p:cNvSpPr txBox="1"/>
          <p:nvPr/>
        </p:nvSpPr>
        <p:spPr>
          <a:xfrm>
            <a:off x="726699" y="3884850"/>
            <a:ext cx="2040911" cy="554303"/>
          </a:xfrm>
          <a:prstGeom prst="rect">
            <a:avLst/>
          </a:prstGeom>
          <a:noFill/>
          <a:ln>
            <a:noFill/>
          </a:ln>
        </p:spPr>
        <p:txBody>
          <a:bodyPr spcFirstLastPara="1" wrap="square" lIns="96150" tIns="96150" rIns="96150" bIns="961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dirty="0">
                <a:ln>
                  <a:noFill/>
                </a:ln>
                <a:solidFill>
                  <a:srgbClr val="FFFFFF"/>
                </a:solidFill>
                <a:effectLst/>
                <a:uLnTx/>
                <a:uFillTx/>
                <a:latin typeface="Inter ExtraBold"/>
                <a:ea typeface="Inter ExtraBold"/>
                <a:cs typeface="Inter ExtraBold"/>
                <a:sym typeface="Inter ExtraBold"/>
              </a:rPr>
              <a:t>Log in </a:t>
            </a: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to your WEX online account or on mobile.</a:t>
            </a:r>
            <a:endParaRPr kumimoji="0" sz="1156" b="0" i="0" u="none" strike="noStrike" kern="0" cap="none" spc="0" normalizeH="0" baseline="0" noProof="0" dirty="0">
              <a:ln>
                <a:noFill/>
              </a:ln>
              <a:solidFill>
                <a:srgbClr val="D2D6D9"/>
              </a:solidFill>
              <a:effectLst/>
              <a:uLnTx/>
              <a:uFillTx/>
              <a:latin typeface="Inter"/>
              <a:ea typeface="Inter"/>
              <a:cs typeface="Inter"/>
              <a:sym typeface="Inter"/>
            </a:endParaRPr>
          </a:p>
        </p:txBody>
      </p:sp>
      <p:sp>
        <p:nvSpPr>
          <p:cNvPr id="1504" name="Google Shape;1504;g383fa53a3e6_0_0"/>
          <p:cNvSpPr/>
          <p:nvPr/>
        </p:nvSpPr>
        <p:spPr>
          <a:xfrm>
            <a:off x="3201698" y="3795099"/>
            <a:ext cx="2977500" cy="732900"/>
          </a:xfrm>
          <a:prstGeom prst="chevron">
            <a:avLst>
              <a:gd name="adj" fmla="val 33391"/>
            </a:avLst>
          </a:prstGeom>
          <a:solidFill>
            <a:srgbClr val="FFBF3F"/>
          </a:solidFill>
          <a:ln>
            <a:noFill/>
          </a:ln>
        </p:spPr>
        <p:txBody>
          <a:bodyPr spcFirstLastPara="1" wrap="square" lIns="96150" tIns="96150" rIns="96150" bIns="9615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524" b="0" i="0" u="none" strike="noStrike" kern="0" cap="none" spc="0" normalizeH="0" baseline="0" noProof="0">
                <a:ln>
                  <a:noFill/>
                </a:ln>
                <a:solidFill>
                  <a:srgbClr val="FFE599"/>
                </a:solidFill>
                <a:effectLst/>
                <a:uLnTx/>
                <a:uFillTx/>
                <a:latin typeface="Inter Black"/>
                <a:ea typeface="Inter Black"/>
                <a:cs typeface="Inter Black"/>
                <a:sym typeface="Inter Black"/>
              </a:rPr>
              <a:t>2</a:t>
            </a:r>
            <a:endParaRPr kumimoji="0" sz="1472" b="0" i="0" u="none" strike="noStrike" kern="0" cap="none" spc="0" normalizeH="0" baseline="0" noProof="0">
              <a:ln>
                <a:noFill/>
              </a:ln>
              <a:solidFill>
                <a:srgbClr val="000000"/>
              </a:solidFill>
              <a:effectLst/>
              <a:uLnTx/>
              <a:uFillTx/>
              <a:latin typeface="Arial"/>
              <a:cs typeface="Arial"/>
              <a:sym typeface="Arial"/>
            </a:endParaRPr>
          </a:p>
        </p:txBody>
      </p:sp>
      <p:sp>
        <p:nvSpPr>
          <p:cNvPr id="1505" name="Google Shape;1505;g383fa53a3e6_0_0"/>
          <p:cNvSpPr txBox="1"/>
          <p:nvPr/>
        </p:nvSpPr>
        <p:spPr>
          <a:xfrm>
            <a:off x="3596950" y="3894150"/>
            <a:ext cx="2298300" cy="562800"/>
          </a:xfrm>
          <a:prstGeom prst="rect">
            <a:avLst/>
          </a:prstGeom>
          <a:noFill/>
          <a:ln>
            <a:noFill/>
          </a:ln>
        </p:spPr>
        <p:txBody>
          <a:bodyPr spcFirstLastPara="1" wrap="square" lIns="96150" tIns="96150" rIns="96150" bIns="961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a:ln>
                  <a:noFill/>
                </a:ln>
                <a:solidFill>
                  <a:srgbClr val="FFFFFF"/>
                </a:solidFill>
                <a:effectLst/>
                <a:uLnTx/>
                <a:uFillTx/>
                <a:latin typeface="Inter"/>
                <a:ea typeface="Inter"/>
                <a:cs typeface="Inter"/>
                <a:sym typeface="Inter"/>
              </a:rPr>
              <a:t>From the homepage, click “</a:t>
            </a:r>
            <a:r>
              <a:rPr kumimoji="0" lang="en" sz="1156" b="0" i="0" u="none" strike="noStrike" kern="0" cap="none" spc="0" normalizeH="0" baseline="0" noProof="0">
                <a:ln>
                  <a:noFill/>
                </a:ln>
                <a:solidFill>
                  <a:srgbClr val="FFFFFF"/>
                </a:solidFill>
                <a:effectLst/>
                <a:uLnTx/>
                <a:uFillTx/>
                <a:latin typeface="Inter ExtraBold"/>
                <a:ea typeface="Inter ExtraBold"/>
                <a:cs typeface="Inter ExtraBold"/>
                <a:sym typeface="Inter ExtraBold"/>
              </a:rPr>
              <a:t>View Investments</a:t>
            </a:r>
            <a:r>
              <a:rPr kumimoji="0" lang="en" sz="1156" b="0" i="0" u="none" strike="noStrike" kern="0" cap="none" spc="0" normalizeH="0" baseline="0" noProof="0">
                <a:ln>
                  <a:noFill/>
                </a:ln>
                <a:solidFill>
                  <a:srgbClr val="FFFFFF"/>
                </a:solidFill>
                <a:effectLst/>
                <a:uLnTx/>
                <a:uFillTx/>
                <a:latin typeface="Inter"/>
                <a:ea typeface="Inter"/>
                <a:cs typeface="Inter"/>
                <a:sym typeface="Inter"/>
              </a:rPr>
              <a:t>.”</a:t>
            </a:r>
            <a:endParaRPr kumimoji="0" sz="1156" b="0" i="0" u="none" strike="noStrike" kern="0" cap="none" spc="0" normalizeH="0" baseline="0" noProof="0">
              <a:ln>
                <a:noFill/>
              </a:ln>
              <a:solidFill>
                <a:srgbClr val="D2D6D9"/>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051" b="0" i="0" u="none" strike="noStrike" kern="0" cap="none" spc="0" normalizeH="0" baseline="0" noProof="0">
              <a:ln>
                <a:noFill/>
              </a:ln>
              <a:solidFill>
                <a:srgbClr val="FFFFFF"/>
              </a:solidFill>
              <a:effectLst/>
              <a:uLnTx/>
              <a:uFillTx/>
              <a:latin typeface="Inter Medium"/>
              <a:ea typeface="Inter Medium"/>
              <a:cs typeface="Inter Medium"/>
              <a:sym typeface="Inter Medium"/>
            </a:endParaRPr>
          </a:p>
        </p:txBody>
      </p:sp>
      <p:sp>
        <p:nvSpPr>
          <p:cNvPr id="1506" name="Google Shape;1506;g383fa53a3e6_0_0"/>
          <p:cNvSpPr/>
          <p:nvPr/>
        </p:nvSpPr>
        <p:spPr>
          <a:xfrm>
            <a:off x="6166563" y="3795099"/>
            <a:ext cx="2977500" cy="732900"/>
          </a:xfrm>
          <a:prstGeom prst="chevron">
            <a:avLst>
              <a:gd name="adj" fmla="val 33391"/>
            </a:avLst>
          </a:prstGeom>
          <a:solidFill>
            <a:srgbClr val="00BDA9"/>
          </a:solidFill>
          <a:ln>
            <a:noFill/>
          </a:ln>
        </p:spPr>
        <p:txBody>
          <a:bodyPr spcFirstLastPara="1" wrap="square" lIns="96150" tIns="96150" rIns="96150" bIns="96150" anchor="ctr" anchorCtr="0">
            <a:noAutofit/>
          </a:bodyPr>
          <a:lstStyle/>
          <a:p>
            <a:pPr marL="0" marR="0" lvl="0" indent="0" algn="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524" b="0" i="0" u="none" strike="noStrike" kern="0" cap="none" spc="0" normalizeH="0" baseline="0" noProof="0">
                <a:ln>
                  <a:noFill/>
                </a:ln>
                <a:solidFill>
                  <a:srgbClr val="99E9ED"/>
                </a:solidFill>
                <a:effectLst/>
                <a:uLnTx/>
                <a:uFillTx/>
                <a:latin typeface="Inter Black"/>
                <a:ea typeface="Inter Black"/>
                <a:cs typeface="Inter Black"/>
                <a:sym typeface="Inter Black"/>
              </a:rPr>
              <a:t>3</a:t>
            </a:r>
            <a:endParaRPr kumimoji="0" sz="1472" b="0" i="0" u="none" strike="noStrike" kern="0" cap="none" spc="0" normalizeH="0" baseline="0" noProof="0">
              <a:ln>
                <a:noFill/>
              </a:ln>
              <a:solidFill>
                <a:srgbClr val="000000"/>
              </a:solidFill>
              <a:effectLst/>
              <a:uLnTx/>
              <a:uFillTx/>
              <a:latin typeface="Arial"/>
              <a:cs typeface="Arial"/>
              <a:sym typeface="Arial"/>
            </a:endParaRPr>
          </a:p>
        </p:txBody>
      </p:sp>
      <p:sp>
        <p:nvSpPr>
          <p:cNvPr id="1507" name="Google Shape;1507;g383fa53a3e6_0_0"/>
          <p:cNvSpPr txBox="1"/>
          <p:nvPr/>
        </p:nvSpPr>
        <p:spPr>
          <a:xfrm>
            <a:off x="6527476" y="3813700"/>
            <a:ext cx="2182500" cy="695700"/>
          </a:xfrm>
          <a:prstGeom prst="rect">
            <a:avLst/>
          </a:prstGeom>
          <a:noFill/>
          <a:ln>
            <a:noFill/>
          </a:ln>
        </p:spPr>
        <p:txBody>
          <a:bodyPr spcFirstLastPara="1" wrap="square" lIns="96150" tIns="96150" rIns="96150" bIns="96150"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Click “</a:t>
            </a:r>
            <a:r>
              <a:rPr kumimoji="0" lang="en" sz="1156" b="0" i="0" u="none" strike="noStrike" kern="0" cap="none" spc="0" normalizeH="0" baseline="0" noProof="0" dirty="0">
                <a:ln>
                  <a:noFill/>
                </a:ln>
                <a:solidFill>
                  <a:srgbClr val="FFFFFF"/>
                </a:solidFill>
                <a:effectLst/>
                <a:uLnTx/>
                <a:uFillTx/>
                <a:latin typeface="Inter ExtraBold"/>
                <a:ea typeface="Inter ExtraBold"/>
                <a:cs typeface="Inter ExtraBold"/>
                <a:sym typeface="Inter ExtraBold"/>
              </a:rPr>
              <a:t>Start Investing</a:t>
            </a: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a:t>
            </a:r>
            <a:r>
              <a:rPr kumimoji="0" lang="en" sz="1156" b="0" i="0" u="none" strike="noStrike" kern="0" cap="none" spc="0" normalizeH="0" baseline="0" noProof="0" dirty="0">
                <a:ln>
                  <a:noFill/>
                </a:ln>
                <a:solidFill>
                  <a:srgbClr val="FFFFFF"/>
                </a:solidFill>
                <a:effectLst/>
                <a:uLnTx/>
                <a:uFillTx/>
                <a:latin typeface="Inter ExtraBold"/>
                <a:ea typeface="Inter ExtraBold"/>
                <a:cs typeface="Inter ExtraBold"/>
                <a:sym typeface="Inter ExtraBold"/>
              </a:rPr>
              <a:t> </a:t>
            </a: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to choose your investments </a:t>
            </a:r>
            <a:endParaRPr kumimoji="0" sz="1156" b="0" i="0" u="none" strike="noStrike" kern="0" cap="none" spc="0" normalizeH="0" baseline="0" noProof="0" dirty="0">
              <a:ln>
                <a:noFill/>
              </a:ln>
              <a:solidFill>
                <a:srgbClr val="FFFFFF"/>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156" b="0" i="0" u="none" strike="noStrike" kern="0" cap="none" spc="0" normalizeH="0" baseline="0" noProof="0" dirty="0">
                <a:ln>
                  <a:noFill/>
                </a:ln>
                <a:solidFill>
                  <a:srgbClr val="FFFFFF"/>
                </a:solidFill>
                <a:effectLst/>
                <a:uLnTx/>
                <a:uFillTx/>
                <a:latin typeface="Inter"/>
                <a:ea typeface="Inter"/>
                <a:cs typeface="Inter"/>
                <a:sym typeface="Inter"/>
              </a:rPr>
              <a:t>or use our guidance tool.</a:t>
            </a:r>
            <a:endParaRPr kumimoji="0" sz="1156" b="0" i="0" u="none" strike="noStrike" kern="0" cap="none" spc="0" normalizeH="0" baseline="0" noProof="0" dirty="0">
              <a:ln>
                <a:noFill/>
              </a:ln>
              <a:solidFill>
                <a:srgbClr val="FFFFFF"/>
              </a:solidFill>
              <a:effectLst/>
              <a:uLnTx/>
              <a:uFillTx/>
              <a:latin typeface="Inter"/>
              <a:ea typeface="Inter"/>
              <a:cs typeface="Inter"/>
              <a:sym typeface="Inter"/>
            </a:endParaRPr>
          </a:p>
          <a:p>
            <a:pPr marL="0" marR="0" lvl="0" indent="0" algn="l" defTabSz="914400" rtl="0" eaLnBrk="1" fontAlgn="auto" latinLnBrk="0" hangingPunct="1">
              <a:lnSpc>
                <a:spcPct val="115000"/>
              </a:lnSpc>
              <a:spcBef>
                <a:spcPts val="1262"/>
              </a:spcBef>
              <a:spcAft>
                <a:spcPts val="0"/>
              </a:spcAft>
              <a:buClr>
                <a:srgbClr val="000000"/>
              </a:buClr>
              <a:buSzTx/>
              <a:buFont typeface="Arial"/>
              <a:buNone/>
              <a:tabLst/>
              <a:defRPr/>
            </a:pPr>
            <a:endParaRPr kumimoji="0" sz="1051" b="1" i="0" u="none" strike="noStrike" kern="0" cap="none" spc="0" normalizeH="0" baseline="0" noProof="0" dirty="0">
              <a:ln>
                <a:noFill/>
              </a:ln>
              <a:solidFill>
                <a:srgbClr val="D2D6D9"/>
              </a:solidFill>
              <a:effectLst/>
              <a:uLnTx/>
              <a:uFillTx/>
              <a:latin typeface="Inter"/>
              <a:ea typeface="Inter"/>
              <a:cs typeface="Inter"/>
              <a:sym typeface="Inter"/>
            </a:endParaRPr>
          </a:p>
          <a:p>
            <a:pPr marL="0" marR="0" lvl="0" indent="0" algn="l" defTabSz="914400" rtl="0" eaLnBrk="1" fontAlgn="auto" latinLnBrk="0" hangingPunct="1">
              <a:lnSpc>
                <a:spcPct val="100000"/>
              </a:lnSpc>
              <a:spcBef>
                <a:spcPts val="1052"/>
              </a:spcBef>
              <a:spcAft>
                <a:spcPts val="0"/>
              </a:spcAft>
              <a:buClr>
                <a:srgbClr val="000000"/>
              </a:buClr>
              <a:buSzTx/>
              <a:buFont typeface="Arial"/>
              <a:buNone/>
              <a:tabLst/>
              <a:defRPr/>
            </a:pPr>
            <a:endParaRPr kumimoji="0" sz="1051" b="0" i="0" u="none" strike="noStrike" kern="0" cap="none" spc="0" normalizeH="0" baseline="0" noProof="0" dirty="0">
              <a:ln>
                <a:noFill/>
              </a:ln>
              <a:solidFill>
                <a:srgbClr val="FFFFFF"/>
              </a:solidFill>
              <a:effectLst/>
              <a:uLnTx/>
              <a:uFillTx/>
              <a:latin typeface="Inter Medium"/>
              <a:ea typeface="Inter Medium"/>
              <a:cs typeface="Inter Medium"/>
              <a:sym typeface="Inter Medium"/>
            </a:endParaRPr>
          </a:p>
        </p:txBody>
      </p:sp>
      <p:pic>
        <p:nvPicPr>
          <p:cNvPr id="1508" name="Google Shape;1508;g383fa53a3e6_0_0" title="Screenshot 2025-09-29 161341.png"/>
          <p:cNvPicPr preferRelativeResize="0"/>
          <p:nvPr/>
        </p:nvPicPr>
        <p:blipFill rotWithShape="1">
          <a:blip r:embed="rId4">
            <a:alphaModFix/>
          </a:blip>
          <a:srcRect l="3918" t="3440" r="3446" b="4799"/>
          <a:stretch/>
        </p:blipFill>
        <p:spPr>
          <a:xfrm>
            <a:off x="6564063" y="1655741"/>
            <a:ext cx="2182500" cy="1622400"/>
          </a:xfrm>
          <a:prstGeom prst="roundRect">
            <a:avLst>
              <a:gd name="adj" fmla="val 3315"/>
            </a:avLst>
          </a:prstGeom>
          <a:noFill/>
          <a:ln>
            <a:noFill/>
          </a:ln>
          <a:effectLst>
            <a:outerShdw blurRad="342900" dist="76200" dir="5400000" algn="bl" rotWithShape="0">
              <a:srgbClr val="253746">
                <a:alpha val="12000"/>
              </a:srgbClr>
            </a:outerShdw>
          </a:effectLst>
        </p:spPr>
      </p:pic>
      <p:grpSp>
        <p:nvGrpSpPr>
          <p:cNvPr id="1509" name="Google Shape;1509;g383fa53a3e6_0_0"/>
          <p:cNvGrpSpPr/>
          <p:nvPr/>
        </p:nvGrpSpPr>
        <p:grpSpPr>
          <a:xfrm>
            <a:off x="1791125" y="2002283"/>
            <a:ext cx="789812" cy="1590070"/>
            <a:chOff x="808375" y="1184425"/>
            <a:chExt cx="1439950" cy="2898943"/>
          </a:xfrm>
        </p:grpSpPr>
        <p:pic>
          <p:nvPicPr>
            <p:cNvPr id="1510" name="Google Shape;1510;g383fa53a3e6_0_0"/>
            <p:cNvPicPr preferRelativeResize="0"/>
            <p:nvPr/>
          </p:nvPicPr>
          <p:blipFill>
            <a:blip r:embed="rId5">
              <a:alphaModFix/>
            </a:blip>
            <a:stretch>
              <a:fillRect/>
            </a:stretch>
          </p:blipFill>
          <p:spPr>
            <a:xfrm>
              <a:off x="808375" y="1184425"/>
              <a:ext cx="1439950" cy="2898943"/>
            </a:xfrm>
            <a:prstGeom prst="rect">
              <a:avLst/>
            </a:prstGeom>
            <a:noFill/>
            <a:ln>
              <a:noFill/>
            </a:ln>
          </p:spPr>
        </p:pic>
        <p:grpSp>
          <p:nvGrpSpPr>
            <p:cNvPr id="1511" name="Google Shape;1511;g383fa53a3e6_0_0"/>
            <p:cNvGrpSpPr/>
            <p:nvPr/>
          </p:nvGrpSpPr>
          <p:grpSpPr>
            <a:xfrm>
              <a:off x="1043225" y="1372185"/>
              <a:ext cx="911100" cy="312025"/>
              <a:chOff x="1326350" y="2342598"/>
              <a:chExt cx="911100" cy="312025"/>
            </a:xfrm>
          </p:grpSpPr>
          <p:sp>
            <p:nvSpPr>
              <p:cNvPr id="1512" name="Google Shape;1512;g383fa53a3e6_0_0"/>
              <p:cNvSpPr/>
              <p:nvPr/>
            </p:nvSpPr>
            <p:spPr>
              <a:xfrm>
                <a:off x="1326350" y="2410111"/>
                <a:ext cx="911100" cy="177000"/>
              </a:xfrm>
              <a:prstGeom prst="rect">
                <a:avLst/>
              </a:prstGeom>
              <a:solidFill>
                <a:srgbClr val="FFFFFF"/>
              </a:solidFill>
              <a:ln>
                <a:noFill/>
              </a:ln>
            </p:spPr>
            <p:txBody>
              <a:bodyPr spcFirstLastPara="1" wrap="square" lIns="50150" tIns="50150" rIns="50150" bIns="5015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767" b="0" i="0" u="none" strike="noStrike" kern="0" cap="none" spc="0" normalizeH="0" baseline="0" noProof="0">
                  <a:ln>
                    <a:noFill/>
                  </a:ln>
                  <a:solidFill>
                    <a:srgbClr val="000000"/>
                  </a:solidFill>
                  <a:effectLst/>
                  <a:uLnTx/>
                  <a:uFillTx/>
                  <a:latin typeface="Inter"/>
                  <a:ea typeface="Inter"/>
                  <a:cs typeface="Inter"/>
                  <a:sym typeface="Inter"/>
                </a:endParaRPr>
              </a:p>
            </p:txBody>
          </p:sp>
          <p:pic>
            <p:nvPicPr>
              <p:cNvPr id="1513" name="Google Shape;1513;g383fa53a3e6_0_0" title="WEX-LOGO-186C-2 (1).png"/>
              <p:cNvPicPr preferRelativeResize="0"/>
              <p:nvPr/>
            </p:nvPicPr>
            <p:blipFill>
              <a:blip r:embed="rId6">
                <a:alphaModFix/>
              </a:blip>
              <a:stretch>
                <a:fillRect/>
              </a:stretch>
            </p:blipFill>
            <p:spPr>
              <a:xfrm>
                <a:off x="1545737" y="2342598"/>
                <a:ext cx="531464" cy="312025"/>
              </a:xfrm>
              <a:prstGeom prst="rect">
                <a:avLst/>
              </a:prstGeom>
              <a:noFill/>
              <a:ln>
                <a:noFill/>
              </a:ln>
            </p:spPr>
          </p:pic>
        </p:grpSp>
      </p:grpSp>
      <p:pic>
        <p:nvPicPr>
          <p:cNvPr id="1514" name="Google Shape;1514;g383fa53a3e6_0_0" title="Screenshot 2025-09-29 162313.png"/>
          <p:cNvPicPr preferRelativeResize="0"/>
          <p:nvPr/>
        </p:nvPicPr>
        <p:blipFill rotWithShape="1">
          <a:blip r:embed="rId7">
            <a:alphaModFix/>
          </a:blip>
          <a:srcRect r="34469"/>
          <a:stretch/>
        </p:blipFill>
        <p:spPr>
          <a:xfrm>
            <a:off x="3460225" y="2241038"/>
            <a:ext cx="2419200" cy="741600"/>
          </a:xfrm>
          <a:prstGeom prst="roundRect">
            <a:avLst>
              <a:gd name="adj" fmla="val 3315"/>
            </a:avLst>
          </a:prstGeom>
          <a:noFill/>
          <a:ln>
            <a:noFill/>
          </a:ln>
          <a:effectLst>
            <a:outerShdw blurRad="342900" dist="76200" dir="5400000" algn="bl" rotWithShape="0">
              <a:srgbClr val="253746">
                <a:alpha val="12000"/>
              </a:srgbClr>
            </a:outerShdw>
          </a:effectLst>
        </p:spPr>
      </p:pic>
      <p:grpSp>
        <p:nvGrpSpPr>
          <p:cNvPr id="1515" name="Google Shape;1515;g383fa53a3e6_0_0"/>
          <p:cNvGrpSpPr/>
          <p:nvPr/>
        </p:nvGrpSpPr>
        <p:grpSpPr>
          <a:xfrm>
            <a:off x="8057502" y="2982662"/>
            <a:ext cx="585300" cy="585300"/>
            <a:chOff x="3203852" y="2037746"/>
            <a:chExt cx="585300" cy="585300"/>
          </a:xfrm>
        </p:grpSpPr>
        <p:sp>
          <p:nvSpPr>
            <p:cNvPr id="1516" name="Google Shape;1516;g383fa53a3e6_0_0"/>
            <p:cNvSpPr/>
            <p:nvPr/>
          </p:nvSpPr>
          <p:spPr>
            <a:xfrm>
              <a:off x="3203852" y="2037746"/>
              <a:ext cx="585300" cy="585300"/>
            </a:xfrm>
            <a:prstGeom prst="ellipse">
              <a:avLst/>
            </a:prstGeom>
            <a:solidFill>
              <a:srgbClr val="00BDA9"/>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Inter"/>
                <a:ea typeface="Inter"/>
                <a:cs typeface="Inter"/>
                <a:sym typeface="Inter"/>
              </a:endParaRPr>
            </a:p>
          </p:txBody>
        </p:sp>
        <p:grpSp>
          <p:nvGrpSpPr>
            <p:cNvPr id="1517" name="Google Shape;1517;g383fa53a3e6_0_0"/>
            <p:cNvGrpSpPr/>
            <p:nvPr/>
          </p:nvGrpSpPr>
          <p:grpSpPr>
            <a:xfrm>
              <a:off x="3328893" y="2157020"/>
              <a:ext cx="370834" cy="316799"/>
              <a:chOff x="2760775" y="670475"/>
              <a:chExt cx="106375" cy="90875"/>
            </a:xfrm>
          </p:grpSpPr>
          <p:sp>
            <p:nvSpPr>
              <p:cNvPr id="1518" name="Google Shape;1518;g383fa53a3e6_0_0"/>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19" name="Google Shape;1519;g383fa53a3e6_0_0"/>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20" name="Google Shape;1520;g383fa53a3e6_0_0"/>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521" name="Google Shape;1521;g383fa53a3e6_0_0"/>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grpSp>
      </p:grpSp>
      <p:grpSp>
        <p:nvGrpSpPr>
          <p:cNvPr id="1522" name="Google Shape;1522;g383fa53a3e6_0_0"/>
          <p:cNvGrpSpPr/>
          <p:nvPr/>
        </p:nvGrpSpPr>
        <p:grpSpPr>
          <a:xfrm>
            <a:off x="5446678" y="1976066"/>
            <a:ext cx="585300" cy="585300"/>
            <a:chOff x="5404703" y="2071228"/>
            <a:chExt cx="585300" cy="585300"/>
          </a:xfrm>
        </p:grpSpPr>
        <p:sp>
          <p:nvSpPr>
            <p:cNvPr id="1523" name="Google Shape;1523;g383fa53a3e6_0_0"/>
            <p:cNvSpPr/>
            <p:nvPr/>
          </p:nvSpPr>
          <p:spPr>
            <a:xfrm>
              <a:off x="5404703" y="2071228"/>
              <a:ext cx="585300" cy="585300"/>
            </a:xfrm>
            <a:prstGeom prst="ellipse">
              <a:avLst/>
            </a:prstGeom>
            <a:solidFill>
              <a:srgbClr val="FFBF3F"/>
            </a:solidFill>
            <a:ln>
              <a:noFill/>
            </a:ln>
          </p:spPr>
          <p:txBody>
            <a:bodyPr spcFirstLastPara="1" wrap="square" lIns="68950" tIns="68950" rIns="68950" bIns="6895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055" b="0" i="0" u="none" strike="noStrike" kern="0" cap="none" spc="0" normalizeH="0" baseline="0" noProof="0">
                <a:ln>
                  <a:noFill/>
                </a:ln>
                <a:solidFill>
                  <a:srgbClr val="000000"/>
                </a:solidFill>
                <a:effectLst/>
                <a:uLnTx/>
                <a:uFillTx/>
                <a:latin typeface="Inter"/>
                <a:ea typeface="Inter"/>
                <a:cs typeface="Inter"/>
                <a:sym typeface="Inter"/>
              </a:endParaRPr>
            </a:p>
          </p:txBody>
        </p:sp>
        <p:grpSp>
          <p:nvGrpSpPr>
            <p:cNvPr id="1524" name="Google Shape;1524;g383fa53a3e6_0_0"/>
            <p:cNvGrpSpPr/>
            <p:nvPr/>
          </p:nvGrpSpPr>
          <p:grpSpPr>
            <a:xfrm>
              <a:off x="5560955" y="2180756"/>
              <a:ext cx="239912" cy="354765"/>
              <a:chOff x="1972650" y="1038975"/>
              <a:chExt cx="78750" cy="116450"/>
            </a:xfrm>
          </p:grpSpPr>
          <p:sp>
            <p:nvSpPr>
              <p:cNvPr id="1525" name="Google Shape;1525;g383fa53a3e6_0_0"/>
              <p:cNvSpPr/>
              <p:nvPr/>
            </p:nvSpPr>
            <p:spPr>
              <a:xfrm>
                <a:off x="1998600" y="1066625"/>
                <a:ext cx="17200" cy="58650"/>
              </a:xfrm>
              <a:custGeom>
                <a:avLst/>
                <a:gdLst/>
                <a:ahLst/>
                <a:cxnLst/>
                <a:rect l="l" t="t" r="r" b="b"/>
                <a:pathLst>
                  <a:path w="688" h="2346" extrusionOk="0">
                    <a:moveTo>
                      <a:pt x="286" y="0"/>
                    </a:moveTo>
                    <a:lnTo>
                      <a:pt x="219" y="34"/>
                    </a:lnTo>
                    <a:lnTo>
                      <a:pt x="152" y="50"/>
                    </a:lnTo>
                    <a:lnTo>
                      <a:pt x="101" y="101"/>
                    </a:lnTo>
                    <a:lnTo>
                      <a:pt x="68" y="151"/>
                    </a:lnTo>
                    <a:lnTo>
                      <a:pt x="34" y="201"/>
                    </a:lnTo>
                    <a:lnTo>
                      <a:pt x="18" y="268"/>
                    </a:lnTo>
                    <a:lnTo>
                      <a:pt x="1" y="335"/>
                    </a:lnTo>
                    <a:lnTo>
                      <a:pt x="1" y="2245"/>
                    </a:lnTo>
                    <a:lnTo>
                      <a:pt x="18" y="2295"/>
                    </a:lnTo>
                    <a:lnTo>
                      <a:pt x="34" y="2329"/>
                    </a:lnTo>
                    <a:lnTo>
                      <a:pt x="68" y="2345"/>
                    </a:lnTo>
                    <a:lnTo>
                      <a:pt x="152" y="2345"/>
                    </a:lnTo>
                    <a:lnTo>
                      <a:pt x="185" y="2329"/>
                    </a:lnTo>
                    <a:lnTo>
                      <a:pt x="202" y="2295"/>
                    </a:lnTo>
                    <a:lnTo>
                      <a:pt x="202" y="2245"/>
                    </a:lnTo>
                    <a:lnTo>
                      <a:pt x="202" y="335"/>
                    </a:lnTo>
                    <a:lnTo>
                      <a:pt x="219" y="285"/>
                    </a:lnTo>
                    <a:lnTo>
                      <a:pt x="252" y="235"/>
                    </a:lnTo>
                    <a:lnTo>
                      <a:pt x="286" y="218"/>
                    </a:lnTo>
                    <a:lnTo>
                      <a:pt x="353" y="201"/>
                    </a:lnTo>
                    <a:lnTo>
                      <a:pt x="403" y="218"/>
                    </a:lnTo>
                    <a:lnTo>
                      <a:pt x="436" y="235"/>
                    </a:lnTo>
                    <a:lnTo>
                      <a:pt x="470" y="285"/>
                    </a:lnTo>
                    <a:lnTo>
                      <a:pt x="487" y="335"/>
                    </a:lnTo>
                    <a:lnTo>
                      <a:pt x="487" y="1642"/>
                    </a:lnTo>
                    <a:lnTo>
                      <a:pt x="487" y="1692"/>
                    </a:lnTo>
                    <a:lnTo>
                      <a:pt x="520" y="1709"/>
                    </a:lnTo>
                    <a:lnTo>
                      <a:pt x="554" y="1742"/>
                    </a:lnTo>
                    <a:lnTo>
                      <a:pt x="621" y="1742"/>
                    </a:lnTo>
                    <a:lnTo>
                      <a:pt x="654" y="1709"/>
                    </a:lnTo>
                    <a:lnTo>
                      <a:pt x="671" y="1692"/>
                    </a:lnTo>
                    <a:lnTo>
                      <a:pt x="688" y="1642"/>
                    </a:lnTo>
                    <a:lnTo>
                      <a:pt x="688" y="335"/>
                    </a:lnTo>
                    <a:lnTo>
                      <a:pt x="671" y="268"/>
                    </a:lnTo>
                    <a:lnTo>
                      <a:pt x="654" y="201"/>
                    </a:lnTo>
                    <a:lnTo>
                      <a:pt x="621" y="151"/>
                    </a:lnTo>
                    <a:lnTo>
                      <a:pt x="587" y="101"/>
                    </a:lnTo>
                    <a:lnTo>
                      <a:pt x="537" y="50"/>
                    </a:lnTo>
                    <a:lnTo>
                      <a:pt x="487" y="34"/>
                    </a:lnTo>
                    <a:lnTo>
                      <a:pt x="420" y="0"/>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6" name="Google Shape;1526;g383fa53a3e6_0_0"/>
              <p:cNvSpPr/>
              <p:nvPr/>
            </p:nvSpPr>
            <p:spPr>
              <a:xfrm>
                <a:off x="1978100" y="1108075"/>
                <a:ext cx="32250" cy="40650"/>
              </a:xfrm>
              <a:custGeom>
                <a:avLst/>
                <a:gdLst/>
                <a:ahLst/>
                <a:cxnLst/>
                <a:rect l="l" t="t" r="r" b="b"/>
                <a:pathLst>
                  <a:path w="1290" h="1626" extrusionOk="0">
                    <a:moveTo>
                      <a:pt x="335" y="1"/>
                    </a:moveTo>
                    <a:lnTo>
                      <a:pt x="268" y="17"/>
                    </a:lnTo>
                    <a:lnTo>
                      <a:pt x="218" y="34"/>
                    </a:lnTo>
                    <a:lnTo>
                      <a:pt x="151" y="68"/>
                    </a:lnTo>
                    <a:lnTo>
                      <a:pt x="101" y="101"/>
                    </a:lnTo>
                    <a:lnTo>
                      <a:pt x="67" y="151"/>
                    </a:lnTo>
                    <a:lnTo>
                      <a:pt x="34" y="218"/>
                    </a:lnTo>
                    <a:lnTo>
                      <a:pt x="17" y="285"/>
                    </a:lnTo>
                    <a:lnTo>
                      <a:pt x="0" y="336"/>
                    </a:lnTo>
                    <a:lnTo>
                      <a:pt x="17" y="403"/>
                    </a:lnTo>
                    <a:lnTo>
                      <a:pt x="34" y="470"/>
                    </a:lnTo>
                    <a:lnTo>
                      <a:pt x="67" y="537"/>
                    </a:lnTo>
                    <a:lnTo>
                      <a:pt x="101" y="587"/>
                    </a:lnTo>
                    <a:lnTo>
                      <a:pt x="1122" y="1609"/>
                    </a:lnTo>
                    <a:lnTo>
                      <a:pt x="1156" y="1625"/>
                    </a:lnTo>
                    <a:lnTo>
                      <a:pt x="1223" y="1625"/>
                    </a:lnTo>
                    <a:lnTo>
                      <a:pt x="1256" y="1609"/>
                    </a:lnTo>
                    <a:lnTo>
                      <a:pt x="1290" y="1575"/>
                    </a:lnTo>
                    <a:lnTo>
                      <a:pt x="1290" y="1525"/>
                    </a:lnTo>
                    <a:lnTo>
                      <a:pt x="1290" y="1491"/>
                    </a:lnTo>
                    <a:lnTo>
                      <a:pt x="1256" y="1458"/>
                    </a:lnTo>
                    <a:lnTo>
                      <a:pt x="251" y="436"/>
                    </a:lnTo>
                    <a:lnTo>
                      <a:pt x="218" y="403"/>
                    </a:lnTo>
                    <a:lnTo>
                      <a:pt x="201" y="336"/>
                    </a:lnTo>
                    <a:lnTo>
                      <a:pt x="218" y="285"/>
                    </a:lnTo>
                    <a:lnTo>
                      <a:pt x="251" y="252"/>
                    </a:lnTo>
                    <a:lnTo>
                      <a:pt x="285" y="218"/>
                    </a:lnTo>
                    <a:lnTo>
                      <a:pt x="335" y="202"/>
                    </a:lnTo>
                    <a:lnTo>
                      <a:pt x="402" y="218"/>
                    </a:lnTo>
                    <a:lnTo>
                      <a:pt x="436" y="252"/>
                    </a:lnTo>
                    <a:lnTo>
                      <a:pt x="838" y="654"/>
                    </a:lnTo>
                    <a:lnTo>
                      <a:pt x="871" y="671"/>
                    </a:lnTo>
                    <a:lnTo>
                      <a:pt x="955" y="671"/>
                    </a:lnTo>
                    <a:lnTo>
                      <a:pt x="988" y="654"/>
                    </a:lnTo>
                    <a:lnTo>
                      <a:pt x="1005" y="620"/>
                    </a:lnTo>
                    <a:lnTo>
                      <a:pt x="1005" y="570"/>
                    </a:lnTo>
                    <a:lnTo>
                      <a:pt x="1005" y="537"/>
                    </a:lnTo>
                    <a:lnTo>
                      <a:pt x="988" y="503"/>
                    </a:lnTo>
                    <a:lnTo>
                      <a:pt x="586" y="101"/>
                    </a:lnTo>
                    <a:lnTo>
                      <a:pt x="536" y="68"/>
                    </a:lnTo>
                    <a:lnTo>
                      <a:pt x="469" y="34"/>
                    </a:lnTo>
                    <a:lnTo>
                      <a:pt x="402" y="17"/>
                    </a:lnTo>
                    <a:lnTo>
                      <a:pt x="335"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7" name="Google Shape;1527;g383fa53a3e6_0_0"/>
              <p:cNvSpPr/>
              <p:nvPr/>
            </p:nvSpPr>
            <p:spPr>
              <a:xfrm>
                <a:off x="2010750" y="1084625"/>
                <a:ext cx="16775" cy="25575"/>
              </a:xfrm>
              <a:custGeom>
                <a:avLst/>
                <a:gdLst/>
                <a:ahLst/>
                <a:cxnLst/>
                <a:rect l="l" t="t" r="r" b="b"/>
                <a:pathLst>
                  <a:path w="671" h="1023" extrusionOk="0">
                    <a:moveTo>
                      <a:pt x="336" y="1"/>
                    </a:moveTo>
                    <a:lnTo>
                      <a:pt x="269" y="17"/>
                    </a:lnTo>
                    <a:lnTo>
                      <a:pt x="202" y="34"/>
                    </a:lnTo>
                    <a:lnTo>
                      <a:pt x="151" y="68"/>
                    </a:lnTo>
                    <a:lnTo>
                      <a:pt x="101" y="101"/>
                    </a:lnTo>
                    <a:lnTo>
                      <a:pt x="51" y="151"/>
                    </a:lnTo>
                    <a:lnTo>
                      <a:pt x="34" y="218"/>
                    </a:lnTo>
                    <a:lnTo>
                      <a:pt x="1" y="269"/>
                    </a:lnTo>
                    <a:lnTo>
                      <a:pt x="1" y="352"/>
                    </a:lnTo>
                    <a:lnTo>
                      <a:pt x="1" y="386"/>
                    </a:lnTo>
                    <a:lnTo>
                      <a:pt x="34" y="419"/>
                    </a:lnTo>
                    <a:lnTo>
                      <a:pt x="68" y="436"/>
                    </a:lnTo>
                    <a:lnTo>
                      <a:pt x="101" y="453"/>
                    </a:lnTo>
                    <a:lnTo>
                      <a:pt x="135" y="436"/>
                    </a:lnTo>
                    <a:lnTo>
                      <a:pt x="168" y="419"/>
                    </a:lnTo>
                    <a:lnTo>
                      <a:pt x="185" y="386"/>
                    </a:lnTo>
                    <a:lnTo>
                      <a:pt x="202" y="352"/>
                    </a:lnTo>
                    <a:lnTo>
                      <a:pt x="218" y="285"/>
                    </a:lnTo>
                    <a:lnTo>
                      <a:pt x="235" y="252"/>
                    </a:lnTo>
                    <a:lnTo>
                      <a:pt x="285" y="218"/>
                    </a:lnTo>
                    <a:lnTo>
                      <a:pt x="336" y="202"/>
                    </a:lnTo>
                    <a:lnTo>
                      <a:pt x="386" y="218"/>
                    </a:lnTo>
                    <a:lnTo>
                      <a:pt x="436" y="252"/>
                    </a:lnTo>
                    <a:lnTo>
                      <a:pt x="470" y="285"/>
                    </a:lnTo>
                    <a:lnTo>
                      <a:pt x="470" y="352"/>
                    </a:lnTo>
                    <a:lnTo>
                      <a:pt x="470" y="922"/>
                    </a:lnTo>
                    <a:lnTo>
                      <a:pt x="486" y="972"/>
                    </a:lnTo>
                    <a:lnTo>
                      <a:pt x="503" y="989"/>
                    </a:lnTo>
                    <a:lnTo>
                      <a:pt x="537" y="1022"/>
                    </a:lnTo>
                    <a:lnTo>
                      <a:pt x="620" y="1022"/>
                    </a:lnTo>
                    <a:lnTo>
                      <a:pt x="654" y="989"/>
                    </a:lnTo>
                    <a:lnTo>
                      <a:pt x="671" y="972"/>
                    </a:lnTo>
                    <a:lnTo>
                      <a:pt x="671" y="922"/>
                    </a:lnTo>
                    <a:lnTo>
                      <a:pt x="671" y="352"/>
                    </a:lnTo>
                    <a:lnTo>
                      <a:pt x="671" y="269"/>
                    </a:lnTo>
                    <a:lnTo>
                      <a:pt x="654" y="218"/>
                    </a:lnTo>
                    <a:lnTo>
                      <a:pt x="620" y="151"/>
                    </a:lnTo>
                    <a:lnTo>
                      <a:pt x="570" y="101"/>
                    </a:lnTo>
                    <a:lnTo>
                      <a:pt x="520" y="68"/>
                    </a:lnTo>
                    <a:lnTo>
                      <a:pt x="470" y="34"/>
                    </a:lnTo>
                    <a:lnTo>
                      <a:pt x="403" y="17"/>
                    </a:lnTo>
                    <a:lnTo>
                      <a:pt x="336"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8" name="Google Shape;1528;g383fa53a3e6_0_0"/>
              <p:cNvSpPr/>
              <p:nvPr/>
            </p:nvSpPr>
            <p:spPr>
              <a:xfrm>
                <a:off x="2022475" y="1088825"/>
                <a:ext cx="17200" cy="21375"/>
              </a:xfrm>
              <a:custGeom>
                <a:avLst/>
                <a:gdLst/>
                <a:ahLst/>
                <a:cxnLst/>
                <a:rect l="l" t="t" r="r" b="b"/>
                <a:pathLst>
                  <a:path w="688" h="855" extrusionOk="0">
                    <a:moveTo>
                      <a:pt x="285" y="0"/>
                    </a:moveTo>
                    <a:lnTo>
                      <a:pt x="218" y="17"/>
                    </a:lnTo>
                    <a:lnTo>
                      <a:pt x="151" y="50"/>
                    </a:lnTo>
                    <a:lnTo>
                      <a:pt x="101" y="101"/>
                    </a:lnTo>
                    <a:lnTo>
                      <a:pt x="68" y="151"/>
                    </a:lnTo>
                    <a:lnTo>
                      <a:pt x="34" y="201"/>
                    </a:lnTo>
                    <a:lnTo>
                      <a:pt x="17" y="268"/>
                    </a:lnTo>
                    <a:lnTo>
                      <a:pt x="1" y="335"/>
                    </a:lnTo>
                    <a:lnTo>
                      <a:pt x="17" y="369"/>
                    </a:lnTo>
                    <a:lnTo>
                      <a:pt x="34" y="402"/>
                    </a:lnTo>
                    <a:lnTo>
                      <a:pt x="68" y="419"/>
                    </a:lnTo>
                    <a:lnTo>
                      <a:pt x="101" y="436"/>
                    </a:lnTo>
                    <a:lnTo>
                      <a:pt x="151" y="419"/>
                    </a:lnTo>
                    <a:lnTo>
                      <a:pt x="185" y="402"/>
                    </a:lnTo>
                    <a:lnTo>
                      <a:pt x="202" y="369"/>
                    </a:lnTo>
                    <a:lnTo>
                      <a:pt x="202" y="335"/>
                    </a:lnTo>
                    <a:lnTo>
                      <a:pt x="218" y="285"/>
                    </a:lnTo>
                    <a:lnTo>
                      <a:pt x="252" y="235"/>
                    </a:lnTo>
                    <a:lnTo>
                      <a:pt x="285" y="201"/>
                    </a:lnTo>
                    <a:lnTo>
                      <a:pt x="403" y="201"/>
                    </a:lnTo>
                    <a:lnTo>
                      <a:pt x="436" y="235"/>
                    </a:lnTo>
                    <a:lnTo>
                      <a:pt x="470" y="285"/>
                    </a:lnTo>
                    <a:lnTo>
                      <a:pt x="486" y="335"/>
                    </a:lnTo>
                    <a:lnTo>
                      <a:pt x="486" y="754"/>
                    </a:lnTo>
                    <a:lnTo>
                      <a:pt x="486" y="804"/>
                    </a:lnTo>
                    <a:lnTo>
                      <a:pt x="520" y="821"/>
                    </a:lnTo>
                    <a:lnTo>
                      <a:pt x="553" y="854"/>
                    </a:lnTo>
                    <a:lnTo>
                      <a:pt x="620" y="854"/>
                    </a:lnTo>
                    <a:lnTo>
                      <a:pt x="654" y="821"/>
                    </a:lnTo>
                    <a:lnTo>
                      <a:pt x="671" y="804"/>
                    </a:lnTo>
                    <a:lnTo>
                      <a:pt x="687" y="754"/>
                    </a:lnTo>
                    <a:lnTo>
                      <a:pt x="687" y="335"/>
                    </a:lnTo>
                    <a:lnTo>
                      <a:pt x="671" y="268"/>
                    </a:lnTo>
                    <a:lnTo>
                      <a:pt x="654" y="201"/>
                    </a:lnTo>
                    <a:lnTo>
                      <a:pt x="620" y="151"/>
                    </a:lnTo>
                    <a:lnTo>
                      <a:pt x="587" y="101"/>
                    </a:lnTo>
                    <a:lnTo>
                      <a:pt x="537" y="50"/>
                    </a:lnTo>
                    <a:lnTo>
                      <a:pt x="470" y="17"/>
                    </a:lnTo>
                    <a:lnTo>
                      <a:pt x="419" y="0"/>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29" name="Google Shape;1529;g383fa53a3e6_0_0"/>
              <p:cNvSpPr/>
              <p:nvPr/>
            </p:nvSpPr>
            <p:spPr>
              <a:xfrm>
                <a:off x="2034625" y="1092575"/>
                <a:ext cx="16775" cy="39400"/>
              </a:xfrm>
              <a:custGeom>
                <a:avLst/>
                <a:gdLst/>
                <a:ahLst/>
                <a:cxnLst/>
                <a:rect l="l" t="t" r="r" b="b"/>
                <a:pathLst>
                  <a:path w="671" h="1576" extrusionOk="0">
                    <a:moveTo>
                      <a:pt x="268" y="1"/>
                    </a:moveTo>
                    <a:lnTo>
                      <a:pt x="201" y="18"/>
                    </a:lnTo>
                    <a:lnTo>
                      <a:pt x="151" y="51"/>
                    </a:lnTo>
                    <a:lnTo>
                      <a:pt x="101" y="85"/>
                    </a:lnTo>
                    <a:lnTo>
                      <a:pt x="51" y="135"/>
                    </a:lnTo>
                    <a:lnTo>
                      <a:pt x="17" y="202"/>
                    </a:lnTo>
                    <a:lnTo>
                      <a:pt x="0" y="269"/>
                    </a:lnTo>
                    <a:lnTo>
                      <a:pt x="0" y="336"/>
                    </a:lnTo>
                    <a:lnTo>
                      <a:pt x="0" y="369"/>
                    </a:lnTo>
                    <a:lnTo>
                      <a:pt x="34" y="403"/>
                    </a:lnTo>
                    <a:lnTo>
                      <a:pt x="67" y="420"/>
                    </a:lnTo>
                    <a:lnTo>
                      <a:pt x="101" y="436"/>
                    </a:lnTo>
                    <a:lnTo>
                      <a:pt x="134" y="420"/>
                    </a:lnTo>
                    <a:lnTo>
                      <a:pt x="168" y="403"/>
                    </a:lnTo>
                    <a:lnTo>
                      <a:pt x="185" y="369"/>
                    </a:lnTo>
                    <a:lnTo>
                      <a:pt x="201" y="336"/>
                    </a:lnTo>
                    <a:lnTo>
                      <a:pt x="201" y="286"/>
                    </a:lnTo>
                    <a:lnTo>
                      <a:pt x="235" y="235"/>
                    </a:lnTo>
                    <a:lnTo>
                      <a:pt x="285" y="202"/>
                    </a:lnTo>
                    <a:lnTo>
                      <a:pt x="386" y="202"/>
                    </a:lnTo>
                    <a:lnTo>
                      <a:pt x="436" y="235"/>
                    </a:lnTo>
                    <a:lnTo>
                      <a:pt x="469" y="286"/>
                    </a:lnTo>
                    <a:lnTo>
                      <a:pt x="469" y="336"/>
                    </a:lnTo>
                    <a:lnTo>
                      <a:pt x="469" y="1475"/>
                    </a:lnTo>
                    <a:lnTo>
                      <a:pt x="486" y="1508"/>
                    </a:lnTo>
                    <a:lnTo>
                      <a:pt x="503" y="1542"/>
                    </a:lnTo>
                    <a:lnTo>
                      <a:pt x="536" y="1559"/>
                    </a:lnTo>
                    <a:lnTo>
                      <a:pt x="570" y="1575"/>
                    </a:lnTo>
                    <a:lnTo>
                      <a:pt x="620" y="1559"/>
                    </a:lnTo>
                    <a:lnTo>
                      <a:pt x="654" y="1542"/>
                    </a:lnTo>
                    <a:lnTo>
                      <a:pt x="670" y="1508"/>
                    </a:lnTo>
                    <a:lnTo>
                      <a:pt x="670" y="1475"/>
                    </a:lnTo>
                    <a:lnTo>
                      <a:pt x="670" y="336"/>
                    </a:lnTo>
                    <a:lnTo>
                      <a:pt x="670" y="269"/>
                    </a:lnTo>
                    <a:lnTo>
                      <a:pt x="654" y="202"/>
                    </a:lnTo>
                    <a:lnTo>
                      <a:pt x="620" y="135"/>
                    </a:lnTo>
                    <a:lnTo>
                      <a:pt x="570" y="85"/>
                    </a:lnTo>
                    <a:lnTo>
                      <a:pt x="520" y="51"/>
                    </a:lnTo>
                    <a:lnTo>
                      <a:pt x="469" y="18"/>
                    </a:lnTo>
                    <a:lnTo>
                      <a:pt x="402"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0" name="Google Shape;1530;g383fa53a3e6_0_0"/>
              <p:cNvSpPr/>
              <p:nvPr/>
            </p:nvSpPr>
            <p:spPr>
              <a:xfrm>
                <a:off x="2004050" y="1126075"/>
                <a:ext cx="47350" cy="29350"/>
              </a:xfrm>
              <a:custGeom>
                <a:avLst/>
                <a:gdLst/>
                <a:ahLst/>
                <a:cxnLst/>
                <a:rect l="l" t="t" r="r" b="b"/>
                <a:pathLst>
                  <a:path w="1894" h="1174" extrusionOk="0">
                    <a:moveTo>
                      <a:pt x="1759" y="1"/>
                    </a:moveTo>
                    <a:lnTo>
                      <a:pt x="1726" y="34"/>
                    </a:lnTo>
                    <a:lnTo>
                      <a:pt x="1709" y="51"/>
                    </a:lnTo>
                    <a:lnTo>
                      <a:pt x="1692" y="101"/>
                    </a:lnTo>
                    <a:lnTo>
                      <a:pt x="1676" y="269"/>
                    </a:lnTo>
                    <a:lnTo>
                      <a:pt x="1625" y="436"/>
                    </a:lnTo>
                    <a:lnTo>
                      <a:pt x="1542" y="587"/>
                    </a:lnTo>
                    <a:lnTo>
                      <a:pt x="1441" y="721"/>
                    </a:lnTo>
                    <a:lnTo>
                      <a:pt x="1307" y="822"/>
                    </a:lnTo>
                    <a:lnTo>
                      <a:pt x="1156" y="905"/>
                    </a:lnTo>
                    <a:lnTo>
                      <a:pt x="989" y="956"/>
                    </a:lnTo>
                    <a:lnTo>
                      <a:pt x="821" y="972"/>
                    </a:lnTo>
                    <a:lnTo>
                      <a:pt x="637" y="956"/>
                    </a:lnTo>
                    <a:lnTo>
                      <a:pt x="470" y="905"/>
                    </a:lnTo>
                    <a:lnTo>
                      <a:pt x="302" y="805"/>
                    </a:lnTo>
                    <a:lnTo>
                      <a:pt x="168" y="688"/>
                    </a:lnTo>
                    <a:lnTo>
                      <a:pt x="135" y="654"/>
                    </a:lnTo>
                    <a:lnTo>
                      <a:pt x="68" y="654"/>
                    </a:lnTo>
                    <a:lnTo>
                      <a:pt x="34" y="671"/>
                    </a:lnTo>
                    <a:lnTo>
                      <a:pt x="1" y="704"/>
                    </a:lnTo>
                    <a:lnTo>
                      <a:pt x="1" y="738"/>
                    </a:lnTo>
                    <a:lnTo>
                      <a:pt x="1" y="788"/>
                    </a:lnTo>
                    <a:lnTo>
                      <a:pt x="17" y="822"/>
                    </a:lnTo>
                    <a:lnTo>
                      <a:pt x="101" y="905"/>
                    </a:lnTo>
                    <a:lnTo>
                      <a:pt x="185" y="972"/>
                    </a:lnTo>
                    <a:lnTo>
                      <a:pt x="285" y="1039"/>
                    </a:lnTo>
                    <a:lnTo>
                      <a:pt x="386" y="1090"/>
                    </a:lnTo>
                    <a:lnTo>
                      <a:pt x="486" y="1123"/>
                    </a:lnTo>
                    <a:lnTo>
                      <a:pt x="587" y="1157"/>
                    </a:lnTo>
                    <a:lnTo>
                      <a:pt x="704" y="1173"/>
                    </a:lnTo>
                    <a:lnTo>
                      <a:pt x="939" y="1173"/>
                    </a:lnTo>
                    <a:lnTo>
                      <a:pt x="1039" y="1157"/>
                    </a:lnTo>
                    <a:lnTo>
                      <a:pt x="1140" y="1123"/>
                    </a:lnTo>
                    <a:lnTo>
                      <a:pt x="1240" y="1090"/>
                    </a:lnTo>
                    <a:lnTo>
                      <a:pt x="1341" y="1039"/>
                    </a:lnTo>
                    <a:lnTo>
                      <a:pt x="1424" y="989"/>
                    </a:lnTo>
                    <a:lnTo>
                      <a:pt x="1575" y="855"/>
                    </a:lnTo>
                    <a:lnTo>
                      <a:pt x="1709" y="704"/>
                    </a:lnTo>
                    <a:lnTo>
                      <a:pt x="1776" y="604"/>
                    </a:lnTo>
                    <a:lnTo>
                      <a:pt x="1810" y="520"/>
                    </a:lnTo>
                    <a:lnTo>
                      <a:pt x="1843" y="420"/>
                    </a:lnTo>
                    <a:lnTo>
                      <a:pt x="1877" y="319"/>
                    </a:lnTo>
                    <a:lnTo>
                      <a:pt x="1893" y="202"/>
                    </a:lnTo>
                    <a:lnTo>
                      <a:pt x="1893" y="101"/>
                    </a:lnTo>
                    <a:lnTo>
                      <a:pt x="1893" y="51"/>
                    </a:lnTo>
                    <a:lnTo>
                      <a:pt x="1877" y="34"/>
                    </a:lnTo>
                    <a:lnTo>
                      <a:pt x="1843"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1" name="Google Shape;1531;g383fa53a3e6_0_0"/>
              <p:cNvSpPr/>
              <p:nvPr/>
            </p:nvSpPr>
            <p:spPr>
              <a:xfrm>
                <a:off x="2006150" y="1038975"/>
                <a:ext cx="5050" cy="15950"/>
              </a:xfrm>
              <a:custGeom>
                <a:avLst/>
                <a:gdLst/>
                <a:ahLst/>
                <a:cxnLst/>
                <a:rect l="l" t="t" r="r" b="b"/>
                <a:pathLst>
                  <a:path w="202" h="638" extrusionOk="0">
                    <a:moveTo>
                      <a:pt x="67" y="1"/>
                    </a:moveTo>
                    <a:lnTo>
                      <a:pt x="34" y="17"/>
                    </a:lnTo>
                    <a:lnTo>
                      <a:pt x="17" y="51"/>
                    </a:lnTo>
                    <a:lnTo>
                      <a:pt x="0" y="101"/>
                    </a:lnTo>
                    <a:lnTo>
                      <a:pt x="0" y="537"/>
                    </a:lnTo>
                    <a:lnTo>
                      <a:pt x="17" y="587"/>
                    </a:lnTo>
                    <a:lnTo>
                      <a:pt x="34" y="620"/>
                    </a:lnTo>
                    <a:lnTo>
                      <a:pt x="67" y="637"/>
                    </a:lnTo>
                    <a:lnTo>
                      <a:pt x="151" y="637"/>
                    </a:lnTo>
                    <a:lnTo>
                      <a:pt x="185" y="620"/>
                    </a:lnTo>
                    <a:lnTo>
                      <a:pt x="201" y="587"/>
                    </a:lnTo>
                    <a:lnTo>
                      <a:pt x="201" y="537"/>
                    </a:lnTo>
                    <a:lnTo>
                      <a:pt x="201" y="101"/>
                    </a:lnTo>
                    <a:lnTo>
                      <a:pt x="201" y="51"/>
                    </a:lnTo>
                    <a:lnTo>
                      <a:pt x="185" y="17"/>
                    </a:lnTo>
                    <a:lnTo>
                      <a:pt x="151"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2" name="Google Shape;1532;g383fa53a3e6_0_0"/>
              <p:cNvSpPr/>
              <p:nvPr/>
            </p:nvSpPr>
            <p:spPr>
              <a:xfrm>
                <a:off x="1981450" y="1047350"/>
                <a:ext cx="13000" cy="13000"/>
              </a:xfrm>
              <a:custGeom>
                <a:avLst/>
                <a:gdLst/>
                <a:ahLst/>
                <a:cxnLst/>
                <a:rect l="l" t="t" r="r" b="b"/>
                <a:pathLst>
                  <a:path w="520" h="520" extrusionOk="0">
                    <a:moveTo>
                      <a:pt x="101" y="1"/>
                    </a:moveTo>
                    <a:lnTo>
                      <a:pt x="67" y="17"/>
                    </a:lnTo>
                    <a:lnTo>
                      <a:pt x="34" y="34"/>
                    </a:lnTo>
                    <a:lnTo>
                      <a:pt x="0" y="68"/>
                    </a:lnTo>
                    <a:lnTo>
                      <a:pt x="0" y="101"/>
                    </a:lnTo>
                    <a:lnTo>
                      <a:pt x="0" y="151"/>
                    </a:lnTo>
                    <a:lnTo>
                      <a:pt x="34" y="185"/>
                    </a:lnTo>
                    <a:lnTo>
                      <a:pt x="352" y="503"/>
                    </a:lnTo>
                    <a:lnTo>
                      <a:pt x="385" y="520"/>
                    </a:lnTo>
                    <a:lnTo>
                      <a:pt x="452" y="520"/>
                    </a:lnTo>
                    <a:lnTo>
                      <a:pt x="486" y="503"/>
                    </a:lnTo>
                    <a:lnTo>
                      <a:pt x="519" y="470"/>
                    </a:lnTo>
                    <a:lnTo>
                      <a:pt x="519" y="419"/>
                    </a:lnTo>
                    <a:lnTo>
                      <a:pt x="519" y="386"/>
                    </a:lnTo>
                    <a:lnTo>
                      <a:pt x="486" y="352"/>
                    </a:lnTo>
                    <a:lnTo>
                      <a:pt x="168" y="34"/>
                    </a:lnTo>
                    <a:lnTo>
                      <a:pt x="134" y="17"/>
                    </a:lnTo>
                    <a:lnTo>
                      <a:pt x="101"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3" name="Google Shape;1533;g383fa53a3e6_0_0"/>
              <p:cNvSpPr/>
              <p:nvPr/>
            </p:nvSpPr>
            <p:spPr>
              <a:xfrm>
                <a:off x="1972650" y="1072475"/>
                <a:ext cx="16350" cy="5050"/>
              </a:xfrm>
              <a:custGeom>
                <a:avLst/>
                <a:gdLst/>
                <a:ahLst/>
                <a:cxnLst/>
                <a:rect l="l" t="t" r="r" b="b"/>
                <a:pathLst>
                  <a:path w="654" h="202" extrusionOk="0">
                    <a:moveTo>
                      <a:pt x="51" y="1"/>
                    </a:moveTo>
                    <a:lnTo>
                      <a:pt x="17" y="34"/>
                    </a:lnTo>
                    <a:lnTo>
                      <a:pt x="0" y="51"/>
                    </a:lnTo>
                    <a:lnTo>
                      <a:pt x="0" y="101"/>
                    </a:lnTo>
                    <a:lnTo>
                      <a:pt x="0" y="135"/>
                    </a:lnTo>
                    <a:lnTo>
                      <a:pt x="17" y="168"/>
                    </a:lnTo>
                    <a:lnTo>
                      <a:pt x="51" y="185"/>
                    </a:lnTo>
                    <a:lnTo>
                      <a:pt x="101" y="202"/>
                    </a:lnTo>
                    <a:lnTo>
                      <a:pt x="553" y="202"/>
                    </a:lnTo>
                    <a:lnTo>
                      <a:pt x="587" y="185"/>
                    </a:lnTo>
                    <a:lnTo>
                      <a:pt x="620" y="168"/>
                    </a:lnTo>
                    <a:lnTo>
                      <a:pt x="637" y="135"/>
                    </a:lnTo>
                    <a:lnTo>
                      <a:pt x="654" y="101"/>
                    </a:lnTo>
                    <a:lnTo>
                      <a:pt x="637" y="51"/>
                    </a:lnTo>
                    <a:lnTo>
                      <a:pt x="620" y="34"/>
                    </a:lnTo>
                    <a:lnTo>
                      <a:pt x="58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4" name="Google Shape;1534;g383fa53a3e6_0_0"/>
              <p:cNvSpPr/>
              <p:nvPr/>
            </p:nvSpPr>
            <p:spPr>
              <a:xfrm>
                <a:off x="2029175" y="1072475"/>
                <a:ext cx="16350" cy="5050"/>
              </a:xfrm>
              <a:custGeom>
                <a:avLst/>
                <a:gdLst/>
                <a:ahLst/>
                <a:cxnLst/>
                <a:rect l="l" t="t" r="r" b="b"/>
                <a:pathLst>
                  <a:path w="654" h="202" extrusionOk="0">
                    <a:moveTo>
                      <a:pt x="68" y="1"/>
                    </a:moveTo>
                    <a:lnTo>
                      <a:pt x="34" y="34"/>
                    </a:lnTo>
                    <a:lnTo>
                      <a:pt x="1" y="51"/>
                    </a:lnTo>
                    <a:lnTo>
                      <a:pt x="1" y="101"/>
                    </a:lnTo>
                    <a:lnTo>
                      <a:pt x="1" y="135"/>
                    </a:lnTo>
                    <a:lnTo>
                      <a:pt x="34" y="168"/>
                    </a:lnTo>
                    <a:lnTo>
                      <a:pt x="68" y="185"/>
                    </a:lnTo>
                    <a:lnTo>
                      <a:pt x="101" y="202"/>
                    </a:lnTo>
                    <a:lnTo>
                      <a:pt x="553" y="202"/>
                    </a:lnTo>
                    <a:lnTo>
                      <a:pt x="587" y="185"/>
                    </a:lnTo>
                    <a:lnTo>
                      <a:pt x="620" y="168"/>
                    </a:lnTo>
                    <a:lnTo>
                      <a:pt x="637" y="135"/>
                    </a:lnTo>
                    <a:lnTo>
                      <a:pt x="654" y="101"/>
                    </a:lnTo>
                    <a:lnTo>
                      <a:pt x="637" y="51"/>
                    </a:lnTo>
                    <a:lnTo>
                      <a:pt x="620" y="34"/>
                    </a:lnTo>
                    <a:lnTo>
                      <a:pt x="58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35" name="Google Shape;1535;g383fa53a3e6_0_0"/>
              <p:cNvSpPr/>
              <p:nvPr/>
            </p:nvSpPr>
            <p:spPr>
              <a:xfrm>
                <a:off x="2023325" y="1047350"/>
                <a:ext cx="13425" cy="13000"/>
              </a:xfrm>
              <a:custGeom>
                <a:avLst/>
                <a:gdLst/>
                <a:ahLst/>
                <a:cxnLst/>
                <a:rect l="l" t="t" r="r" b="b"/>
                <a:pathLst>
                  <a:path w="537" h="520" extrusionOk="0">
                    <a:moveTo>
                      <a:pt x="436" y="1"/>
                    </a:moveTo>
                    <a:lnTo>
                      <a:pt x="385" y="17"/>
                    </a:lnTo>
                    <a:lnTo>
                      <a:pt x="352" y="34"/>
                    </a:lnTo>
                    <a:lnTo>
                      <a:pt x="34" y="352"/>
                    </a:lnTo>
                    <a:lnTo>
                      <a:pt x="17" y="386"/>
                    </a:lnTo>
                    <a:lnTo>
                      <a:pt x="0" y="419"/>
                    </a:lnTo>
                    <a:lnTo>
                      <a:pt x="17" y="470"/>
                    </a:lnTo>
                    <a:lnTo>
                      <a:pt x="34" y="503"/>
                    </a:lnTo>
                    <a:lnTo>
                      <a:pt x="67" y="520"/>
                    </a:lnTo>
                    <a:lnTo>
                      <a:pt x="151" y="520"/>
                    </a:lnTo>
                    <a:lnTo>
                      <a:pt x="184" y="503"/>
                    </a:lnTo>
                    <a:lnTo>
                      <a:pt x="503" y="185"/>
                    </a:lnTo>
                    <a:lnTo>
                      <a:pt x="519" y="151"/>
                    </a:lnTo>
                    <a:lnTo>
                      <a:pt x="536" y="101"/>
                    </a:lnTo>
                    <a:lnTo>
                      <a:pt x="519" y="68"/>
                    </a:lnTo>
                    <a:lnTo>
                      <a:pt x="503" y="34"/>
                    </a:lnTo>
                    <a:lnTo>
                      <a:pt x="469" y="17"/>
                    </a:lnTo>
                    <a:lnTo>
                      <a:pt x="436"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grpSp>
        <p:nvGrpSpPr>
          <p:cNvPr id="1536" name="Google Shape;1536;g383fa53a3e6_0_0"/>
          <p:cNvGrpSpPr/>
          <p:nvPr/>
        </p:nvGrpSpPr>
        <p:grpSpPr>
          <a:xfrm>
            <a:off x="458727" y="2844491"/>
            <a:ext cx="585300" cy="585300"/>
            <a:chOff x="2106702" y="662528"/>
            <a:chExt cx="585300" cy="585300"/>
          </a:xfrm>
        </p:grpSpPr>
        <p:sp>
          <p:nvSpPr>
            <p:cNvPr id="1537" name="Google Shape;1537;g383fa53a3e6_0_0"/>
            <p:cNvSpPr/>
            <p:nvPr/>
          </p:nvSpPr>
          <p:spPr>
            <a:xfrm>
              <a:off x="2106702" y="662528"/>
              <a:ext cx="585300" cy="585300"/>
            </a:xfrm>
            <a:prstGeom prst="ellipse">
              <a:avLst/>
            </a:prstGeom>
            <a:solidFill>
              <a:srgbClr val="C8102E"/>
            </a:solidFill>
            <a:ln>
              <a:noFill/>
            </a:ln>
          </p:spPr>
          <p:txBody>
            <a:bodyPr spcFirstLastPara="1" wrap="square" lIns="68950" tIns="68950" rIns="68950" bIns="6895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endParaRPr kumimoji="0" sz="1055" b="0" i="0" u="none" strike="noStrike" kern="0" cap="none" spc="0" normalizeH="0" baseline="0" noProof="0">
                <a:ln>
                  <a:noFill/>
                </a:ln>
                <a:solidFill>
                  <a:srgbClr val="000000"/>
                </a:solidFill>
                <a:effectLst/>
                <a:uLnTx/>
                <a:uFillTx/>
                <a:latin typeface="Inter"/>
                <a:ea typeface="Inter"/>
                <a:cs typeface="Inter"/>
                <a:sym typeface="Inter"/>
              </a:endParaRPr>
            </a:p>
          </p:txBody>
        </p:sp>
        <p:grpSp>
          <p:nvGrpSpPr>
            <p:cNvPr id="1538" name="Google Shape;1538;g383fa53a3e6_0_0"/>
            <p:cNvGrpSpPr/>
            <p:nvPr/>
          </p:nvGrpSpPr>
          <p:grpSpPr>
            <a:xfrm>
              <a:off x="2222468" y="826889"/>
              <a:ext cx="354689" cy="250194"/>
              <a:chOff x="627575" y="1056975"/>
              <a:chExt cx="116425" cy="82125"/>
            </a:xfrm>
          </p:grpSpPr>
          <p:sp>
            <p:nvSpPr>
              <p:cNvPr id="1539" name="Google Shape;1539;g383fa53a3e6_0_0"/>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0" name="Google Shape;1540;g383fa53a3e6_0_0"/>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1" name="Google Shape;1541;g383fa53a3e6_0_0"/>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2" name="Google Shape;1542;g383fa53a3e6_0_0"/>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sp>
            <p:nvSpPr>
              <p:cNvPr id="1543" name="Google Shape;1543;g383fa53a3e6_0_0"/>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rgbClr val="FFFFFF"/>
              </a:solidFill>
              <a:ln>
                <a:noFill/>
              </a:ln>
            </p:spPr>
            <p:txBody>
              <a:bodyPr spcFirstLastPara="1" wrap="square" lIns="68950" tIns="68950" rIns="68950" bIns="68950"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056"/>
                  <a:buFont typeface="Arial"/>
                  <a:buNone/>
                  <a:tabLst/>
                  <a:defRPr/>
                </a:pPr>
                <a:endParaRPr kumimoji="0" sz="1055" b="0" i="0" u="none" strike="noStrike" kern="0" cap="none" spc="0" normalizeH="0" baseline="0" noProof="0">
                  <a:ln>
                    <a:noFill/>
                  </a:ln>
                  <a:solidFill>
                    <a:srgbClr val="000000"/>
                  </a:solidFill>
                  <a:effectLst/>
                  <a:uLnTx/>
                  <a:uFillTx/>
                  <a:latin typeface="Arial"/>
                  <a:ea typeface="Arial"/>
                  <a:cs typeface="Arial"/>
                  <a:sym typeface="Arial"/>
                </a:endParaRPr>
              </a:p>
            </p:txBody>
          </p:sp>
        </p:grpSp>
      </p:grpSp>
      <p:sp>
        <p:nvSpPr>
          <p:cNvPr id="1544" name="Google Shape;1544;g383fa53a3e6_0_0"/>
          <p:cNvSpPr txBox="1"/>
          <p:nvPr/>
        </p:nvSpPr>
        <p:spPr>
          <a:xfrm>
            <a:off x="244350" y="780000"/>
            <a:ext cx="7774200" cy="648600"/>
          </a:xfrm>
          <a:prstGeom prst="rect">
            <a:avLst/>
          </a:prstGeom>
          <a:noFill/>
          <a:ln>
            <a:noFill/>
          </a:ln>
        </p:spPr>
        <p:txBody>
          <a:bodyPr spcFirstLastPara="1" wrap="square" lIns="91425" tIns="91425" rIns="91425" bIns="91425" anchor="t" anchorCtr="0">
            <a:normAutofit fontScale="92500" lnSpcReduction="10000"/>
          </a:bodyPr>
          <a:lstStyle/>
          <a:p>
            <a:pPr marL="0" marR="0" lvl="0" indent="0" algn="l" defTabSz="914400" rtl="0" eaLnBrk="1" fontAlgn="auto" latinLnBrk="0" hangingPunct="1">
              <a:lnSpc>
                <a:spcPct val="115000"/>
              </a:lnSpc>
              <a:spcBef>
                <a:spcPts val="600"/>
              </a:spcBef>
              <a:spcAft>
                <a:spcPts val="0"/>
              </a:spcAft>
              <a:buClr>
                <a:srgbClr val="000000"/>
              </a:buClr>
              <a:buSzTx/>
              <a:buFont typeface="Arial"/>
              <a:buNone/>
              <a:tabLst/>
              <a:defRPr/>
            </a:pPr>
            <a:r>
              <a:rPr kumimoji="0" lang="en" sz="1311" b="0" i="0" u="none" strike="noStrike" kern="0" cap="none" spc="0" normalizeH="0" baseline="0" noProof="0" dirty="0">
                <a:ln>
                  <a:noFill/>
                </a:ln>
                <a:solidFill>
                  <a:srgbClr val="7C868F"/>
                </a:solidFill>
                <a:effectLst/>
                <a:uLnTx/>
                <a:uFillTx/>
                <a:latin typeface="Inter" panose="02000803000000020004" pitchFamily="50" charset="0"/>
                <a:ea typeface="Inter" panose="02000803000000020004" pitchFamily="50" charset="0"/>
                <a:cs typeface="Inter" panose="02000803000000020004" pitchFamily="50" charset="0"/>
                <a:sym typeface="Inter"/>
              </a:rPr>
              <a:t>HSAs are a powerful investment and retirement tool. Getting started is simple. You can begin investing in just 3 easy steps.</a:t>
            </a:r>
            <a:endParaRPr kumimoji="0" sz="2311" b="0" i="0" u="none" strike="noStrike" kern="0" cap="none" spc="0" normalizeH="0" baseline="0" noProof="0" dirty="0">
              <a:ln>
                <a:noFill/>
              </a:ln>
              <a:solidFill>
                <a:srgbClr val="7C868F"/>
              </a:solidFill>
              <a:effectLst/>
              <a:uLnTx/>
              <a:uFillTx/>
              <a:latin typeface="Inter" panose="02000803000000020004" pitchFamily="50" charset="0"/>
              <a:ea typeface="Inter" panose="02000803000000020004" pitchFamily="50" charset="0"/>
              <a:cs typeface="Inter" panose="02000803000000020004" pitchFamily="50" charset="0"/>
              <a:sym typeface="Inter Black"/>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32"/>
        <p:cNvGrpSpPr/>
        <p:nvPr/>
      </p:nvGrpSpPr>
      <p:grpSpPr>
        <a:xfrm>
          <a:off x="0" y="0"/>
          <a:ext cx="0" cy="0"/>
          <a:chOff x="0" y="0"/>
          <a:chExt cx="0" cy="0"/>
        </a:xfrm>
      </p:grpSpPr>
      <p:sp>
        <p:nvSpPr>
          <p:cNvPr id="10833" name="Google Shape;10833;g280d82a52a6_0_7782"/>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Your role</a:t>
            </a:r>
            <a:endParaRPr sz="3100"/>
          </a:p>
          <a:p>
            <a:pPr marL="0" lvl="0" indent="0" algn="l" rtl="0">
              <a:lnSpc>
                <a:spcPct val="90000"/>
              </a:lnSpc>
              <a:spcBef>
                <a:spcPts val="0"/>
              </a:spcBef>
              <a:spcAft>
                <a:spcPts val="0"/>
              </a:spcAft>
              <a:buSzPts val="2400"/>
              <a:buNone/>
            </a:pPr>
            <a:endParaRPr sz="3800"/>
          </a:p>
        </p:txBody>
      </p:sp>
      <p:pic>
        <p:nvPicPr>
          <p:cNvPr id="10834" name="Google Shape;10834;g280d82a52a6_0_7782"/>
          <p:cNvPicPr preferRelativeResize="0"/>
          <p:nvPr/>
        </p:nvPicPr>
        <p:blipFill rotWithShape="1">
          <a:blip r:embed="rId3">
            <a:alphaModFix/>
          </a:blip>
          <a:srcRect l="20521" r="25952"/>
          <a:stretch/>
        </p:blipFill>
        <p:spPr>
          <a:xfrm>
            <a:off x="3825150" y="-788675"/>
            <a:ext cx="5327213" cy="672084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10835" name="Google Shape;10835;g280d82a52a6_0_7782"/>
          <p:cNvSpPr txBox="1"/>
          <p:nvPr/>
        </p:nvSpPr>
        <p:spPr>
          <a:xfrm>
            <a:off x="475000" y="1213125"/>
            <a:ext cx="4303800" cy="3126600"/>
          </a:xfrm>
          <a:prstGeom prst="rect">
            <a:avLst/>
          </a:prstGeom>
          <a:noFill/>
          <a:ln>
            <a:noFill/>
          </a:ln>
        </p:spPr>
        <p:txBody>
          <a:bodyPr spcFirstLastPara="1" wrap="square" lIns="91425" tIns="45700" rIns="91425" bIns="45700" anchor="t" anchorCtr="0">
            <a:normAutofit/>
          </a:bodyPr>
          <a:lstStyle/>
          <a:p>
            <a:pPr marL="457200" marR="0" lvl="0" indent="-317500" algn="l" rtl="0">
              <a:lnSpc>
                <a:spcPct val="100000"/>
              </a:lnSpc>
              <a:spcBef>
                <a:spcPts val="1000"/>
              </a:spcBef>
              <a:spcAft>
                <a:spcPts val="0"/>
              </a:spcAft>
              <a:buClr>
                <a:srgbClr val="253746"/>
              </a:buClr>
              <a:buSzPts val="1400"/>
              <a:buFont typeface="Inter"/>
              <a:buChar char="●"/>
            </a:pPr>
            <a:r>
              <a:rPr lang="en" sz="1400" b="0" i="0" u="none" strike="noStrike" cap="none">
                <a:solidFill>
                  <a:srgbClr val="253746"/>
                </a:solidFill>
                <a:latin typeface="Inter"/>
                <a:ea typeface="Inter"/>
                <a:cs typeface="Inter"/>
                <a:sym typeface="Inter"/>
              </a:rPr>
              <a:t>Ensure funds are used for eligible health care expenses</a:t>
            </a:r>
            <a:endParaRPr sz="1400" b="0" i="0" u="none" strike="noStrike" cap="none">
              <a:solidFill>
                <a:srgbClr val="253746"/>
              </a:solidFill>
              <a:latin typeface="Inter"/>
              <a:ea typeface="Inter"/>
              <a:cs typeface="Inter"/>
              <a:sym typeface="Inter"/>
            </a:endParaRPr>
          </a:p>
          <a:p>
            <a:pPr marL="457200" marR="0" lvl="0" indent="-317500" algn="l" rtl="0">
              <a:lnSpc>
                <a:spcPct val="100000"/>
              </a:lnSpc>
              <a:spcBef>
                <a:spcPts val="1000"/>
              </a:spcBef>
              <a:spcAft>
                <a:spcPts val="0"/>
              </a:spcAft>
              <a:buClr>
                <a:srgbClr val="253746"/>
              </a:buClr>
              <a:buSzPts val="1400"/>
              <a:buFont typeface="Inter"/>
              <a:buChar char="●"/>
            </a:pPr>
            <a:r>
              <a:rPr lang="en" sz="1400" b="0" i="0" u="none" strike="noStrike" cap="none">
                <a:solidFill>
                  <a:srgbClr val="253746"/>
                </a:solidFill>
                <a:latin typeface="Inter"/>
                <a:ea typeface="Inter"/>
                <a:cs typeface="Inter"/>
                <a:sym typeface="Inter"/>
              </a:rPr>
              <a:t>No documentation required for the HSA</a:t>
            </a:r>
            <a:endParaRPr sz="1400" b="0" i="0" u="none" strike="noStrike" cap="none">
              <a:solidFill>
                <a:srgbClr val="253746"/>
              </a:solidFill>
              <a:latin typeface="Inter"/>
              <a:ea typeface="Inter"/>
              <a:cs typeface="Inter"/>
              <a:sym typeface="Inter"/>
            </a:endParaRPr>
          </a:p>
          <a:p>
            <a:pPr marL="914400" marR="0" lvl="1" indent="-254000" algn="l" rtl="0">
              <a:lnSpc>
                <a:spcPct val="100000"/>
              </a:lnSpc>
              <a:spcBef>
                <a:spcPts val="1000"/>
              </a:spcBef>
              <a:spcAft>
                <a:spcPts val="0"/>
              </a:spcAft>
              <a:buClr>
                <a:srgbClr val="253746"/>
              </a:buClr>
              <a:buSzPts val="400"/>
              <a:buFont typeface="Inter"/>
              <a:buChar char="○"/>
            </a:pPr>
            <a:r>
              <a:rPr lang="en" sz="1400" b="0" i="0" u="none" strike="noStrike" cap="none">
                <a:solidFill>
                  <a:srgbClr val="253746"/>
                </a:solidFill>
                <a:latin typeface="Inter"/>
                <a:ea typeface="Inter"/>
                <a:cs typeface="Inter"/>
                <a:sym typeface="Inter"/>
              </a:rPr>
              <a:t>Recommend you save these contributions and distributions for tax purposes</a:t>
            </a:r>
            <a:endParaRPr sz="1400" b="0" i="0" u="none" strike="noStrike" cap="none">
              <a:solidFill>
                <a:srgbClr val="253746"/>
              </a:solidFill>
              <a:latin typeface="Inter"/>
              <a:ea typeface="Inter"/>
              <a:cs typeface="Inter"/>
              <a:sym typeface="Inter"/>
            </a:endParaRPr>
          </a:p>
          <a:p>
            <a:pPr marL="457200" marR="0" lvl="0" indent="-317500" algn="l" rtl="0">
              <a:lnSpc>
                <a:spcPct val="100000"/>
              </a:lnSpc>
              <a:spcBef>
                <a:spcPts val="1000"/>
              </a:spcBef>
              <a:spcAft>
                <a:spcPts val="1000"/>
              </a:spcAft>
              <a:buClr>
                <a:srgbClr val="253746"/>
              </a:buClr>
              <a:buSzPts val="1400"/>
              <a:buFont typeface="Inter"/>
              <a:buChar char="●"/>
            </a:pPr>
            <a:r>
              <a:rPr lang="en" sz="1400" b="0" i="0" u="none" strike="noStrike" cap="none">
                <a:solidFill>
                  <a:srgbClr val="253746"/>
                </a:solidFill>
                <a:latin typeface="Inter"/>
                <a:ea typeface="Inter"/>
                <a:cs typeface="Inter"/>
                <a:sym typeface="Inter"/>
              </a:rPr>
              <a:t>WEX will provide HSA participants with the necessary tax forms, it will remain your responsibility to report these contributions on your taxes</a:t>
            </a:r>
            <a:endParaRPr sz="1400" b="0" i="0" u="none" strike="noStrike" cap="none">
              <a:solidFill>
                <a:srgbClr val="253746"/>
              </a:solidFill>
              <a:latin typeface="Inter"/>
              <a:ea typeface="Inter"/>
              <a:cs typeface="Inter"/>
              <a:sym typeface="Inter"/>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10839"/>
        <p:cNvGrpSpPr/>
        <p:nvPr/>
      </p:nvGrpSpPr>
      <p:grpSpPr>
        <a:xfrm>
          <a:off x="0" y="0"/>
          <a:ext cx="0" cy="0"/>
          <a:chOff x="0" y="0"/>
          <a:chExt cx="0" cy="0"/>
        </a:xfrm>
      </p:grpSpPr>
      <p:sp>
        <p:nvSpPr>
          <p:cNvPr id="10840" name="Google Shape;10840;p16"/>
          <p:cNvSpPr txBox="1">
            <a:spLocks noGrp="1"/>
          </p:cNvSpPr>
          <p:nvPr>
            <p:ph type="title"/>
          </p:nvPr>
        </p:nvSpPr>
        <p:spPr>
          <a:xfrm>
            <a:off x="325294" y="570119"/>
            <a:ext cx="4045200" cy="1130494"/>
          </a:xfrm>
          <a:prstGeom prst="rect">
            <a:avLst/>
          </a:prstGeom>
          <a:noFill/>
          <a:ln>
            <a:noFill/>
          </a:ln>
        </p:spPr>
        <p:txBody>
          <a:bodyPr spcFirstLastPara="1" wrap="square" lIns="68550" tIns="34275" rIns="68550" bIns="34275" anchor="b" anchorCtr="0">
            <a:normAutofit/>
          </a:bodyPr>
          <a:lstStyle/>
          <a:p>
            <a:pPr marL="0" lvl="0" indent="0" algn="l" rtl="0">
              <a:lnSpc>
                <a:spcPct val="90000"/>
              </a:lnSpc>
              <a:spcBef>
                <a:spcPts val="0"/>
              </a:spcBef>
              <a:spcAft>
                <a:spcPts val="0"/>
              </a:spcAft>
              <a:buClr>
                <a:schemeClr val="lt1"/>
              </a:buClr>
              <a:buSzPts val="4000"/>
              <a:buFont typeface="Inter Black"/>
              <a:buNone/>
            </a:pPr>
            <a:r>
              <a:rPr lang="en" sz="3200"/>
              <a:t>WEX benefits card</a:t>
            </a:r>
            <a:endParaRPr sz="3200"/>
          </a:p>
        </p:txBody>
      </p:sp>
      <p:pic>
        <p:nvPicPr>
          <p:cNvPr id="10841" name="Google Shape;10841;p16"/>
          <p:cNvPicPr preferRelativeResize="0"/>
          <p:nvPr/>
        </p:nvPicPr>
        <p:blipFill rotWithShape="1">
          <a:blip r:embed="rId3">
            <a:alphaModFix/>
          </a:blip>
          <a:srcRect t="1229" b="1215"/>
          <a:stretch/>
        </p:blipFill>
        <p:spPr>
          <a:xfrm>
            <a:off x="923081" y="2305614"/>
            <a:ext cx="2849626" cy="1985756"/>
          </a:xfrm>
          <a:prstGeom prst="rect">
            <a:avLst/>
          </a:prstGeom>
          <a:noFill/>
          <a:ln>
            <a:noFill/>
          </a:ln>
        </p:spPr>
      </p:pic>
      <p:sp>
        <p:nvSpPr>
          <p:cNvPr id="10847" name="Google Shape;10847;p16"/>
          <p:cNvSpPr txBox="1"/>
          <p:nvPr/>
        </p:nvSpPr>
        <p:spPr>
          <a:xfrm>
            <a:off x="5187937" y="1689205"/>
            <a:ext cx="3569952" cy="3023726"/>
          </a:xfrm>
          <a:prstGeom prst="rect">
            <a:avLst/>
          </a:prstGeom>
          <a:noFill/>
          <a:ln>
            <a:noFill/>
          </a:ln>
        </p:spPr>
        <p:txBody>
          <a:bodyPr spcFirstLastPara="1" wrap="square" lIns="68550" tIns="34275" rIns="68550" bIns="34275" anchor="t" anchorCtr="0">
            <a:noAutofit/>
          </a:bodyPr>
          <a:lstStyle/>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Free benefits card </a:t>
            </a:r>
          </a:p>
          <a:p>
            <a:pPr marL="257175" marR="0" lvl="0" indent="-227330" algn="l" rtl="0">
              <a:lnSpc>
                <a:spcPct val="150000"/>
              </a:lnSpc>
              <a:spcBef>
                <a:spcPts val="750"/>
              </a:spcBef>
              <a:spcAft>
                <a:spcPts val="0"/>
              </a:spcAft>
              <a:buClr>
                <a:srgbClr val="9BCBEB"/>
              </a:buClr>
              <a:buSzPct val="100000"/>
              <a:buFont typeface="Inter"/>
              <a:buChar char="•"/>
            </a:pPr>
            <a:r>
              <a:rPr lang="en-US" b="0" i="0" u="none" strike="noStrike" cap="none" dirty="0">
                <a:solidFill>
                  <a:srgbClr val="FFFFFF"/>
                </a:solidFill>
                <a:latin typeface="Inter"/>
                <a:ea typeface="Inter"/>
                <a:cs typeface="Inter"/>
                <a:sym typeface="Inter"/>
              </a:rPr>
              <a:t>Add to your mobile wallet for easy access on the go</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Minimize the amount of out-of-pocket spending</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Valid for three years</a:t>
            </a:r>
            <a:endParaRPr b="0" i="0" u="none" strike="noStrike" cap="none" dirty="0">
              <a:solidFill>
                <a:srgbClr val="FFFFFF"/>
              </a:solidFill>
              <a:latin typeface="Inter"/>
              <a:ea typeface="Inter"/>
              <a:cs typeface="Inter"/>
              <a:sym typeface="Inter"/>
            </a:endParaRPr>
          </a:p>
          <a:p>
            <a:pPr marL="257175" marR="0" lvl="0" indent="-227330" algn="l" rtl="0">
              <a:lnSpc>
                <a:spcPct val="150000"/>
              </a:lnSpc>
              <a:spcBef>
                <a:spcPts val="750"/>
              </a:spcBef>
              <a:spcAft>
                <a:spcPts val="0"/>
              </a:spcAft>
              <a:buClr>
                <a:srgbClr val="9BCBEB"/>
              </a:buClr>
              <a:buSzPct val="100000"/>
              <a:buFont typeface="Inter"/>
              <a:buChar char="•"/>
            </a:pPr>
            <a:r>
              <a:rPr lang="en" b="0" i="0" u="none" strike="noStrike" cap="none" dirty="0">
                <a:solidFill>
                  <a:srgbClr val="FFFFFF"/>
                </a:solidFill>
                <a:latin typeface="Inter"/>
                <a:ea typeface="Inter"/>
                <a:cs typeface="Inter"/>
                <a:sym typeface="Inter"/>
              </a:rPr>
              <a:t>Instant access to plan funds</a:t>
            </a:r>
            <a:endParaRPr b="0" i="0" u="none" strike="noStrike" cap="none" dirty="0">
              <a:solidFill>
                <a:srgbClr val="FFFFFF"/>
              </a:solidFill>
              <a:latin typeface="Inter"/>
              <a:ea typeface="Inter"/>
              <a:cs typeface="Inter"/>
              <a:sym typeface="Inter"/>
            </a:endParaRPr>
          </a:p>
        </p:txBody>
      </p:sp>
      <p:sp>
        <p:nvSpPr>
          <p:cNvPr id="10" name="Google Shape;10842;p151">
            <a:extLst>
              <a:ext uri="{FF2B5EF4-FFF2-40B4-BE49-F238E27FC236}">
                <a16:creationId xmlns:a16="http://schemas.microsoft.com/office/drawing/2014/main" id="{E16527E9-B68C-47AF-85DC-1212D521FE80}"/>
              </a:ext>
            </a:extLst>
          </p:cNvPr>
          <p:cNvSpPr/>
          <p:nvPr/>
        </p:nvSpPr>
        <p:spPr>
          <a:xfrm>
            <a:off x="6493086" y="791835"/>
            <a:ext cx="724251" cy="724251"/>
          </a:xfrm>
          <a:prstGeom prst="ellipse">
            <a:avLst/>
          </a:prstGeom>
          <a:solidFill>
            <a:schemeClr val="accent3"/>
          </a:solidFill>
          <a:ln>
            <a:noFill/>
          </a:ln>
        </p:spPr>
        <p:txBody>
          <a:bodyPr spcFirstLastPara="1" wrap="square" lIns="50800" tIns="50800" rIns="50800" bIns="50800" anchor="ctr" anchorCtr="0">
            <a:noAutofit/>
          </a:bodyPr>
          <a:lstStyle/>
          <a:p>
            <a:pPr marL="0" marR="0" lvl="0" indent="0" algn="ctr" rtl="0">
              <a:lnSpc>
                <a:spcPct val="100000"/>
              </a:lnSpc>
              <a:spcBef>
                <a:spcPts val="0"/>
              </a:spcBef>
              <a:spcAft>
                <a:spcPts val="0"/>
              </a:spcAft>
              <a:buClr>
                <a:srgbClr val="000000"/>
              </a:buClr>
              <a:buSzPts val="3200"/>
              <a:buFont typeface="Arial"/>
              <a:buNone/>
            </a:pPr>
            <a:endParaRPr sz="3200" b="0" i="0" u="none" strike="noStrike" cap="none">
              <a:solidFill>
                <a:srgbClr val="FFFFFF"/>
              </a:solidFill>
              <a:latin typeface="Arial"/>
              <a:ea typeface="Arial"/>
              <a:cs typeface="Arial"/>
              <a:sym typeface="Arial"/>
            </a:endParaRPr>
          </a:p>
        </p:txBody>
      </p:sp>
      <p:grpSp>
        <p:nvGrpSpPr>
          <p:cNvPr id="11" name="Google Shape;10843;p151">
            <a:extLst>
              <a:ext uri="{FF2B5EF4-FFF2-40B4-BE49-F238E27FC236}">
                <a16:creationId xmlns:a16="http://schemas.microsoft.com/office/drawing/2014/main" id="{02AE5A84-013D-4A26-9A12-9150E6C12D26}"/>
              </a:ext>
            </a:extLst>
          </p:cNvPr>
          <p:cNvGrpSpPr/>
          <p:nvPr/>
        </p:nvGrpSpPr>
        <p:grpSpPr>
          <a:xfrm>
            <a:off x="6640939" y="1007695"/>
            <a:ext cx="428544" cy="292530"/>
            <a:chOff x="3898150" y="489975"/>
            <a:chExt cx="105550" cy="72050"/>
          </a:xfrm>
        </p:grpSpPr>
        <p:sp>
          <p:nvSpPr>
            <p:cNvPr id="12" name="Google Shape;10844;p151">
              <a:extLst>
                <a:ext uri="{FF2B5EF4-FFF2-40B4-BE49-F238E27FC236}">
                  <a16:creationId xmlns:a16="http://schemas.microsoft.com/office/drawing/2014/main" id="{C91C6AA0-C587-4046-A708-4584DD425F4F}"/>
                </a:ext>
              </a:extLst>
            </p:cNvPr>
            <p:cNvSpPr/>
            <p:nvPr/>
          </p:nvSpPr>
          <p:spPr>
            <a:xfrm>
              <a:off x="3898150" y="489975"/>
              <a:ext cx="105550" cy="72050"/>
            </a:xfrm>
            <a:custGeom>
              <a:avLst/>
              <a:gdLst/>
              <a:ahLst/>
              <a:cxnLst/>
              <a:rect l="l" t="t" r="r" b="b"/>
              <a:pathLst>
                <a:path w="4222" h="2882" extrusionOk="0">
                  <a:moveTo>
                    <a:pt x="3987" y="202"/>
                  </a:moveTo>
                  <a:lnTo>
                    <a:pt x="4003" y="218"/>
                  </a:lnTo>
                  <a:lnTo>
                    <a:pt x="4020" y="235"/>
                  </a:lnTo>
                  <a:lnTo>
                    <a:pt x="4020" y="269"/>
                  </a:lnTo>
                  <a:lnTo>
                    <a:pt x="4020" y="2614"/>
                  </a:lnTo>
                  <a:lnTo>
                    <a:pt x="4020" y="2630"/>
                  </a:lnTo>
                  <a:lnTo>
                    <a:pt x="4003" y="2647"/>
                  </a:lnTo>
                  <a:lnTo>
                    <a:pt x="3987" y="2664"/>
                  </a:lnTo>
                  <a:lnTo>
                    <a:pt x="3953" y="2681"/>
                  </a:lnTo>
                  <a:lnTo>
                    <a:pt x="268" y="2681"/>
                  </a:lnTo>
                  <a:lnTo>
                    <a:pt x="251" y="2664"/>
                  </a:lnTo>
                  <a:lnTo>
                    <a:pt x="218" y="2647"/>
                  </a:lnTo>
                  <a:lnTo>
                    <a:pt x="218" y="2630"/>
                  </a:lnTo>
                  <a:lnTo>
                    <a:pt x="201" y="2614"/>
                  </a:lnTo>
                  <a:lnTo>
                    <a:pt x="201" y="269"/>
                  </a:lnTo>
                  <a:lnTo>
                    <a:pt x="218" y="235"/>
                  </a:lnTo>
                  <a:lnTo>
                    <a:pt x="218" y="218"/>
                  </a:lnTo>
                  <a:lnTo>
                    <a:pt x="251" y="202"/>
                  </a:lnTo>
                  <a:close/>
                  <a:moveTo>
                    <a:pt x="218" y="1"/>
                  </a:moveTo>
                  <a:lnTo>
                    <a:pt x="168" y="17"/>
                  </a:lnTo>
                  <a:lnTo>
                    <a:pt x="84" y="68"/>
                  </a:lnTo>
                  <a:lnTo>
                    <a:pt x="17" y="151"/>
                  </a:lnTo>
                  <a:lnTo>
                    <a:pt x="17" y="202"/>
                  </a:lnTo>
                  <a:lnTo>
                    <a:pt x="0" y="269"/>
                  </a:lnTo>
                  <a:lnTo>
                    <a:pt x="0" y="2614"/>
                  </a:lnTo>
                  <a:lnTo>
                    <a:pt x="17" y="2664"/>
                  </a:lnTo>
                  <a:lnTo>
                    <a:pt x="17" y="2714"/>
                  </a:lnTo>
                  <a:lnTo>
                    <a:pt x="84" y="2798"/>
                  </a:lnTo>
                  <a:lnTo>
                    <a:pt x="168" y="2848"/>
                  </a:lnTo>
                  <a:lnTo>
                    <a:pt x="218" y="2865"/>
                  </a:lnTo>
                  <a:lnTo>
                    <a:pt x="268" y="2882"/>
                  </a:lnTo>
                  <a:lnTo>
                    <a:pt x="3953" y="2882"/>
                  </a:lnTo>
                  <a:lnTo>
                    <a:pt x="4003" y="2865"/>
                  </a:lnTo>
                  <a:lnTo>
                    <a:pt x="4054" y="2848"/>
                  </a:lnTo>
                  <a:lnTo>
                    <a:pt x="4154" y="2798"/>
                  </a:lnTo>
                  <a:lnTo>
                    <a:pt x="4204" y="2714"/>
                  </a:lnTo>
                  <a:lnTo>
                    <a:pt x="4221" y="2664"/>
                  </a:lnTo>
                  <a:lnTo>
                    <a:pt x="4221" y="2614"/>
                  </a:lnTo>
                  <a:lnTo>
                    <a:pt x="4221" y="269"/>
                  </a:lnTo>
                  <a:lnTo>
                    <a:pt x="4221" y="202"/>
                  </a:lnTo>
                  <a:lnTo>
                    <a:pt x="4204" y="151"/>
                  </a:lnTo>
                  <a:lnTo>
                    <a:pt x="4154" y="68"/>
                  </a:lnTo>
                  <a:lnTo>
                    <a:pt x="4054" y="17"/>
                  </a:lnTo>
                  <a:lnTo>
                    <a:pt x="4003"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 name="Google Shape;10845;p151">
              <a:extLst>
                <a:ext uri="{FF2B5EF4-FFF2-40B4-BE49-F238E27FC236}">
                  <a16:creationId xmlns:a16="http://schemas.microsoft.com/office/drawing/2014/main" id="{E76B35B5-2E31-429B-AC48-6030430FEF86}"/>
                </a:ext>
              </a:extLst>
            </p:cNvPr>
            <p:cNvSpPr/>
            <p:nvPr/>
          </p:nvSpPr>
          <p:spPr>
            <a:xfrm>
              <a:off x="3898150" y="505900"/>
              <a:ext cx="105550" cy="5050"/>
            </a:xfrm>
            <a:custGeom>
              <a:avLst/>
              <a:gdLst/>
              <a:ahLst/>
              <a:cxnLst/>
              <a:rect l="l" t="t" r="r" b="b"/>
              <a:pathLst>
                <a:path w="4222" h="202" extrusionOk="0">
                  <a:moveTo>
                    <a:pt x="67" y="0"/>
                  </a:moveTo>
                  <a:lnTo>
                    <a:pt x="34" y="17"/>
                  </a:lnTo>
                  <a:lnTo>
                    <a:pt x="17" y="50"/>
                  </a:lnTo>
                  <a:lnTo>
                    <a:pt x="0" y="101"/>
                  </a:lnTo>
                  <a:lnTo>
                    <a:pt x="17" y="134"/>
                  </a:lnTo>
                  <a:lnTo>
                    <a:pt x="34" y="168"/>
                  </a:lnTo>
                  <a:lnTo>
                    <a:pt x="67" y="184"/>
                  </a:lnTo>
                  <a:lnTo>
                    <a:pt x="101" y="201"/>
                  </a:lnTo>
                  <a:lnTo>
                    <a:pt x="4121" y="201"/>
                  </a:lnTo>
                  <a:lnTo>
                    <a:pt x="4171" y="184"/>
                  </a:lnTo>
                  <a:lnTo>
                    <a:pt x="4188" y="168"/>
                  </a:lnTo>
                  <a:lnTo>
                    <a:pt x="4221" y="134"/>
                  </a:lnTo>
                  <a:lnTo>
                    <a:pt x="4221" y="101"/>
                  </a:lnTo>
                  <a:lnTo>
                    <a:pt x="4221" y="50"/>
                  </a:lnTo>
                  <a:lnTo>
                    <a:pt x="4188" y="17"/>
                  </a:lnTo>
                  <a:lnTo>
                    <a:pt x="417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 name="Google Shape;10846;p151">
              <a:extLst>
                <a:ext uri="{FF2B5EF4-FFF2-40B4-BE49-F238E27FC236}">
                  <a16:creationId xmlns:a16="http://schemas.microsoft.com/office/drawing/2014/main" id="{253E7091-34BB-4A37-8855-70D429967BBC}"/>
                </a:ext>
              </a:extLst>
            </p:cNvPr>
            <p:cNvSpPr/>
            <p:nvPr/>
          </p:nvSpPr>
          <p:spPr>
            <a:xfrm>
              <a:off x="3948400" y="523475"/>
              <a:ext cx="38550" cy="5050"/>
            </a:xfrm>
            <a:custGeom>
              <a:avLst/>
              <a:gdLst/>
              <a:ahLst/>
              <a:cxnLst/>
              <a:rect l="l" t="t" r="r" b="b"/>
              <a:pathLst>
                <a:path w="1542" h="202" extrusionOk="0">
                  <a:moveTo>
                    <a:pt x="67" y="1"/>
                  </a:moveTo>
                  <a:lnTo>
                    <a:pt x="34" y="17"/>
                  </a:lnTo>
                  <a:lnTo>
                    <a:pt x="17" y="51"/>
                  </a:lnTo>
                  <a:lnTo>
                    <a:pt x="0" y="101"/>
                  </a:lnTo>
                  <a:lnTo>
                    <a:pt x="17" y="135"/>
                  </a:lnTo>
                  <a:lnTo>
                    <a:pt x="34" y="168"/>
                  </a:lnTo>
                  <a:lnTo>
                    <a:pt x="67" y="185"/>
                  </a:lnTo>
                  <a:lnTo>
                    <a:pt x="101" y="202"/>
                  </a:lnTo>
                  <a:lnTo>
                    <a:pt x="1441" y="202"/>
                  </a:lnTo>
                  <a:lnTo>
                    <a:pt x="1491" y="185"/>
                  </a:lnTo>
                  <a:lnTo>
                    <a:pt x="1524" y="168"/>
                  </a:lnTo>
                  <a:lnTo>
                    <a:pt x="1541" y="135"/>
                  </a:lnTo>
                  <a:lnTo>
                    <a:pt x="1541" y="101"/>
                  </a:lnTo>
                  <a:lnTo>
                    <a:pt x="1541" y="51"/>
                  </a:lnTo>
                  <a:lnTo>
                    <a:pt x="1524" y="17"/>
                  </a:lnTo>
                  <a:lnTo>
                    <a:pt x="1491"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851"/>
        <p:cNvGrpSpPr/>
        <p:nvPr/>
      </p:nvGrpSpPr>
      <p:grpSpPr>
        <a:xfrm>
          <a:off x="0" y="0"/>
          <a:ext cx="0" cy="0"/>
          <a:chOff x="0" y="0"/>
          <a:chExt cx="0" cy="0"/>
        </a:xfrm>
      </p:grpSpPr>
      <p:sp>
        <p:nvSpPr>
          <p:cNvPr id="10852" name="Google Shape;10852;g280d82a52a6_0_7730"/>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Accessing your HSA funds</a:t>
            </a:r>
            <a:endParaRPr sz="2000">
              <a:solidFill>
                <a:schemeClr val="lt1"/>
              </a:solidFill>
            </a:endParaRPr>
          </a:p>
        </p:txBody>
      </p:sp>
      <p:sp>
        <p:nvSpPr>
          <p:cNvPr id="10853" name="Google Shape;10853;g280d82a52a6_0_7730"/>
          <p:cNvSpPr/>
          <p:nvPr/>
        </p:nvSpPr>
        <p:spPr>
          <a:xfrm>
            <a:off x="8297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Mobile app, online account </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240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Pay your provider from your online account/mobile app – check issued from your HSA to your provider</a:t>
            </a:r>
            <a:endParaRPr sz="1400" b="0" i="0" u="none" strike="noStrike" cap="none">
              <a:solidFill>
                <a:srgbClr val="000000"/>
              </a:solidFill>
              <a:latin typeface="Arial"/>
              <a:ea typeface="Arial"/>
              <a:cs typeface="Arial"/>
              <a:sym typeface="Arial"/>
            </a:endParaRPr>
          </a:p>
        </p:txBody>
      </p:sp>
      <p:sp>
        <p:nvSpPr>
          <p:cNvPr id="10854" name="Google Shape;10854;g280d82a52a6_0_7730"/>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g280d82a52a6_0_7730"/>
          <p:cNvSpPr/>
          <p:nvPr/>
        </p:nvSpPr>
        <p:spPr>
          <a:xfrm>
            <a:off x="2400184" y="1708131"/>
            <a:ext cx="345600" cy="3456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g280d82a52a6_0_7730"/>
          <p:cNvSpPr/>
          <p:nvPr/>
        </p:nvSpPr>
        <p:spPr>
          <a:xfrm>
            <a:off x="4827050" y="1450225"/>
            <a:ext cx="3487200" cy="2925900"/>
          </a:xfrm>
          <a:prstGeom prst="roundRect">
            <a:avLst>
              <a:gd name="adj" fmla="val 4209"/>
            </a:avLst>
          </a:prstGeom>
          <a:solidFill>
            <a:schemeClr val="accent6"/>
          </a:solidFill>
          <a:ln>
            <a:noFill/>
          </a:ln>
          <a:effectLst>
            <a:outerShdw blurRad="514350" dist="114300" dir="5400000" algn="bl" rotWithShape="0">
              <a:srgbClr val="000000">
                <a:alpha val="23137"/>
              </a:srgbClr>
            </a:outerShdw>
          </a:effectLst>
        </p:spPr>
        <p:txBody>
          <a:bodyPr spcFirstLastPara="1" wrap="square" lIns="164575" tIns="438900" rIns="164575" bIns="91425" anchor="t"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Distribution request</a:t>
            </a:r>
            <a:endParaRPr sz="1400" b="0" i="0" u="none" strike="noStrike" cap="none">
              <a:solidFill>
                <a:srgbClr val="000000"/>
              </a:solidFill>
              <a:latin typeface="Arial"/>
              <a:ea typeface="Arial"/>
              <a:cs typeface="Arial"/>
              <a:sym typeface="Arial"/>
            </a:endParaRPr>
          </a:p>
          <a:p>
            <a:pPr marL="0" marR="0" lvl="0" indent="0" algn="ctr" rtl="0">
              <a:lnSpc>
                <a:spcPct val="100000"/>
              </a:lnSpc>
              <a:spcBef>
                <a:spcPts val="0"/>
              </a:spcBef>
              <a:spcAft>
                <a:spcPts val="0"/>
              </a:spcAft>
              <a:buClr>
                <a:srgbClr val="000000"/>
              </a:buClr>
              <a:buSzPts val="1400"/>
              <a:buFont typeface="Arial"/>
              <a:buNone/>
            </a:pPr>
            <a:r>
              <a:rPr lang="en" sz="1400" b="0" i="0" u="none" strike="noStrike" cap="none">
                <a:solidFill>
                  <a:srgbClr val="253746"/>
                </a:solidFill>
                <a:latin typeface="Inter ExtraBold"/>
                <a:ea typeface="Inter ExtraBold"/>
                <a:cs typeface="Inter ExtraBold"/>
                <a:sym typeface="Inter ExtraBold"/>
              </a:rPr>
              <a:t> </a:t>
            </a: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253746"/>
              </a:solidFill>
              <a:latin typeface="Inter ExtraBold"/>
              <a:ea typeface="Inter ExtraBold"/>
              <a:cs typeface="Inter ExtraBold"/>
              <a:sym typeface="Inter ExtraBold"/>
            </a:endParaRPr>
          </a:p>
          <a:p>
            <a:pPr marL="0" marR="0" lvl="0" indent="0" algn="ctr" rtl="0">
              <a:lnSpc>
                <a:spcPct val="100000"/>
              </a:lnSpc>
              <a:spcBef>
                <a:spcPts val="0"/>
              </a:spcBef>
              <a:spcAft>
                <a:spcPts val="0"/>
              </a:spcAft>
              <a:buClr>
                <a:srgbClr val="000000"/>
              </a:buClr>
              <a:buSzPts val="1200"/>
              <a:buFont typeface="Arial"/>
              <a:buNone/>
            </a:pPr>
            <a:r>
              <a:rPr lang="en" sz="1200" b="0" i="0" u="none" strike="noStrike" cap="none">
                <a:solidFill>
                  <a:srgbClr val="253746"/>
                </a:solidFill>
                <a:latin typeface="Inter"/>
                <a:ea typeface="Inter"/>
                <a:cs typeface="Inter"/>
                <a:sym typeface="Inter"/>
              </a:rPr>
              <a:t>Distribution request to you via free direct deposit or paper check!</a:t>
            </a:r>
            <a:endParaRPr sz="12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253746"/>
              </a:solidFill>
              <a:latin typeface="Inter"/>
              <a:ea typeface="Inter"/>
              <a:cs typeface="Inter"/>
              <a:sym typeface="Inter"/>
            </a:endParaRPr>
          </a:p>
        </p:txBody>
      </p:sp>
      <p:sp>
        <p:nvSpPr>
          <p:cNvPr id="10857" name="Google Shape;10857;g280d82a52a6_0_7730"/>
          <p:cNvSpPr/>
          <p:nvPr/>
        </p:nvSpPr>
        <p:spPr>
          <a:xfrm>
            <a:off x="6360345" y="1670831"/>
            <a:ext cx="420600" cy="420600"/>
          </a:xfrm>
          <a:prstGeom prst="ellipse">
            <a:avLst/>
          </a:prstGeom>
          <a:solidFill>
            <a:schemeClr val="accent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g280d82a52a6_0_7730"/>
          <p:cNvSpPr/>
          <p:nvPr/>
        </p:nvSpPr>
        <p:spPr>
          <a:xfrm>
            <a:off x="6396919" y="1697764"/>
            <a:ext cx="347400" cy="3474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g280d82a52a6_0_7730"/>
          <p:cNvSpPr txBox="1"/>
          <p:nvPr/>
        </p:nvSpPr>
        <p:spPr>
          <a:xfrm>
            <a:off x="1247700" y="890705"/>
            <a:ext cx="6648600" cy="307800"/>
          </a:xfrm>
          <a:prstGeom prst="rect">
            <a:avLst/>
          </a:prstGeom>
          <a:noFill/>
          <a:ln>
            <a:noFill/>
          </a:ln>
        </p:spPr>
        <p:txBody>
          <a:bodyPr spcFirstLastPara="1" wrap="square" lIns="91425" tIns="45700" rIns="91425" bIns="45700" anchor="t" anchorCtr="0">
            <a:spAutoFit/>
          </a:bodyPr>
          <a:lstStyle/>
          <a:p>
            <a:pPr marL="0" marR="0" lvl="0" indent="0" algn="ctr" rtl="0">
              <a:lnSpc>
                <a:spcPct val="100000"/>
              </a:lnSpc>
              <a:spcBef>
                <a:spcPts val="0"/>
              </a:spcBef>
              <a:spcAft>
                <a:spcPts val="0"/>
              </a:spcAft>
              <a:buClr>
                <a:srgbClr val="000000"/>
              </a:buClr>
              <a:buSzPts val="2400"/>
              <a:buFont typeface="Arial"/>
              <a:buNone/>
            </a:pPr>
            <a:r>
              <a:rPr lang="en" sz="1400" b="0" i="0" u="none" strike="noStrike" cap="none">
                <a:solidFill>
                  <a:schemeClr val="lt1"/>
                </a:solidFill>
                <a:latin typeface="Inter"/>
                <a:ea typeface="Inter"/>
                <a:cs typeface="Inter"/>
                <a:sym typeface="Inter"/>
              </a:rPr>
              <a:t>Submit a distribution request online at any time</a:t>
            </a:r>
            <a:endParaRPr sz="1400" b="0" i="0" u="none" strike="noStrike" cap="none">
              <a:solidFill>
                <a:schemeClr val="lt1"/>
              </a:solidFill>
              <a:latin typeface="Inter"/>
              <a:ea typeface="Inter"/>
              <a:cs typeface="Inter"/>
              <a:sym typeface="Inter"/>
            </a:endParaRPr>
          </a:p>
        </p:txBody>
      </p:sp>
      <p:sp>
        <p:nvSpPr>
          <p:cNvPr id="10860" name="Google Shape;10860;g280d82a52a6_0_7730"/>
          <p:cNvSpPr/>
          <p:nvPr/>
        </p:nvSpPr>
        <p:spPr>
          <a:xfrm>
            <a:off x="6489815" y="1712923"/>
            <a:ext cx="161747" cy="106424"/>
          </a:xfrm>
          <a:custGeom>
            <a:avLst/>
            <a:gdLst/>
            <a:ahLst/>
            <a:cxnLst/>
            <a:rect l="l" t="t" r="r" b="b"/>
            <a:pathLst>
              <a:path w="2044" h="1291" extrusionOk="0">
                <a:moveTo>
                  <a:pt x="1089" y="202"/>
                </a:move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558" y="822"/>
                </a:lnTo>
                <a:lnTo>
                  <a:pt x="1524" y="922"/>
                </a:lnTo>
                <a:lnTo>
                  <a:pt x="1508" y="1023"/>
                </a:lnTo>
                <a:lnTo>
                  <a:pt x="1374" y="1056"/>
                </a:lnTo>
                <a:lnTo>
                  <a:pt x="1223" y="1073"/>
                </a:lnTo>
                <a:lnTo>
                  <a:pt x="1022" y="1090"/>
                </a:lnTo>
                <a:lnTo>
                  <a:pt x="804" y="1073"/>
                </a:lnTo>
                <a:lnTo>
                  <a:pt x="670" y="1056"/>
                </a:lnTo>
                <a:lnTo>
                  <a:pt x="536" y="1023"/>
                </a:lnTo>
                <a:lnTo>
                  <a:pt x="519" y="922"/>
                </a:lnTo>
                <a:lnTo>
                  <a:pt x="469" y="822"/>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close/>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23"/>
                </a:lnTo>
                <a:lnTo>
                  <a:pt x="352" y="1157"/>
                </a:lnTo>
                <a:lnTo>
                  <a:pt x="385" y="1173"/>
                </a:lnTo>
                <a:lnTo>
                  <a:pt x="402" y="1190"/>
                </a:lnTo>
                <a:lnTo>
                  <a:pt x="603" y="1240"/>
                </a:lnTo>
                <a:lnTo>
                  <a:pt x="787" y="1274"/>
                </a:lnTo>
                <a:lnTo>
                  <a:pt x="1022" y="1291"/>
                </a:lnTo>
                <a:lnTo>
                  <a:pt x="1256" y="1274"/>
                </a:lnTo>
                <a:lnTo>
                  <a:pt x="1441" y="1240"/>
                </a:lnTo>
                <a:lnTo>
                  <a:pt x="1625" y="1190"/>
                </a:lnTo>
                <a:lnTo>
                  <a:pt x="1658" y="1173"/>
                </a:lnTo>
                <a:lnTo>
                  <a:pt x="1675" y="1157"/>
                </a:lnTo>
                <a:lnTo>
                  <a:pt x="1692" y="1123"/>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1" name="Google Shape;10861;g280d82a52a6_0_7730"/>
          <p:cNvSpPr/>
          <p:nvPr/>
        </p:nvSpPr>
        <p:spPr>
          <a:xfrm>
            <a:off x="6438063" y="1794451"/>
            <a:ext cx="265173" cy="249943"/>
          </a:xfrm>
          <a:custGeom>
            <a:avLst/>
            <a:gdLst/>
            <a:ahLst/>
            <a:cxnLst/>
            <a:rect l="l" t="t" r="r" b="b"/>
            <a:pathLst>
              <a:path w="3351" h="3032" extrusionOk="0">
                <a:moveTo>
                  <a:pt x="2229" y="218"/>
                </a:moveTo>
                <a:lnTo>
                  <a:pt x="2446" y="469"/>
                </a:lnTo>
                <a:lnTo>
                  <a:pt x="2597" y="653"/>
                </a:lnTo>
                <a:lnTo>
                  <a:pt x="2765" y="854"/>
                </a:lnTo>
                <a:lnTo>
                  <a:pt x="2915" y="1089"/>
                </a:lnTo>
                <a:lnTo>
                  <a:pt x="3033" y="1323"/>
                </a:lnTo>
                <a:lnTo>
                  <a:pt x="3083" y="1441"/>
                </a:lnTo>
                <a:lnTo>
                  <a:pt x="3116" y="1558"/>
                </a:lnTo>
                <a:lnTo>
                  <a:pt x="3150" y="1658"/>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58"/>
                </a:lnTo>
                <a:lnTo>
                  <a:pt x="235" y="1558"/>
                </a:lnTo>
                <a:lnTo>
                  <a:pt x="269" y="1441"/>
                </a:lnTo>
                <a:lnTo>
                  <a:pt x="319" y="1323"/>
                </a:lnTo>
                <a:lnTo>
                  <a:pt x="436" y="1089"/>
                </a:lnTo>
                <a:lnTo>
                  <a:pt x="587" y="854"/>
                </a:lnTo>
                <a:lnTo>
                  <a:pt x="755" y="653"/>
                </a:lnTo>
                <a:lnTo>
                  <a:pt x="905" y="469"/>
                </a:lnTo>
                <a:lnTo>
                  <a:pt x="1123" y="218"/>
                </a:lnTo>
                <a:lnTo>
                  <a:pt x="1291" y="251"/>
                </a:lnTo>
                <a:lnTo>
                  <a:pt x="1441" y="285"/>
                </a:lnTo>
                <a:lnTo>
                  <a:pt x="1676" y="302"/>
                </a:lnTo>
                <a:lnTo>
                  <a:pt x="1910" y="285"/>
                </a:lnTo>
                <a:lnTo>
                  <a:pt x="2061" y="251"/>
                </a:lnTo>
                <a:lnTo>
                  <a:pt x="2229" y="218"/>
                </a:lnTo>
                <a:close/>
                <a:moveTo>
                  <a:pt x="1073" y="0"/>
                </a:move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79" y="0"/>
                </a:lnTo>
                <a:lnTo>
                  <a:pt x="2229" y="0"/>
                </a:lnTo>
                <a:lnTo>
                  <a:pt x="2044" y="50"/>
                </a:lnTo>
                <a:lnTo>
                  <a:pt x="1877" y="84"/>
                </a:lnTo>
                <a:lnTo>
                  <a:pt x="1676" y="101"/>
                </a:lnTo>
                <a:lnTo>
                  <a:pt x="1458" y="84"/>
                </a:lnTo>
                <a:lnTo>
                  <a:pt x="1291" y="50"/>
                </a:lnTo>
                <a:lnTo>
                  <a:pt x="112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2" name="Google Shape;10862;g280d82a52a6_0_7730"/>
          <p:cNvSpPr/>
          <p:nvPr/>
        </p:nvSpPr>
        <p:spPr>
          <a:xfrm>
            <a:off x="6438063" y="1794451"/>
            <a:ext cx="265173" cy="249943"/>
          </a:xfrm>
          <a:custGeom>
            <a:avLst/>
            <a:gdLst/>
            <a:ahLst/>
            <a:cxnLst/>
            <a:rect l="l" t="t" r="r" b="b"/>
            <a:pathLst>
              <a:path w="3351" h="3032" extrusionOk="0">
                <a:moveTo>
                  <a:pt x="1090" y="0"/>
                </a:moveTo>
                <a:lnTo>
                  <a:pt x="1056" y="17"/>
                </a:lnTo>
                <a:lnTo>
                  <a:pt x="1023" y="34"/>
                </a:lnTo>
                <a:lnTo>
                  <a:pt x="838" y="218"/>
                </a:lnTo>
                <a:lnTo>
                  <a:pt x="688" y="419"/>
                </a:lnTo>
                <a:lnTo>
                  <a:pt x="487" y="653"/>
                </a:lnTo>
                <a:lnTo>
                  <a:pt x="302" y="921"/>
                </a:lnTo>
                <a:lnTo>
                  <a:pt x="152" y="1206"/>
                </a:lnTo>
                <a:lnTo>
                  <a:pt x="85" y="1357"/>
                </a:lnTo>
                <a:lnTo>
                  <a:pt x="34" y="1491"/>
                </a:lnTo>
                <a:lnTo>
                  <a:pt x="1" y="1625"/>
                </a:lnTo>
                <a:lnTo>
                  <a:pt x="1" y="1759"/>
                </a:lnTo>
                <a:lnTo>
                  <a:pt x="1" y="1926"/>
                </a:lnTo>
                <a:lnTo>
                  <a:pt x="18" y="2077"/>
                </a:lnTo>
                <a:lnTo>
                  <a:pt x="51" y="2211"/>
                </a:lnTo>
                <a:lnTo>
                  <a:pt x="101" y="2328"/>
                </a:lnTo>
                <a:lnTo>
                  <a:pt x="152" y="2446"/>
                </a:lnTo>
                <a:lnTo>
                  <a:pt x="219" y="2546"/>
                </a:lnTo>
                <a:lnTo>
                  <a:pt x="302" y="2647"/>
                </a:lnTo>
                <a:lnTo>
                  <a:pt x="403" y="2730"/>
                </a:lnTo>
                <a:lnTo>
                  <a:pt x="503" y="2797"/>
                </a:lnTo>
                <a:lnTo>
                  <a:pt x="637" y="2864"/>
                </a:lnTo>
                <a:lnTo>
                  <a:pt x="771" y="2915"/>
                </a:lnTo>
                <a:lnTo>
                  <a:pt x="922" y="2948"/>
                </a:lnTo>
                <a:lnTo>
                  <a:pt x="1090" y="2982"/>
                </a:lnTo>
                <a:lnTo>
                  <a:pt x="1274" y="3015"/>
                </a:lnTo>
                <a:lnTo>
                  <a:pt x="1676" y="3032"/>
                </a:lnTo>
                <a:lnTo>
                  <a:pt x="2078" y="3015"/>
                </a:lnTo>
                <a:lnTo>
                  <a:pt x="2262" y="2982"/>
                </a:lnTo>
                <a:lnTo>
                  <a:pt x="2430" y="2948"/>
                </a:lnTo>
                <a:lnTo>
                  <a:pt x="2580" y="2915"/>
                </a:lnTo>
                <a:lnTo>
                  <a:pt x="2714" y="2864"/>
                </a:lnTo>
                <a:lnTo>
                  <a:pt x="2832" y="2797"/>
                </a:lnTo>
                <a:lnTo>
                  <a:pt x="2949" y="2730"/>
                </a:lnTo>
                <a:lnTo>
                  <a:pt x="3049" y="2647"/>
                </a:lnTo>
                <a:lnTo>
                  <a:pt x="3133" y="2546"/>
                </a:lnTo>
                <a:lnTo>
                  <a:pt x="3200" y="2446"/>
                </a:lnTo>
                <a:lnTo>
                  <a:pt x="3250" y="2328"/>
                </a:lnTo>
                <a:lnTo>
                  <a:pt x="3301" y="2211"/>
                </a:lnTo>
                <a:lnTo>
                  <a:pt x="3334" y="2077"/>
                </a:lnTo>
                <a:lnTo>
                  <a:pt x="3351" y="1926"/>
                </a:lnTo>
                <a:lnTo>
                  <a:pt x="3351" y="1759"/>
                </a:lnTo>
                <a:lnTo>
                  <a:pt x="3334" y="1625"/>
                </a:lnTo>
                <a:lnTo>
                  <a:pt x="3317" y="1491"/>
                </a:lnTo>
                <a:lnTo>
                  <a:pt x="3267" y="1357"/>
                </a:lnTo>
                <a:lnTo>
                  <a:pt x="3200" y="1206"/>
                </a:lnTo>
                <a:lnTo>
                  <a:pt x="3033" y="921"/>
                </a:lnTo>
                <a:lnTo>
                  <a:pt x="2848" y="653"/>
                </a:lnTo>
                <a:lnTo>
                  <a:pt x="2664" y="419"/>
                </a:lnTo>
                <a:lnTo>
                  <a:pt x="2513" y="218"/>
                </a:lnTo>
                <a:lnTo>
                  <a:pt x="2329" y="34"/>
                </a:lnTo>
                <a:lnTo>
                  <a:pt x="2296" y="17"/>
                </a:lnTo>
                <a:lnTo>
                  <a:pt x="2262" y="0"/>
                </a:lnTo>
                <a:lnTo>
                  <a:pt x="2212" y="17"/>
                </a:lnTo>
                <a:lnTo>
                  <a:pt x="2178" y="34"/>
                </a:lnTo>
                <a:lnTo>
                  <a:pt x="2162" y="67"/>
                </a:lnTo>
                <a:lnTo>
                  <a:pt x="2162" y="101"/>
                </a:lnTo>
                <a:lnTo>
                  <a:pt x="2162" y="134"/>
                </a:lnTo>
                <a:lnTo>
                  <a:pt x="2178" y="168"/>
                </a:lnTo>
                <a:lnTo>
                  <a:pt x="2346" y="335"/>
                </a:lnTo>
                <a:lnTo>
                  <a:pt x="2497" y="519"/>
                </a:lnTo>
                <a:lnTo>
                  <a:pt x="2664" y="737"/>
                </a:lnTo>
                <a:lnTo>
                  <a:pt x="2848" y="988"/>
                </a:lnTo>
                <a:lnTo>
                  <a:pt x="2999" y="1256"/>
                </a:lnTo>
                <a:lnTo>
                  <a:pt x="3066" y="1390"/>
                </a:lnTo>
                <a:lnTo>
                  <a:pt x="3116" y="1524"/>
                </a:lnTo>
                <a:lnTo>
                  <a:pt x="3133" y="1642"/>
                </a:lnTo>
                <a:lnTo>
                  <a:pt x="3150" y="1759"/>
                </a:lnTo>
                <a:lnTo>
                  <a:pt x="3150" y="1910"/>
                </a:lnTo>
                <a:lnTo>
                  <a:pt x="3133" y="2027"/>
                </a:lnTo>
                <a:lnTo>
                  <a:pt x="3100" y="2144"/>
                </a:lnTo>
                <a:lnTo>
                  <a:pt x="3066" y="2245"/>
                </a:lnTo>
                <a:lnTo>
                  <a:pt x="3016" y="2345"/>
                </a:lnTo>
                <a:lnTo>
                  <a:pt x="2966" y="2429"/>
                </a:lnTo>
                <a:lnTo>
                  <a:pt x="2882" y="2513"/>
                </a:lnTo>
                <a:lnTo>
                  <a:pt x="2815" y="2580"/>
                </a:lnTo>
                <a:lnTo>
                  <a:pt x="2714" y="2647"/>
                </a:lnTo>
                <a:lnTo>
                  <a:pt x="2597" y="2697"/>
                </a:lnTo>
                <a:lnTo>
                  <a:pt x="2480" y="2730"/>
                </a:lnTo>
                <a:lnTo>
                  <a:pt x="2346" y="2764"/>
                </a:lnTo>
                <a:lnTo>
                  <a:pt x="2044" y="2814"/>
                </a:lnTo>
                <a:lnTo>
                  <a:pt x="1676" y="2831"/>
                </a:lnTo>
                <a:lnTo>
                  <a:pt x="1307" y="2814"/>
                </a:lnTo>
                <a:lnTo>
                  <a:pt x="1006" y="2764"/>
                </a:lnTo>
                <a:lnTo>
                  <a:pt x="872" y="2730"/>
                </a:lnTo>
                <a:lnTo>
                  <a:pt x="738" y="2697"/>
                </a:lnTo>
                <a:lnTo>
                  <a:pt x="637" y="2647"/>
                </a:lnTo>
                <a:lnTo>
                  <a:pt x="537" y="2580"/>
                </a:lnTo>
                <a:lnTo>
                  <a:pt x="453" y="2513"/>
                </a:lnTo>
                <a:lnTo>
                  <a:pt x="386" y="2429"/>
                </a:lnTo>
                <a:lnTo>
                  <a:pt x="336" y="2345"/>
                </a:lnTo>
                <a:lnTo>
                  <a:pt x="286" y="2245"/>
                </a:lnTo>
                <a:lnTo>
                  <a:pt x="252" y="2144"/>
                </a:lnTo>
                <a:lnTo>
                  <a:pt x="219" y="2027"/>
                </a:lnTo>
                <a:lnTo>
                  <a:pt x="202" y="1910"/>
                </a:lnTo>
                <a:lnTo>
                  <a:pt x="202" y="1759"/>
                </a:lnTo>
                <a:lnTo>
                  <a:pt x="202" y="1642"/>
                </a:lnTo>
                <a:lnTo>
                  <a:pt x="235" y="1524"/>
                </a:lnTo>
                <a:lnTo>
                  <a:pt x="286" y="1390"/>
                </a:lnTo>
                <a:lnTo>
                  <a:pt x="353" y="1256"/>
                </a:lnTo>
                <a:lnTo>
                  <a:pt x="503" y="988"/>
                </a:lnTo>
                <a:lnTo>
                  <a:pt x="671" y="737"/>
                </a:lnTo>
                <a:lnTo>
                  <a:pt x="855" y="519"/>
                </a:lnTo>
                <a:lnTo>
                  <a:pt x="1006" y="335"/>
                </a:lnTo>
                <a:lnTo>
                  <a:pt x="1157" y="168"/>
                </a:lnTo>
                <a:lnTo>
                  <a:pt x="1190" y="134"/>
                </a:lnTo>
                <a:lnTo>
                  <a:pt x="1190" y="101"/>
                </a:lnTo>
                <a:lnTo>
                  <a:pt x="1190" y="67"/>
                </a:lnTo>
                <a:lnTo>
                  <a:pt x="1157" y="34"/>
                </a:lnTo>
                <a:lnTo>
                  <a:pt x="1123" y="17"/>
                </a:lnTo>
                <a:lnTo>
                  <a:pt x="109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3" name="Google Shape;10863;g280d82a52a6_0_7730"/>
          <p:cNvSpPr/>
          <p:nvPr/>
        </p:nvSpPr>
        <p:spPr>
          <a:xfrm>
            <a:off x="6516325" y="1794451"/>
            <a:ext cx="108728" cy="24895"/>
          </a:xfrm>
          <a:custGeom>
            <a:avLst/>
            <a:gdLst/>
            <a:ahLst/>
            <a:cxnLst/>
            <a:rect l="l" t="t" r="r" b="b"/>
            <a:pathLst>
              <a:path w="1374" h="302" extrusionOk="0">
                <a:moveTo>
                  <a:pt x="101" y="0"/>
                </a:moveTo>
                <a:lnTo>
                  <a:pt x="50" y="17"/>
                </a:lnTo>
                <a:lnTo>
                  <a:pt x="34" y="34"/>
                </a:lnTo>
                <a:lnTo>
                  <a:pt x="0" y="67"/>
                </a:lnTo>
                <a:lnTo>
                  <a:pt x="0" y="117"/>
                </a:lnTo>
                <a:lnTo>
                  <a:pt x="17" y="151"/>
                </a:lnTo>
                <a:lnTo>
                  <a:pt x="34" y="184"/>
                </a:lnTo>
                <a:lnTo>
                  <a:pt x="67" y="201"/>
                </a:lnTo>
                <a:lnTo>
                  <a:pt x="268" y="251"/>
                </a:lnTo>
                <a:lnTo>
                  <a:pt x="452" y="285"/>
                </a:lnTo>
                <a:lnTo>
                  <a:pt x="687" y="302"/>
                </a:lnTo>
                <a:lnTo>
                  <a:pt x="921" y="285"/>
                </a:lnTo>
                <a:lnTo>
                  <a:pt x="1106" y="251"/>
                </a:lnTo>
                <a:lnTo>
                  <a:pt x="1290" y="201"/>
                </a:lnTo>
                <a:lnTo>
                  <a:pt x="1340" y="184"/>
                </a:lnTo>
                <a:lnTo>
                  <a:pt x="1357" y="151"/>
                </a:lnTo>
                <a:lnTo>
                  <a:pt x="1374" y="117"/>
                </a:lnTo>
                <a:lnTo>
                  <a:pt x="1357" y="67"/>
                </a:lnTo>
                <a:lnTo>
                  <a:pt x="1340" y="34"/>
                </a:lnTo>
                <a:lnTo>
                  <a:pt x="1307" y="17"/>
                </a:lnTo>
                <a:lnTo>
                  <a:pt x="1273" y="0"/>
                </a:lnTo>
                <a:lnTo>
                  <a:pt x="1240" y="0"/>
                </a:lnTo>
                <a:lnTo>
                  <a:pt x="1055" y="50"/>
                </a:lnTo>
                <a:lnTo>
                  <a:pt x="888" y="84"/>
                </a:lnTo>
                <a:lnTo>
                  <a:pt x="687" y="101"/>
                </a:lnTo>
                <a:lnTo>
                  <a:pt x="469" y="84"/>
                </a:lnTo>
                <a:lnTo>
                  <a:pt x="302" y="50"/>
                </a:lnTo>
                <a:lnTo>
                  <a:pt x="13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4" name="Google Shape;10864;g280d82a52a6_0_7730"/>
          <p:cNvSpPr/>
          <p:nvPr/>
        </p:nvSpPr>
        <p:spPr>
          <a:xfrm>
            <a:off x="6489815" y="1712923"/>
            <a:ext cx="161747" cy="98180"/>
          </a:xfrm>
          <a:custGeom>
            <a:avLst/>
            <a:gdLst/>
            <a:ahLst/>
            <a:cxnLst/>
            <a:rect l="l" t="t" r="r" b="b"/>
            <a:pathLst>
              <a:path w="2044" h="1191" extrusionOk="0">
                <a:moveTo>
                  <a:pt x="905" y="1"/>
                </a:moveTo>
                <a:lnTo>
                  <a:pt x="804" y="34"/>
                </a:lnTo>
                <a:lnTo>
                  <a:pt x="737" y="85"/>
                </a:lnTo>
                <a:lnTo>
                  <a:pt x="670" y="118"/>
                </a:lnTo>
                <a:lnTo>
                  <a:pt x="637" y="152"/>
                </a:lnTo>
                <a:lnTo>
                  <a:pt x="603" y="168"/>
                </a:lnTo>
                <a:lnTo>
                  <a:pt x="519" y="152"/>
                </a:lnTo>
                <a:lnTo>
                  <a:pt x="285" y="68"/>
                </a:lnTo>
                <a:lnTo>
                  <a:pt x="235" y="51"/>
                </a:lnTo>
                <a:lnTo>
                  <a:pt x="184" y="51"/>
                </a:lnTo>
                <a:lnTo>
                  <a:pt x="134" y="68"/>
                </a:lnTo>
                <a:lnTo>
                  <a:pt x="84" y="101"/>
                </a:lnTo>
                <a:lnTo>
                  <a:pt x="50" y="135"/>
                </a:lnTo>
                <a:lnTo>
                  <a:pt x="17" y="185"/>
                </a:lnTo>
                <a:lnTo>
                  <a:pt x="0" y="235"/>
                </a:lnTo>
                <a:lnTo>
                  <a:pt x="0" y="286"/>
                </a:lnTo>
                <a:lnTo>
                  <a:pt x="34" y="453"/>
                </a:lnTo>
                <a:lnTo>
                  <a:pt x="101" y="587"/>
                </a:lnTo>
                <a:lnTo>
                  <a:pt x="151" y="704"/>
                </a:lnTo>
                <a:lnTo>
                  <a:pt x="218" y="788"/>
                </a:lnTo>
                <a:lnTo>
                  <a:pt x="302" y="939"/>
                </a:lnTo>
                <a:lnTo>
                  <a:pt x="335" y="1006"/>
                </a:lnTo>
                <a:lnTo>
                  <a:pt x="335" y="1090"/>
                </a:lnTo>
                <a:lnTo>
                  <a:pt x="352" y="1140"/>
                </a:lnTo>
                <a:lnTo>
                  <a:pt x="369" y="1157"/>
                </a:lnTo>
                <a:lnTo>
                  <a:pt x="402" y="1190"/>
                </a:lnTo>
                <a:lnTo>
                  <a:pt x="486" y="1190"/>
                </a:lnTo>
                <a:lnTo>
                  <a:pt x="503" y="1157"/>
                </a:lnTo>
                <a:lnTo>
                  <a:pt x="536" y="1140"/>
                </a:lnTo>
                <a:lnTo>
                  <a:pt x="536" y="1090"/>
                </a:lnTo>
                <a:lnTo>
                  <a:pt x="519" y="956"/>
                </a:lnTo>
                <a:lnTo>
                  <a:pt x="486" y="855"/>
                </a:lnTo>
                <a:lnTo>
                  <a:pt x="436" y="755"/>
                </a:lnTo>
                <a:lnTo>
                  <a:pt x="385" y="671"/>
                </a:lnTo>
                <a:lnTo>
                  <a:pt x="318" y="587"/>
                </a:lnTo>
                <a:lnTo>
                  <a:pt x="268" y="503"/>
                </a:lnTo>
                <a:lnTo>
                  <a:pt x="235" y="386"/>
                </a:lnTo>
                <a:lnTo>
                  <a:pt x="201" y="252"/>
                </a:lnTo>
                <a:lnTo>
                  <a:pt x="218" y="252"/>
                </a:lnTo>
                <a:lnTo>
                  <a:pt x="469" y="336"/>
                </a:lnTo>
                <a:lnTo>
                  <a:pt x="603" y="369"/>
                </a:lnTo>
                <a:lnTo>
                  <a:pt x="670" y="353"/>
                </a:lnTo>
                <a:lnTo>
                  <a:pt x="720" y="336"/>
                </a:lnTo>
                <a:lnTo>
                  <a:pt x="804" y="286"/>
                </a:lnTo>
                <a:lnTo>
                  <a:pt x="888" y="219"/>
                </a:lnTo>
                <a:lnTo>
                  <a:pt x="955" y="202"/>
                </a:lnTo>
                <a:lnTo>
                  <a:pt x="1089" y="202"/>
                </a:lnTo>
                <a:lnTo>
                  <a:pt x="1156" y="219"/>
                </a:lnTo>
                <a:lnTo>
                  <a:pt x="1240" y="286"/>
                </a:lnTo>
                <a:lnTo>
                  <a:pt x="1323" y="336"/>
                </a:lnTo>
                <a:lnTo>
                  <a:pt x="1374" y="353"/>
                </a:lnTo>
                <a:lnTo>
                  <a:pt x="1441" y="369"/>
                </a:lnTo>
                <a:lnTo>
                  <a:pt x="1575" y="336"/>
                </a:lnTo>
                <a:lnTo>
                  <a:pt x="1826" y="252"/>
                </a:lnTo>
                <a:lnTo>
                  <a:pt x="1843" y="252"/>
                </a:lnTo>
                <a:lnTo>
                  <a:pt x="1809" y="386"/>
                </a:lnTo>
                <a:lnTo>
                  <a:pt x="1759" y="503"/>
                </a:lnTo>
                <a:lnTo>
                  <a:pt x="1709" y="587"/>
                </a:lnTo>
                <a:lnTo>
                  <a:pt x="1658" y="671"/>
                </a:lnTo>
                <a:lnTo>
                  <a:pt x="1608" y="755"/>
                </a:lnTo>
                <a:lnTo>
                  <a:pt x="1558" y="855"/>
                </a:lnTo>
                <a:lnTo>
                  <a:pt x="1508" y="956"/>
                </a:lnTo>
                <a:lnTo>
                  <a:pt x="1508" y="1090"/>
                </a:lnTo>
                <a:lnTo>
                  <a:pt x="1508" y="1140"/>
                </a:lnTo>
                <a:lnTo>
                  <a:pt x="1524" y="1157"/>
                </a:lnTo>
                <a:lnTo>
                  <a:pt x="1558" y="1190"/>
                </a:lnTo>
                <a:lnTo>
                  <a:pt x="1642" y="1190"/>
                </a:lnTo>
                <a:lnTo>
                  <a:pt x="1675" y="1157"/>
                </a:lnTo>
                <a:lnTo>
                  <a:pt x="1692" y="1140"/>
                </a:lnTo>
                <a:lnTo>
                  <a:pt x="1709" y="1090"/>
                </a:lnTo>
                <a:lnTo>
                  <a:pt x="1709" y="1006"/>
                </a:lnTo>
                <a:lnTo>
                  <a:pt x="1742" y="939"/>
                </a:lnTo>
                <a:lnTo>
                  <a:pt x="1826" y="788"/>
                </a:lnTo>
                <a:lnTo>
                  <a:pt x="1893" y="704"/>
                </a:lnTo>
                <a:lnTo>
                  <a:pt x="1943" y="587"/>
                </a:lnTo>
                <a:lnTo>
                  <a:pt x="1993" y="453"/>
                </a:lnTo>
                <a:lnTo>
                  <a:pt x="2044" y="286"/>
                </a:lnTo>
                <a:lnTo>
                  <a:pt x="2044" y="235"/>
                </a:lnTo>
                <a:lnTo>
                  <a:pt x="2027" y="185"/>
                </a:lnTo>
                <a:lnTo>
                  <a:pt x="1993" y="135"/>
                </a:lnTo>
                <a:lnTo>
                  <a:pt x="1960" y="101"/>
                </a:lnTo>
                <a:lnTo>
                  <a:pt x="1910" y="68"/>
                </a:lnTo>
                <a:lnTo>
                  <a:pt x="1859" y="51"/>
                </a:lnTo>
                <a:lnTo>
                  <a:pt x="1809" y="51"/>
                </a:lnTo>
                <a:lnTo>
                  <a:pt x="1759" y="68"/>
                </a:lnTo>
                <a:lnTo>
                  <a:pt x="1524" y="152"/>
                </a:lnTo>
                <a:lnTo>
                  <a:pt x="1441" y="168"/>
                </a:lnTo>
                <a:lnTo>
                  <a:pt x="1407" y="152"/>
                </a:lnTo>
                <a:lnTo>
                  <a:pt x="1357" y="118"/>
                </a:lnTo>
                <a:lnTo>
                  <a:pt x="1307" y="85"/>
                </a:lnTo>
                <a:lnTo>
                  <a:pt x="1240" y="34"/>
                </a:lnTo>
                <a:lnTo>
                  <a:pt x="113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5" name="Google Shape;10865;g280d82a52a6_0_7730"/>
          <p:cNvSpPr/>
          <p:nvPr/>
        </p:nvSpPr>
        <p:spPr>
          <a:xfrm>
            <a:off x="6496383" y="1794451"/>
            <a:ext cx="35926" cy="24895"/>
          </a:xfrm>
          <a:custGeom>
            <a:avLst/>
            <a:gdLst/>
            <a:ahLst/>
            <a:cxnLst/>
            <a:rect l="l" t="t" r="r" b="b"/>
            <a:pathLst>
              <a:path w="454" h="302" extrusionOk="0">
                <a:moveTo>
                  <a:pt x="353" y="0"/>
                </a:moveTo>
                <a:lnTo>
                  <a:pt x="319" y="17"/>
                </a:lnTo>
                <a:lnTo>
                  <a:pt x="252" y="34"/>
                </a:lnTo>
                <a:lnTo>
                  <a:pt x="85" y="101"/>
                </a:lnTo>
                <a:lnTo>
                  <a:pt x="51" y="117"/>
                </a:lnTo>
                <a:lnTo>
                  <a:pt x="18" y="151"/>
                </a:lnTo>
                <a:lnTo>
                  <a:pt x="1" y="184"/>
                </a:lnTo>
                <a:lnTo>
                  <a:pt x="18" y="218"/>
                </a:lnTo>
                <a:lnTo>
                  <a:pt x="18" y="251"/>
                </a:lnTo>
                <a:lnTo>
                  <a:pt x="51" y="268"/>
                </a:lnTo>
                <a:lnTo>
                  <a:pt x="68" y="285"/>
                </a:lnTo>
                <a:lnTo>
                  <a:pt x="101" y="302"/>
                </a:lnTo>
                <a:lnTo>
                  <a:pt x="135" y="285"/>
                </a:lnTo>
                <a:lnTo>
                  <a:pt x="319" y="235"/>
                </a:lnTo>
                <a:lnTo>
                  <a:pt x="403" y="201"/>
                </a:lnTo>
                <a:lnTo>
                  <a:pt x="436" y="168"/>
                </a:lnTo>
                <a:lnTo>
                  <a:pt x="453" y="134"/>
                </a:lnTo>
                <a:lnTo>
                  <a:pt x="453" y="101"/>
                </a:lnTo>
                <a:lnTo>
                  <a:pt x="453" y="67"/>
                </a:lnTo>
                <a:lnTo>
                  <a:pt x="420" y="34"/>
                </a:lnTo>
                <a:lnTo>
                  <a:pt x="386" y="17"/>
                </a:lnTo>
                <a:lnTo>
                  <a:pt x="353"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6" name="Google Shape;10866;g280d82a52a6_0_7730"/>
          <p:cNvSpPr/>
          <p:nvPr/>
        </p:nvSpPr>
        <p:spPr>
          <a:xfrm>
            <a:off x="6438063" y="1766835"/>
            <a:ext cx="94247" cy="58034"/>
          </a:xfrm>
          <a:custGeom>
            <a:avLst/>
            <a:gdLst/>
            <a:ahLst/>
            <a:cxnLst/>
            <a:rect l="l" t="t" r="r" b="b"/>
            <a:pathLst>
              <a:path w="1191" h="704" extrusionOk="0">
                <a:moveTo>
                  <a:pt x="436" y="0"/>
                </a:moveTo>
                <a:lnTo>
                  <a:pt x="336" y="17"/>
                </a:lnTo>
                <a:lnTo>
                  <a:pt x="252" y="34"/>
                </a:lnTo>
                <a:lnTo>
                  <a:pt x="168" y="67"/>
                </a:lnTo>
                <a:lnTo>
                  <a:pt x="118" y="101"/>
                </a:lnTo>
                <a:lnTo>
                  <a:pt x="68" y="151"/>
                </a:lnTo>
                <a:lnTo>
                  <a:pt x="34" y="218"/>
                </a:lnTo>
                <a:lnTo>
                  <a:pt x="1" y="285"/>
                </a:lnTo>
                <a:lnTo>
                  <a:pt x="1" y="352"/>
                </a:lnTo>
                <a:lnTo>
                  <a:pt x="1" y="419"/>
                </a:lnTo>
                <a:lnTo>
                  <a:pt x="18" y="486"/>
                </a:lnTo>
                <a:lnTo>
                  <a:pt x="51" y="536"/>
                </a:lnTo>
                <a:lnTo>
                  <a:pt x="101" y="603"/>
                </a:lnTo>
                <a:lnTo>
                  <a:pt x="168" y="637"/>
                </a:lnTo>
                <a:lnTo>
                  <a:pt x="235" y="670"/>
                </a:lnTo>
                <a:lnTo>
                  <a:pt x="319" y="704"/>
                </a:lnTo>
                <a:lnTo>
                  <a:pt x="436" y="704"/>
                </a:lnTo>
                <a:lnTo>
                  <a:pt x="621" y="687"/>
                </a:lnTo>
                <a:lnTo>
                  <a:pt x="822" y="637"/>
                </a:lnTo>
                <a:lnTo>
                  <a:pt x="872" y="620"/>
                </a:lnTo>
                <a:lnTo>
                  <a:pt x="889" y="586"/>
                </a:lnTo>
                <a:lnTo>
                  <a:pt x="905" y="553"/>
                </a:lnTo>
                <a:lnTo>
                  <a:pt x="905" y="519"/>
                </a:lnTo>
                <a:lnTo>
                  <a:pt x="872" y="486"/>
                </a:lnTo>
                <a:lnTo>
                  <a:pt x="855" y="452"/>
                </a:lnTo>
                <a:lnTo>
                  <a:pt x="805" y="436"/>
                </a:lnTo>
                <a:lnTo>
                  <a:pt x="771" y="452"/>
                </a:lnTo>
                <a:lnTo>
                  <a:pt x="587" y="486"/>
                </a:lnTo>
                <a:lnTo>
                  <a:pt x="436" y="503"/>
                </a:lnTo>
                <a:lnTo>
                  <a:pt x="353" y="503"/>
                </a:lnTo>
                <a:lnTo>
                  <a:pt x="302" y="486"/>
                </a:lnTo>
                <a:lnTo>
                  <a:pt x="269" y="469"/>
                </a:lnTo>
                <a:lnTo>
                  <a:pt x="235" y="452"/>
                </a:lnTo>
                <a:lnTo>
                  <a:pt x="202" y="402"/>
                </a:lnTo>
                <a:lnTo>
                  <a:pt x="202" y="352"/>
                </a:lnTo>
                <a:lnTo>
                  <a:pt x="202" y="318"/>
                </a:lnTo>
                <a:lnTo>
                  <a:pt x="219" y="285"/>
                </a:lnTo>
                <a:lnTo>
                  <a:pt x="269" y="235"/>
                </a:lnTo>
                <a:lnTo>
                  <a:pt x="353" y="218"/>
                </a:lnTo>
                <a:lnTo>
                  <a:pt x="436" y="201"/>
                </a:lnTo>
                <a:lnTo>
                  <a:pt x="503" y="218"/>
                </a:lnTo>
                <a:lnTo>
                  <a:pt x="587" y="251"/>
                </a:lnTo>
                <a:lnTo>
                  <a:pt x="771" y="335"/>
                </a:lnTo>
                <a:lnTo>
                  <a:pt x="922" y="436"/>
                </a:lnTo>
                <a:lnTo>
                  <a:pt x="1023" y="519"/>
                </a:lnTo>
                <a:lnTo>
                  <a:pt x="1056" y="536"/>
                </a:lnTo>
                <a:lnTo>
                  <a:pt x="1140" y="536"/>
                </a:lnTo>
                <a:lnTo>
                  <a:pt x="1173" y="503"/>
                </a:lnTo>
                <a:lnTo>
                  <a:pt x="1190" y="469"/>
                </a:lnTo>
                <a:lnTo>
                  <a:pt x="1190" y="436"/>
                </a:lnTo>
                <a:lnTo>
                  <a:pt x="1190" y="402"/>
                </a:lnTo>
                <a:lnTo>
                  <a:pt x="1157" y="369"/>
                </a:lnTo>
                <a:lnTo>
                  <a:pt x="1073" y="285"/>
                </a:lnTo>
                <a:lnTo>
                  <a:pt x="889" y="168"/>
                </a:lnTo>
                <a:lnTo>
                  <a:pt x="788" y="117"/>
                </a:lnTo>
                <a:lnTo>
                  <a:pt x="671" y="50"/>
                </a:lnTo>
                <a:lnTo>
                  <a:pt x="554" y="17"/>
                </a:lnTo>
                <a:lnTo>
                  <a:pt x="43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7" name="Google Shape;10867;g280d82a52a6_0_7730"/>
          <p:cNvSpPr/>
          <p:nvPr/>
        </p:nvSpPr>
        <p:spPr>
          <a:xfrm>
            <a:off x="6438063" y="1802694"/>
            <a:ext cx="74305" cy="63640"/>
          </a:xfrm>
          <a:custGeom>
            <a:avLst/>
            <a:gdLst/>
            <a:ahLst/>
            <a:cxnLst/>
            <a:rect l="l" t="t" r="r" b="b"/>
            <a:pathLst>
              <a:path w="939" h="772" extrusionOk="0">
                <a:moveTo>
                  <a:pt x="788" y="1"/>
                </a:moveTo>
                <a:lnTo>
                  <a:pt x="771" y="17"/>
                </a:lnTo>
                <a:lnTo>
                  <a:pt x="570" y="101"/>
                </a:lnTo>
                <a:lnTo>
                  <a:pt x="353" y="235"/>
                </a:lnTo>
                <a:lnTo>
                  <a:pt x="252" y="319"/>
                </a:lnTo>
                <a:lnTo>
                  <a:pt x="152" y="419"/>
                </a:lnTo>
                <a:lnTo>
                  <a:pt x="68" y="520"/>
                </a:lnTo>
                <a:lnTo>
                  <a:pt x="1" y="620"/>
                </a:lnTo>
                <a:lnTo>
                  <a:pt x="1" y="671"/>
                </a:lnTo>
                <a:lnTo>
                  <a:pt x="1" y="704"/>
                </a:lnTo>
                <a:lnTo>
                  <a:pt x="18" y="738"/>
                </a:lnTo>
                <a:lnTo>
                  <a:pt x="51" y="754"/>
                </a:lnTo>
                <a:lnTo>
                  <a:pt x="101" y="771"/>
                </a:lnTo>
                <a:lnTo>
                  <a:pt x="152" y="754"/>
                </a:lnTo>
                <a:lnTo>
                  <a:pt x="185" y="704"/>
                </a:lnTo>
                <a:lnTo>
                  <a:pt x="235" y="620"/>
                </a:lnTo>
                <a:lnTo>
                  <a:pt x="302" y="553"/>
                </a:lnTo>
                <a:lnTo>
                  <a:pt x="386" y="470"/>
                </a:lnTo>
                <a:lnTo>
                  <a:pt x="470" y="403"/>
                </a:lnTo>
                <a:lnTo>
                  <a:pt x="654" y="285"/>
                </a:lnTo>
                <a:lnTo>
                  <a:pt x="838" y="202"/>
                </a:lnTo>
                <a:lnTo>
                  <a:pt x="855" y="202"/>
                </a:lnTo>
                <a:lnTo>
                  <a:pt x="872" y="185"/>
                </a:lnTo>
                <a:lnTo>
                  <a:pt x="905" y="168"/>
                </a:lnTo>
                <a:lnTo>
                  <a:pt x="939" y="151"/>
                </a:lnTo>
                <a:lnTo>
                  <a:pt x="939" y="101"/>
                </a:lnTo>
                <a:lnTo>
                  <a:pt x="939" y="68"/>
                </a:lnTo>
                <a:lnTo>
                  <a:pt x="922" y="34"/>
                </a:lnTo>
                <a:lnTo>
                  <a:pt x="889"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8" name="Google Shape;10868;g280d82a52a6_0_7730"/>
          <p:cNvSpPr/>
          <p:nvPr/>
        </p:nvSpPr>
        <p:spPr>
          <a:xfrm>
            <a:off x="6579947" y="1762631"/>
            <a:ext cx="23898" cy="55314"/>
          </a:xfrm>
          <a:custGeom>
            <a:avLst/>
            <a:gdLst/>
            <a:ahLst/>
            <a:cxnLst/>
            <a:rect l="l" t="t" r="r" b="b"/>
            <a:pathLst>
              <a:path w="302" h="671" extrusionOk="0">
                <a:moveTo>
                  <a:pt x="184" y="1"/>
                </a:moveTo>
                <a:lnTo>
                  <a:pt x="151" y="18"/>
                </a:lnTo>
                <a:lnTo>
                  <a:pt x="117" y="51"/>
                </a:lnTo>
                <a:lnTo>
                  <a:pt x="67" y="135"/>
                </a:lnTo>
                <a:lnTo>
                  <a:pt x="34" y="252"/>
                </a:lnTo>
                <a:lnTo>
                  <a:pt x="0" y="403"/>
                </a:lnTo>
                <a:lnTo>
                  <a:pt x="0" y="570"/>
                </a:lnTo>
                <a:lnTo>
                  <a:pt x="17" y="604"/>
                </a:lnTo>
                <a:lnTo>
                  <a:pt x="34" y="637"/>
                </a:lnTo>
                <a:lnTo>
                  <a:pt x="67" y="654"/>
                </a:lnTo>
                <a:lnTo>
                  <a:pt x="101" y="671"/>
                </a:lnTo>
                <a:lnTo>
                  <a:pt x="134" y="654"/>
                </a:lnTo>
                <a:lnTo>
                  <a:pt x="168" y="637"/>
                </a:lnTo>
                <a:lnTo>
                  <a:pt x="201" y="604"/>
                </a:lnTo>
                <a:lnTo>
                  <a:pt x="201" y="570"/>
                </a:lnTo>
                <a:lnTo>
                  <a:pt x="201" y="554"/>
                </a:lnTo>
                <a:lnTo>
                  <a:pt x="201" y="420"/>
                </a:lnTo>
                <a:lnTo>
                  <a:pt x="218" y="302"/>
                </a:lnTo>
                <a:lnTo>
                  <a:pt x="251" y="219"/>
                </a:lnTo>
                <a:lnTo>
                  <a:pt x="285" y="152"/>
                </a:lnTo>
                <a:lnTo>
                  <a:pt x="302" y="118"/>
                </a:lnTo>
                <a:lnTo>
                  <a:pt x="302" y="85"/>
                </a:lnTo>
                <a:lnTo>
                  <a:pt x="285" y="51"/>
                </a:lnTo>
                <a:lnTo>
                  <a:pt x="251" y="18"/>
                </a:lnTo>
                <a:lnTo>
                  <a:pt x="21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69" name="Google Shape;10869;g280d82a52a6_0_7730"/>
          <p:cNvSpPr/>
          <p:nvPr/>
        </p:nvSpPr>
        <p:spPr>
          <a:xfrm>
            <a:off x="6537532" y="1762631"/>
            <a:ext cx="23898" cy="55314"/>
          </a:xfrm>
          <a:custGeom>
            <a:avLst/>
            <a:gdLst/>
            <a:ahLst/>
            <a:cxnLst/>
            <a:rect l="l" t="t" r="r" b="b"/>
            <a:pathLst>
              <a:path w="302" h="671" extrusionOk="0">
                <a:moveTo>
                  <a:pt x="84" y="1"/>
                </a:moveTo>
                <a:lnTo>
                  <a:pt x="50" y="18"/>
                </a:lnTo>
                <a:lnTo>
                  <a:pt x="17" y="51"/>
                </a:lnTo>
                <a:lnTo>
                  <a:pt x="0" y="85"/>
                </a:lnTo>
                <a:lnTo>
                  <a:pt x="0" y="118"/>
                </a:lnTo>
                <a:lnTo>
                  <a:pt x="17" y="152"/>
                </a:lnTo>
                <a:lnTo>
                  <a:pt x="50" y="219"/>
                </a:lnTo>
                <a:lnTo>
                  <a:pt x="84" y="319"/>
                </a:lnTo>
                <a:lnTo>
                  <a:pt x="101" y="420"/>
                </a:lnTo>
                <a:lnTo>
                  <a:pt x="101" y="554"/>
                </a:lnTo>
                <a:lnTo>
                  <a:pt x="101" y="570"/>
                </a:lnTo>
                <a:lnTo>
                  <a:pt x="101" y="604"/>
                </a:lnTo>
                <a:lnTo>
                  <a:pt x="134" y="637"/>
                </a:lnTo>
                <a:lnTo>
                  <a:pt x="151" y="654"/>
                </a:lnTo>
                <a:lnTo>
                  <a:pt x="201" y="671"/>
                </a:lnTo>
                <a:lnTo>
                  <a:pt x="235" y="654"/>
                </a:lnTo>
                <a:lnTo>
                  <a:pt x="268" y="637"/>
                </a:lnTo>
                <a:lnTo>
                  <a:pt x="285" y="604"/>
                </a:lnTo>
                <a:lnTo>
                  <a:pt x="302" y="570"/>
                </a:lnTo>
                <a:lnTo>
                  <a:pt x="302" y="403"/>
                </a:lnTo>
                <a:lnTo>
                  <a:pt x="268" y="252"/>
                </a:lnTo>
                <a:lnTo>
                  <a:pt x="235" y="135"/>
                </a:lnTo>
                <a:lnTo>
                  <a:pt x="184" y="51"/>
                </a:lnTo>
                <a:lnTo>
                  <a:pt x="151" y="18"/>
                </a:lnTo>
                <a:lnTo>
                  <a:pt x="117"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0" name="Google Shape;10870;g280d82a52a6_0_7730"/>
          <p:cNvSpPr/>
          <p:nvPr/>
        </p:nvSpPr>
        <p:spPr>
          <a:xfrm>
            <a:off x="6562696" y="1874495"/>
            <a:ext cx="30545" cy="23576"/>
          </a:xfrm>
          <a:custGeom>
            <a:avLst/>
            <a:gdLst/>
            <a:ahLst/>
            <a:cxnLst/>
            <a:rect l="l" t="t" r="r" b="b"/>
            <a:pathLst>
              <a:path w="386" h="286" extrusionOk="0">
                <a:moveTo>
                  <a:pt x="67" y="1"/>
                </a:moveTo>
                <a:lnTo>
                  <a:pt x="34" y="34"/>
                </a:lnTo>
                <a:lnTo>
                  <a:pt x="0" y="51"/>
                </a:lnTo>
                <a:lnTo>
                  <a:pt x="0" y="101"/>
                </a:lnTo>
                <a:lnTo>
                  <a:pt x="0" y="135"/>
                </a:lnTo>
                <a:lnTo>
                  <a:pt x="34" y="168"/>
                </a:lnTo>
                <a:lnTo>
                  <a:pt x="67" y="185"/>
                </a:lnTo>
                <a:lnTo>
                  <a:pt x="101" y="202"/>
                </a:lnTo>
                <a:lnTo>
                  <a:pt x="168" y="218"/>
                </a:lnTo>
                <a:lnTo>
                  <a:pt x="218" y="252"/>
                </a:lnTo>
                <a:lnTo>
                  <a:pt x="252" y="269"/>
                </a:lnTo>
                <a:lnTo>
                  <a:pt x="285" y="285"/>
                </a:lnTo>
                <a:lnTo>
                  <a:pt x="319" y="269"/>
                </a:lnTo>
                <a:lnTo>
                  <a:pt x="352" y="252"/>
                </a:lnTo>
                <a:lnTo>
                  <a:pt x="386" y="218"/>
                </a:lnTo>
                <a:lnTo>
                  <a:pt x="386" y="185"/>
                </a:lnTo>
                <a:lnTo>
                  <a:pt x="386" y="151"/>
                </a:lnTo>
                <a:lnTo>
                  <a:pt x="369" y="118"/>
                </a:lnTo>
                <a:lnTo>
                  <a:pt x="302" y="68"/>
                </a:lnTo>
                <a:lnTo>
                  <a:pt x="252" y="34"/>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1" name="Google Shape;10871;g280d82a52a6_0_7730"/>
          <p:cNvSpPr/>
          <p:nvPr/>
        </p:nvSpPr>
        <p:spPr>
          <a:xfrm>
            <a:off x="6545445" y="1953221"/>
            <a:ext cx="31890" cy="22175"/>
          </a:xfrm>
          <a:custGeom>
            <a:avLst/>
            <a:gdLst/>
            <a:ahLst/>
            <a:cxnLst/>
            <a:rect l="l" t="t" r="r" b="b"/>
            <a:pathLst>
              <a:path w="403" h="269" extrusionOk="0">
                <a:moveTo>
                  <a:pt x="68" y="0"/>
                </a:moveTo>
                <a:lnTo>
                  <a:pt x="34" y="17"/>
                </a:lnTo>
                <a:lnTo>
                  <a:pt x="17" y="51"/>
                </a:lnTo>
                <a:lnTo>
                  <a:pt x="1" y="84"/>
                </a:lnTo>
                <a:lnTo>
                  <a:pt x="17" y="134"/>
                </a:lnTo>
                <a:lnTo>
                  <a:pt x="34" y="168"/>
                </a:lnTo>
                <a:lnTo>
                  <a:pt x="84" y="218"/>
                </a:lnTo>
                <a:lnTo>
                  <a:pt x="151" y="252"/>
                </a:lnTo>
                <a:lnTo>
                  <a:pt x="218" y="268"/>
                </a:lnTo>
                <a:lnTo>
                  <a:pt x="336" y="268"/>
                </a:lnTo>
                <a:lnTo>
                  <a:pt x="369" y="252"/>
                </a:lnTo>
                <a:lnTo>
                  <a:pt x="386" y="218"/>
                </a:lnTo>
                <a:lnTo>
                  <a:pt x="403" y="168"/>
                </a:lnTo>
                <a:lnTo>
                  <a:pt x="386" y="134"/>
                </a:lnTo>
                <a:lnTo>
                  <a:pt x="369" y="101"/>
                </a:lnTo>
                <a:lnTo>
                  <a:pt x="336" y="84"/>
                </a:lnTo>
                <a:lnTo>
                  <a:pt x="302" y="67"/>
                </a:lnTo>
                <a:lnTo>
                  <a:pt x="235" y="67"/>
                </a:lnTo>
                <a:lnTo>
                  <a:pt x="185" y="17"/>
                </a:lnTo>
                <a:lnTo>
                  <a:pt x="15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2" name="Google Shape;10872;g280d82a52a6_0_7730"/>
          <p:cNvSpPr/>
          <p:nvPr/>
        </p:nvSpPr>
        <p:spPr>
          <a:xfrm>
            <a:off x="6542834" y="1874495"/>
            <a:ext cx="35847" cy="59436"/>
          </a:xfrm>
          <a:custGeom>
            <a:avLst/>
            <a:gdLst/>
            <a:ahLst/>
            <a:cxnLst/>
            <a:rect l="l" t="t" r="r" b="b"/>
            <a:pathLst>
              <a:path w="453" h="721" extrusionOk="0">
                <a:moveTo>
                  <a:pt x="285" y="1"/>
                </a:moveTo>
                <a:lnTo>
                  <a:pt x="218" y="17"/>
                </a:lnTo>
                <a:lnTo>
                  <a:pt x="151" y="51"/>
                </a:lnTo>
                <a:lnTo>
                  <a:pt x="101" y="101"/>
                </a:lnTo>
                <a:lnTo>
                  <a:pt x="50" y="151"/>
                </a:lnTo>
                <a:lnTo>
                  <a:pt x="17" y="218"/>
                </a:lnTo>
                <a:lnTo>
                  <a:pt x="0" y="285"/>
                </a:lnTo>
                <a:lnTo>
                  <a:pt x="0" y="352"/>
                </a:lnTo>
                <a:lnTo>
                  <a:pt x="0" y="436"/>
                </a:lnTo>
                <a:lnTo>
                  <a:pt x="17" y="503"/>
                </a:lnTo>
                <a:lnTo>
                  <a:pt x="50" y="553"/>
                </a:lnTo>
                <a:lnTo>
                  <a:pt x="101" y="604"/>
                </a:lnTo>
                <a:lnTo>
                  <a:pt x="151" y="654"/>
                </a:lnTo>
                <a:lnTo>
                  <a:pt x="218" y="687"/>
                </a:lnTo>
                <a:lnTo>
                  <a:pt x="285" y="704"/>
                </a:lnTo>
                <a:lnTo>
                  <a:pt x="352" y="721"/>
                </a:lnTo>
                <a:lnTo>
                  <a:pt x="385" y="704"/>
                </a:lnTo>
                <a:lnTo>
                  <a:pt x="419" y="687"/>
                </a:lnTo>
                <a:lnTo>
                  <a:pt x="436" y="654"/>
                </a:lnTo>
                <a:lnTo>
                  <a:pt x="452" y="620"/>
                </a:lnTo>
                <a:lnTo>
                  <a:pt x="436" y="570"/>
                </a:lnTo>
                <a:lnTo>
                  <a:pt x="419" y="537"/>
                </a:lnTo>
                <a:lnTo>
                  <a:pt x="385" y="520"/>
                </a:lnTo>
                <a:lnTo>
                  <a:pt x="352" y="520"/>
                </a:lnTo>
                <a:lnTo>
                  <a:pt x="285" y="503"/>
                </a:lnTo>
                <a:lnTo>
                  <a:pt x="235" y="470"/>
                </a:lnTo>
                <a:lnTo>
                  <a:pt x="201" y="419"/>
                </a:lnTo>
                <a:lnTo>
                  <a:pt x="201" y="352"/>
                </a:lnTo>
                <a:lnTo>
                  <a:pt x="201" y="302"/>
                </a:lnTo>
                <a:lnTo>
                  <a:pt x="235" y="252"/>
                </a:lnTo>
                <a:lnTo>
                  <a:pt x="285" y="218"/>
                </a:lnTo>
                <a:lnTo>
                  <a:pt x="352" y="202"/>
                </a:lnTo>
                <a:lnTo>
                  <a:pt x="385" y="185"/>
                </a:lnTo>
                <a:lnTo>
                  <a:pt x="419" y="168"/>
                </a:lnTo>
                <a:lnTo>
                  <a:pt x="436" y="135"/>
                </a:lnTo>
                <a:lnTo>
                  <a:pt x="452" y="101"/>
                </a:lnTo>
                <a:lnTo>
                  <a:pt x="436" y="51"/>
                </a:lnTo>
                <a:lnTo>
                  <a:pt x="419" y="34"/>
                </a:lnTo>
                <a:lnTo>
                  <a:pt x="38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3" name="Google Shape;10873;g280d82a52a6_0_7730"/>
          <p:cNvSpPr/>
          <p:nvPr/>
        </p:nvSpPr>
        <p:spPr>
          <a:xfrm>
            <a:off x="6562696" y="1917279"/>
            <a:ext cx="35847" cy="58117"/>
          </a:xfrm>
          <a:custGeom>
            <a:avLst/>
            <a:gdLst/>
            <a:ahLst/>
            <a:cxnLst/>
            <a:rect l="l" t="t" r="r" b="b"/>
            <a:pathLst>
              <a:path w="453" h="705" extrusionOk="0">
                <a:moveTo>
                  <a:pt x="67" y="1"/>
                </a:moveTo>
                <a:lnTo>
                  <a:pt x="34" y="18"/>
                </a:lnTo>
                <a:lnTo>
                  <a:pt x="0" y="51"/>
                </a:lnTo>
                <a:lnTo>
                  <a:pt x="0" y="101"/>
                </a:lnTo>
                <a:lnTo>
                  <a:pt x="0" y="135"/>
                </a:lnTo>
                <a:lnTo>
                  <a:pt x="34" y="168"/>
                </a:lnTo>
                <a:lnTo>
                  <a:pt x="67" y="185"/>
                </a:lnTo>
                <a:lnTo>
                  <a:pt x="101" y="202"/>
                </a:lnTo>
                <a:lnTo>
                  <a:pt x="168" y="202"/>
                </a:lnTo>
                <a:lnTo>
                  <a:pt x="218" y="235"/>
                </a:lnTo>
                <a:lnTo>
                  <a:pt x="252" y="286"/>
                </a:lnTo>
                <a:lnTo>
                  <a:pt x="252" y="353"/>
                </a:lnTo>
                <a:lnTo>
                  <a:pt x="252" y="420"/>
                </a:lnTo>
                <a:lnTo>
                  <a:pt x="218" y="470"/>
                </a:lnTo>
                <a:lnTo>
                  <a:pt x="168" y="503"/>
                </a:lnTo>
                <a:lnTo>
                  <a:pt x="101" y="503"/>
                </a:lnTo>
                <a:lnTo>
                  <a:pt x="67" y="520"/>
                </a:lnTo>
                <a:lnTo>
                  <a:pt x="34" y="537"/>
                </a:lnTo>
                <a:lnTo>
                  <a:pt x="0" y="570"/>
                </a:lnTo>
                <a:lnTo>
                  <a:pt x="0" y="604"/>
                </a:lnTo>
                <a:lnTo>
                  <a:pt x="0" y="654"/>
                </a:lnTo>
                <a:lnTo>
                  <a:pt x="34" y="688"/>
                </a:lnTo>
                <a:lnTo>
                  <a:pt x="67" y="704"/>
                </a:lnTo>
                <a:lnTo>
                  <a:pt x="168" y="704"/>
                </a:lnTo>
                <a:lnTo>
                  <a:pt x="235" y="688"/>
                </a:lnTo>
                <a:lnTo>
                  <a:pt x="302" y="654"/>
                </a:lnTo>
                <a:lnTo>
                  <a:pt x="352" y="604"/>
                </a:lnTo>
                <a:lnTo>
                  <a:pt x="402" y="554"/>
                </a:lnTo>
                <a:lnTo>
                  <a:pt x="436" y="487"/>
                </a:lnTo>
                <a:lnTo>
                  <a:pt x="453" y="420"/>
                </a:lnTo>
                <a:lnTo>
                  <a:pt x="453" y="353"/>
                </a:lnTo>
                <a:lnTo>
                  <a:pt x="453" y="286"/>
                </a:lnTo>
                <a:lnTo>
                  <a:pt x="436" y="219"/>
                </a:lnTo>
                <a:lnTo>
                  <a:pt x="402" y="152"/>
                </a:lnTo>
                <a:lnTo>
                  <a:pt x="352" y="101"/>
                </a:lnTo>
                <a:lnTo>
                  <a:pt x="302" y="51"/>
                </a:lnTo>
                <a:lnTo>
                  <a:pt x="235" y="18"/>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4" name="Google Shape;10874;g280d82a52a6_0_7730"/>
          <p:cNvSpPr/>
          <p:nvPr/>
        </p:nvSpPr>
        <p:spPr>
          <a:xfrm>
            <a:off x="6561351" y="1958744"/>
            <a:ext cx="15985" cy="27698"/>
          </a:xfrm>
          <a:custGeom>
            <a:avLst/>
            <a:gdLst/>
            <a:ahLst/>
            <a:cxnLst/>
            <a:rect l="l" t="t" r="r" b="b"/>
            <a:pathLst>
              <a:path w="202" h="336" extrusionOk="0">
                <a:moveTo>
                  <a:pt x="101" y="0"/>
                </a:moveTo>
                <a:lnTo>
                  <a:pt x="51" y="17"/>
                </a:lnTo>
                <a:lnTo>
                  <a:pt x="34" y="34"/>
                </a:lnTo>
                <a:lnTo>
                  <a:pt x="1" y="67"/>
                </a:lnTo>
                <a:lnTo>
                  <a:pt x="1" y="101"/>
                </a:lnTo>
                <a:lnTo>
                  <a:pt x="1" y="235"/>
                </a:lnTo>
                <a:lnTo>
                  <a:pt x="1" y="285"/>
                </a:lnTo>
                <a:lnTo>
                  <a:pt x="34" y="319"/>
                </a:lnTo>
                <a:lnTo>
                  <a:pt x="51" y="335"/>
                </a:lnTo>
                <a:lnTo>
                  <a:pt x="135" y="335"/>
                </a:lnTo>
                <a:lnTo>
                  <a:pt x="168" y="319"/>
                </a:lnTo>
                <a:lnTo>
                  <a:pt x="185" y="285"/>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5" name="Google Shape;10875;g280d82a52a6_0_7730"/>
          <p:cNvSpPr/>
          <p:nvPr/>
        </p:nvSpPr>
        <p:spPr>
          <a:xfrm>
            <a:off x="6561351" y="1863449"/>
            <a:ext cx="15985" cy="27698"/>
          </a:xfrm>
          <a:custGeom>
            <a:avLst/>
            <a:gdLst/>
            <a:ahLst/>
            <a:cxnLst/>
            <a:rect l="l" t="t" r="r" b="b"/>
            <a:pathLst>
              <a:path w="202" h="336" extrusionOk="0">
                <a:moveTo>
                  <a:pt x="51" y="1"/>
                </a:moveTo>
                <a:lnTo>
                  <a:pt x="34" y="34"/>
                </a:lnTo>
                <a:lnTo>
                  <a:pt x="1" y="68"/>
                </a:lnTo>
                <a:lnTo>
                  <a:pt x="1" y="101"/>
                </a:lnTo>
                <a:lnTo>
                  <a:pt x="1" y="235"/>
                </a:lnTo>
                <a:lnTo>
                  <a:pt x="1" y="269"/>
                </a:lnTo>
                <a:lnTo>
                  <a:pt x="34" y="302"/>
                </a:lnTo>
                <a:lnTo>
                  <a:pt x="51" y="319"/>
                </a:lnTo>
                <a:lnTo>
                  <a:pt x="101" y="336"/>
                </a:lnTo>
                <a:lnTo>
                  <a:pt x="135" y="319"/>
                </a:lnTo>
                <a:lnTo>
                  <a:pt x="168" y="302"/>
                </a:lnTo>
                <a:lnTo>
                  <a:pt x="185" y="269"/>
                </a:lnTo>
                <a:lnTo>
                  <a:pt x="202" y="235"/>
                </a:lnTo>
                <a:lnTo>
                  <a:pt x="202" y="101"/>
                </a:lnTo>
                <a:lnTo>
                  <a:pt x="185" y="68"/>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10876" name="Google Shape;10876;g280d82a52a6_0_7730"/>
          <p:cNvSpPr/>
          <p:nvPr/>
        </p:nvSpPr>
        <p:spPr>
          <a:xfrm>
            <a:off x="2363045" y="1670831"/>
            <a:ext cx="420600" cy="420600"/>
          </a:xfrm>
          <a:prstGeom prst="ellipse">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877" name="Google Shape;10877;g280d82a52a6_0_7730"/>
          <p:cNvGrpSpPr/>
          <p:nvPr/>
        </p:nvGrpSpPr>
        <p:grpSpPr>
          <a:xfrm>
            <a:off x="2400184" y="1708131"/>
            <a:ext cx="345667" cy="345667"/>
            <a:chOff x="1996583" y="1327992"/>
            <a:chExt cx="512100" cy="512100"/>
          </a:xfrm>
        </p:grpSpPr>
        <p:sp>
          <p:nvSpPr>
            <p:cNvPr id="10878" name="Google Shape;10878;g280d82a52a6_0_7730"/>
            <p:cNvSpPr/>
            <p:nvPr/>
          </p:nvSpPr>
          <p:spPr>
            <a:xfrm>
              <a:off x="1996583" y="1327992"/>
              <a:ext cx="512100" cy="512100"/>
            </a:xfrm>
            <a:prstGeom prst="rect">
              <a:avLst/>
            </a:prstGeom>
            <a:no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g280d82a52a6_0_7730"/>
            <p:cNvSpPr/>
            <p:nvPr/>
          </p:nvSpPr>
          <p:spPr>
            <a:xfrm>
              <a:off x="2076100" y="1406237"/>
              <a:ext cx="307150" cy="354825"/>
            </a:xfrm>
            <a:custGeom>
              <a:avLst/>
              <a:gdLst/>
              <a:ahLst/>
              <a:cxnLst/>
              <a:rect l="l" t="t" r="r" b="b"/>
              <a:pathLst>
                <a:path w="12286" h="14193" extrusionOk="0">
                  <a:moveTo>
                    <a:pt x="2281" y="5631"/>
                  </a:moveTo>
                  <a:cubicBezTo>
                    <a:pt x="2281" y="5817"/>
                    <a:pt x="2281" y="6003"/>
                    <a:pt x="2281" y="6189"/>
                  </a:cubicBezTo>
                  <a:lnTo>
                    <a:pt x="745" y="6189"/>
                  </a:lnTo>
                  <a:cubicBezTo>
                    <a:pt x="745" y="6015"/>
                    <a:pt x="745" y="5842"/>
                    <a:pt x="745" y="5631"/>
                  </a:cubicBezTo>
                  <a:close/>
                  <a:moveTo>
                    <a:pt x="2188" y="6887"/>
                  </a:moveTo>
                  <a:cubicBezTo>
                    <a:pt x="2095" y="7631"/>
                    <a:pt x="1955" y="8143"/>
                    <a:pt x="1862" y="8423"/>
                  </a:cubicBezTo>
                  <a:lnTo>
                    <a:pt x="1118" y="8423"/>
                  </a:lnTo>
                  <a:cubicBezTo>
                    <a:pt x="1024" y="8143"/>
                    <a:pt x="931" y="7631"/>
                    <a:pt x="838" y="6887"/>
                  </a:cubicBezTo>
                  <a:close/>
                  <a:moveTo>
                    <a:pt x="10936" y="698"/>
                  </a:moveTo>
                  <a:cubicBezTo>
                    <a:pt x="11308" y="698"/>
                    <a:pt x="11587" y="978"/>
                    <a:pt x="11587" y="1350"/>
                  </a:cubicBezTo>
                  <a:lnTo>
                    <a:pt x="11587" y="10749"/>
                  </a:lnTo>
                  <a:cubicBezTo>
                    <a:pt x="11587" y="11121"/>
                    <a:pt x="11308" y="11401"/>
                    <a:pt x="10936" y="11401"/>
                  </a:cubicBezTo>
                  <a:lnTo>
                    <a:pt x="5957" y="11401"/>
                  </a:lnTo>
                  <a:cubicBezTo>
                    <a:pt x="5631" y="11401"/>
                    <a:pt x="5305" y="11075"/>
                    <a:pt x="5305" y="10749"/>
                  </a:cubicBezTo>
                  <a:lnTo>
                    <a:pt x="5305" y="1350"/>
                  </a:lnTo>
                  <a:cubicBezTo>
                    <a:pt x="5305" y="978"/>
                    <a:pt x="5631" y="698"/>
                    <a:pt x="5957" y="698"/>
                  </a:cubicBezTo>
                  <a:close/>
                  <a:moveTo>
                    <a:pt x="5957" y="0"/>
                  </a:moveTo>
                  <a:cubicBezTo>
                    <a:pt x="5212" y="0"/>
                    <a:pt x="4607" y="605"/>
                    <a:pt x="4607" y="1350"/>
                  </a:cubicBezTo>
                  <a:lnTo>
                    <a:pt x="4607" y="10749"/>
                  </a:lnTo>
                  <a:cubicBezTo>
                    <a:pt x="4607" y="11494"/>
                    <a:pt x="5212" y="12098"/>
                    <a:pt x="5957" y="12098"/>
                  </a:cubicBezTo>
                  <a:lnTo>
                    <a:pt x="8097" y="12098"/>
                  </a:lnTo>
                  <a:lnTo>
                    <a:pt x="8097" y="12983"/>
                  </a:lnTo>
                  <a:cubicBezTo>
                    <a:pt x="8097" y="13262"/>
                    <a:pt x="7865" y="13494"/>
                    <a:pt x="7585" y="13494"/>
                  </a:cubicBezTo>
                  <a:lnTo>
                    <a:pt x="2327" y="13494"/>
                  </a:lnTo>
                  <a:cubicBezTo>
                    <a:pt x="2048" y="13494"/>
                    <a:pt x="1816" y="13262"/>
                    <a:pt x="1816" y="12983"/>
                  </a:cubicBezTo>
                  <a:lnTo>
                    <a:pt x="1816" y="9120"/>
                  </a:lnTo>
                  <a:lnTo>
                    <a:pt x="2095" y="9120"/>
                  </a:lnTo>
                  <a:cubicBezTo>
                    <a:pt x="2188" y="9120"/>
                    <a:pt x="2327" y="9027"/>
                    <a:pt x="2374" y="8888"/>
                  </a:cubicBezTo>
                  <a:cubicBezTo>
                    <a:pt x="2420" y="8888"/>
                    <a:pt x="2932" y="7771"/>
                    <a:pt x="2979" y="5677"/>
                  </a:cubicBezTo>
                  <a:cubicBezTo>
                    <a:pt x="2979" y="5445"/>
                    <a:pt x="2932" y="5258"/>
                    <a:pt x="2793" y="5119"/>
                  </a:cubicBezTo>
                  <a:cubicBezTo>
                    <a:pt x="2653" y="4979"/>
                    <a:pt x="2467" y="4933"/>
                    <a:pt x="2234" y="4933"/>
                  </a:cubicBezTo>
                  <a:lnTo>
                    <a:pt x="745" y="4933"/>
                  </a:lnTo>
                  <a:cubicBezTo>
                    <a:pt x="513" y="4933"/>
                    <a:pt x="327" y="4979"/>
                    <a:pt x="187" y="5119"/>
                  </a:cubicBezTo>
                  <a:cubicBezTo>
                    <a:pt x="47" y="5258"/>
                    <a:pt x="1" y="5445"/>
                    <a:pt x="1" y="5677"/>
                  </a:cubicBezTo>
                  <a:cubicBezTo>
                    <a:pt x="1" y="5956"/>
                    <a:pt x="47" y="6282"/>
                    <a:pt x="47" y="6515"/>
                  </a:cubicBezTo>
                  <a:cubicBezTo>
                    <a:pt x="187" y="8050"/>
                    <a:pt x="559" y="8888"/>
                    <a:pt x="559" y="8888"/>
                  </a:cubicBezTo>
                  <a:cubicBezTo>
                    <a:pt x="606" y="9027"/>
                    <a:pt x="745" y="9120"/>
                    <a:pt x="885" y="9120"/>
                  </a:cubicBezTo>
                  <a:lnTo>
                    <a:pt x="1118" y="9120"/>
                  </a:lnTo>
                  <a:lnTo>
                    <a:pt x="1118" y="12983"/>
                  </a:lnTo>
                  <a:cubicBezTo>
                    <a:pt x="1118" y="13681"/>
                    <a:pt x="1629" y="14192"/>
                    <a:pt x="2281" y="14192"/>
                  </a:cubicBezTo>
                  <a:lnTo>
                    <a:pt x="7585" y="14192"/>
                  </a:lnTo>
                  <a:cubicBezTo>
                    <a:pt x="8237" y="14192"/>
                    <a:pt x="8795" y="13681"/>
                    <a:pt x="8795" y="12983"/>
                  </a:cubicBezTo>
                  <a:lnTo>
                    <a:pt x="8795" y="12098"/>
                  </a:lnTo>
                  <a:lnTo>
                    <a:pt x="10889" y="12098"/>
                  </a:lnTo>
                  <a:cubicBezTo>
                    <a:pt x="11680" y="12098"/>
                    <a:pt x="12285" y="11494"/>
                    <a:pt x="12285" y="10749"/>
                  </a:cubicBezTo>
                  <a:lnTo>
                    <a:pt x="12285" y="1350"/>
                  </a:lnTo>
                  <a:cubicBezTo>
                    <a:pt x="12285" y="605"/>
                    <a:pt x="11680" y="0"/>
                    <a:pt x="10889" y="0"/>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g280d82a52a6_0_7730"/>
            <p:cNvSpPr/>
            <p:nvPr/>
          </p:nvSpPr>
          <p:spPr>
            <a:xfrm>
              <a:off x="2262225" y="1487662"/>
              <a:ext cx="50050" cy="133800"/>
            </a:xfrm>
            <a:custGeom>
              <a:avLst/>
              <a:gdLst/>
              <a:ahLst/>
              <a:cxnLst/>
              <a:rect l="l" t="t" r="r" b="b"/>
              <a:pathLst>
                <a:path w="2002" h="5352" extrusionOk="0">
                  <a:moveTo>
                    <a:pt x="1576" y="1"/>
                  </a:moveTo>
                  <a:cubicBezTo>
                    <a:pt x="1448" y="1"/>
                    <a:pt x="1335" y="63"/>
                    <a:pt x="1304" y="187"/>
                  </a:cubicBezTo>
                  <a:lnTo>
                    <a:pt x="94" y="2513"/>
                  </a:lnTo>
                  <a:cubicBezTo>
                    <a:pt x="47" y="2653"/>
                    <a:pt x="47" y="2746"/>
                    <a:pt x="140" y="2885"/>
                  </a:cubicBezTo>
                  <a:cubicBezTo>
                    <a:pt x="187" y="2979"/>
                    <a:pt x="280" y="3025"/>
                    <a:pt x="420" y="3025"/>
                  </a:cubicBezTo>
                  <a:lnTo>
                    <a:pt x="1025" y="3025"/>
                  </a:lnTo>
                  <a:lnTo>
                    <a:pt x="94" y="4886"/>
                  </a:lnTo>
                  <a:cubicBezTo>
                    <a:pt x="1" y="5026"/>
                    <a:pt x="94" y="5259"/>
                    <a:pt x="280" y="5352"/>
                  </a:cubicBezTo>
                  <a:lnTo>
                    <a:pt x="420" y="5352"/>
                  </a:lnTo>
                  <a:cubicBezTo>
                    <a:pt x="559" y="5352"/>
                    <a:pt x="652" y="5305"/>
                    <a:pt x="745" y="5166"/>
                  </a:cubicBezTo>
                  <a:lnTo>
                    <a:pt x="1909" y="2839"/>
                  </a:lnTo>
                  <a:cubicBezTo>
                    <a:pt x="1955" y="2746"/>
                    <a:pt x="1955" y="2606"/>
                    <a:pt x="1862" y="2513"/>
                  </a:cubicBezTo>
                  <a:cubicBezTo>
                    <a:pt x="1816" y="2374"/>
                    <a:pt x="1722" y="2327"/>
                    <a:pt x="1583" y="2327"/>
                  </a:cubicBezTo>
                  <a:lnTo>
                    <a:pt x="978" y="2327"/>
                  </a:lnTo>
                  <a:lnTo>
                    <a:pt x="1909" y="512"/>
                  </a:lnTo>
                  <a:cubicBezTo>
                    <a:pt x="2002" y="326"/>
                    <a:pt x="1909" y="140"/>
                    <a:pt x="1769" y="47"/>
                  </a:cubicBezTo>
                  <a:cubicBezTo>
                    <a:pt x="1707" y="16"/>
                    <a:pt x="1640" y="1"/>
                    <a:pt x="1576" y="1"/>
                  </a:cubicBez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884"/>
        <p:cNvGrpSpPr/>
        <p:nvPr/>
      </p:nvGrpSpPr>
      <p:grpSpPr>
        <a:xfrm>
          <a:off x="0" y="0"/>
          <a:ext cx="0" cy="0"/>
          <a:chOff x="0" y="0"/>
          <a:chExt cx="0" cy="0"/>
        </a:xfrm>
      </p:grpSpPr>
      <p:sp>
        <p:nvSpPr>
          <p:cNvPr id="10885" name="Google Shape;10885;g280d82a52a6_1_1"/>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Financial wellness through your HSA</a:t>
            </a:r>
            <a:endParaRPr sz="3100"/>
          </a:p>
          <a:p>
            <a:pPr marL="0" lvl="0" indent="0" algn="l" rtl="0">
              <a:lnSpc>
                <a:spcPct val="90000"/>
              </a:lnSpc>
              <a:spcBef>
                <a:spcPts val="0"/>
              </a:spcBef>
              <a:spcAft>
                <a:spcPts val="0"/>
              </a:spcAft>
              <a:buSzPts val="2400"/>
              <a:buNone/>
            </a:pPr>
            <a:endParaRPr sz="3800"/>
          </a:p>
        </p:txBody>
      </p:sp>
      <p:sp>
        <p:nvSpPr>
          <p:cNvPr id="10886" name="Google Shape;10886;g280d82a52a6_1_1"/>
          <p:cNvSpPr txBox="1">
            <a:spLocks noGrp="1"/>
          </p:cNvSpPr>
          <p:nvPr>
            <p:ph type="body" idx="4294967295"/>
          </p:nvPr>
        </p:nvSpPr>
        <p:spPr>
          <a:xfrm>
            <a:off x="751200" y="2015624"/>
            <a:ext cx="3853500" cy="1276500"/>
          </a:xfrm>
          <a:prstGeom prst="rect">
            <a:avLst/>
          </a:prstGeom>
          <a:noFill/>
          <a:ln>
            <a:noFill/>
          </a:ln>
        </p:spPr>
        <p:txBody>
          <a:bodyPr spcFirstLastPara="1" wrap="square" lIns="68575" tIns="34275" rIns="68575" bIns="34275" anchor="t" anchorCtr="0">
            <a:noAutofit/>
          </a:bodyPr>
          <a:lstStyle/>
          <a:p>
            <a:pPr marL="457200" lvl="0" indent="-317500" algn="l" rtl="0">
              <a:lnSpc>
                <a:spcPct val="200000"/>
              </a:lnSpc>
              <a:spcBef>
                <a:spcPts val="800"/>
              </a:spcBef>
              <a:spcAft>
                <a:spcPts val="0"/>
              </a:spcAft>
              <a:buClr>
                <a:srgbClr val="253746"/>
              </a:buClr>
              <a:buSzPts val="1400"/>
              <a:buChar char="●"/>
            </a:pPr>
            <a:r>
              <a:rPr lang="en" sz="1900" dirty="0">
                <a:solidFill>
                  <a:srgbClr val="253746"/>
                </a:solidFill>
              </a:rPr>
              <a:t>Investment Guidance Tool</a:t>
            </a:r>
            <a:endParaRPr sz="1900" dirty="0">
              <a:solidFill>
                <a:srgbClr val="253746"/>
              </a:solidFill>
            </a:endParaRPr>
          </a:p>
          <a:p>
            <a:pPr marL="457200" lvl="0" indent="-317500" algn="l" rtl="0">
              <a:lnSpc>
                <a:spcPct val="200000"/>
              </a:lnSpc>
              <a:spcBef>
                <a:spcPts val="0"/>
              </a:spcBef>
              <a:spcAft>
                <a:spcPts val="0"/>
              </a:spcAft>
              <a:buClr>
                <a:srgbClr val="253746"/>
              </a:buClr>
              <a:buSzPts val="1400"/>
              <a:buChar char="●"/>
            </a:pPr>
            <a:r>
              <a:rPr lang="en-US" sz="1900" dirty="0">
                <a:solidFill>
                  <a:srgbClr val="253746"/>
                </a:solidFill>
              </a:rPr>
              <a:t>My HSA Planner</a:t>
            </a:r>
            <a:endParaRPr sz="1900" dirty="0">
              <a:solidFill>
                <a:srgbClr val="253746"/>
              </a:solidFill>
            </a:endParaRPr>
          </a:p>
          <a:p>
            <a:pPr marL="457200" lvl="0" indent="0" algn="l" rtl="0">
              <a:lnSpc>
                <a:spcPct val="200000"/>
              </a:lnSpc>
              <a:spcBef>
                <a:spcPts val="800"/>
              </a:spcBef>
              <a:spcAft>
                <a:spcPts val="0"/>
              </a:spcAft>
              <a:buSzPts val="1600"/>
              <a:buNone/>
            </a:pPr>
            <a:endParaRPr sz="1900" dirty="0">
              <a:solidFill>
                <a:srgbClr val="253746"/>
              </a:solidFill>
            </a:endParaRPr>
          </a:p>
          <a:p>
            <a:pPr marL="76200" lvl="0" indent="0" algn="l" rtl="0">
              <a:lnSpc>
                <a:spcPct val="200000"/>
              </a:lnSpc>
              <a:spcBef>
                <a:spcPts val="800"/>
              </a:spcBef>
              <a:spcAft>
                <a:spcPts val="0"/>
              </a:spcAft>
              <a:buSzPts val="1500"/>
              <a:buNone/>
            </a:pPr>
            <a:endParaRPr sz="1900" dirty="0">
              <a:solidFill>
                <a:srgbClr val="253746"/>
              </a:solidFill>
            </a:endParaRPr>
          </a:p>
        </p:txBody>
      </p:sp>
      <p:pic>
        <p:nvPicPr>
          <p:cNvPr id="10887" name="Google Shape;10887;g280d82a52a6_1_1"/>
          <p:cNvPicPr preferRelativeResize="0"/>
          <p:nvPr/>
        </p:nvPicPr>
        <p:blipFill rotWithShape="1">
          <a:blip r:embed="rId3">
            <a:alphaModFix/>
          </a:blip>
          <a:srcRect l="30226" t="11319" r="13757" b="-239"/>
          <a:stretch/>
        </p:blipFill>
        <p:spPr>
          <a:xfrm>
            <a:off x="4972025" y="-42862"/>
            <a:ext cx="4198449" cy="5229225"/>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dk1"/>
        </a:solidFill>
        <a:effectLst/>
      </p:bgPr>
    </p:bg>
    <p:spTree>
      <p:nvGrpSpPr>
        <p:cNvPr id="1" name="Shape 10891"/>
        <p:cNvGrpSpPr/>
        <p:nvPr/>
      </p:nvGrpSpPr>
      <p:grpSpPr>
        <a:xfrm>
          <a:off x="0" y="0"/>
          <a:ext cx="0" cy="0"/>
          <a:chOff x="0" y="0"/>
          <a:chExt cx="0" cy="0"/>
        </a:xfrm>
      </p:grpSpPr>
      <p:sp>
        <p:nvSpPr>
          <p:cNvPr id="10892" name="Google Shape;10892;p186"/>
          <p:cNvSpPr txBox="1">
            <a:spLocks noGrp="1"/>
          </p:cNvSpPr>
          <p:nvPr>
            <p:ph type="title"/>
          </p:nvPr>
        </p:nvSpPr>
        <p:spPr>
          <a:xfrm>
            <a:off x="244353" y="200600"/>
            <a:ext cx="8661600" cy="572700"/>
          </a:xfrm>
          <a:prstGeom prst="rect">
            <a:avLst/>
          </a:prstGeom>
          <a:noFill/>
          <a:ln>
            <a:noFill/>
          </a:ln>
        </p:spPr>
        <p:txBody>
          <a:bodyPr spcFirstLastPara="1" wrap="square" lIns="91425" tIns="91425" rIns="91425" bIns="91425" anchor="t" anchorCtr="0">
            <a:normAutofit/>
          </a:bodyPr>
          <a:lstStyle/>
          <a:p>
            <a:pPr marL="0" lvl="0" indent="0" algn="ctr" rtl="0">
              <a:lnSpc>
                <a:spcPct val="100000"/>
              </a:lnSpc>
              <a:spcBef>
                <a:spcPts val="0"/>
              </a:spcBef>
              <a:spcAft>
                <a:spcPts val="0"/>
              </a:spcAft>
              <a:buSzPts val="2400"/>
              <a:buNone/>
            </a:pPr>
            <a:r>
              <a:rPr lang="en" sz="2000">
                <a:solidFill>
                  <a:schemeClr val="lt1"/>
                </a:solidFill>
              </a:rPr>
              <a:t>Account Access</a:t>
            </a:r>
            <a:endParaRPr sz="2000">
              <a:solidFill>
                <a:schemeClr val="lt1"/>
              </a:solidFill>
            </a:endParaRPr>
          </a:p>
        </p:txBody>
      </p:sp>
      <p:grpSp>
        <p:nvGrpSpPr>
          <p:cNvPr id="10893" name="Google Shape;10893;p186"/>
          <p:cNvGrpSpPr/>
          <p:nvPr/>
        </p:nvGrpSpPr>
        <p:grpSpPr>
          <a:xfrm>
            <a:off x="829750" y="1021000"/>
            <a:ext cx="3487200" cy="3467700"/>
            <a:chOff x="829750" y="1021000"/>
            <a:chExt cx="3487200" cy="3467700"/>
          </a:xfrm>
        </p:grpSpPr>
        <p:sp>
          <p:nvSpPr>
            <p:cNvPr id="10894" name="Google Shape;10894;p186"/>
            <p:cNvSpPr/>
            <p:nvPr/>
          </p:nvSpPr>
          <p:spPr>
            <a:xfrm>
              <a:off x="8297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098"/>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Online account</a:t>
              </a:r>
              <a:endParaRPr sz="1400" b="0" i="0" u="none" strike="noStrike" cap="none">
                <a:solidFill>
                  <a:srgbClr val="000000"/>
                </a:solidFill>
                <a:latin typeface="Arial"/>
                <a:ea typeface="Arial"/>
                <a:cs typeface="Arial"/>
                <a:sym typeface="Arial"/>
              </a:endParaRPr>
            </a:p>
          </p:txBody>
        </p:sp>
        <p:pic>
          <p:nvPicPr>
            <p:cNvPr id="10895" name="Google Shape;10895;p186"/>
            <p:cNvPicPr preferRelativeResize="0"/>
            <p:nvPr/>
          </p:nvPicPr>
          <p:blipFill rotWithShape="1">
            <a:blip r:embed="rId3">
              <a:alphaModFix/>
            </a:blip>
            <a:srcRect b="16920"/>
            <a:stretch/>
          </p:blipFill>
          <p:spPr>
            <a:xfrm>
              <a:off x="829750" y="1021001"/>
              <a:ext cx="3487200" cy="1665600"/>
            </a:xfrm>
            <a:prstGeom prst="round2SameRect">
              <a:avLst>
                <a:gd name="adj1" fmla="val 9948"/>
                <a:gd name="adj2" fmla="val 0"/>
              </a:avLst>
            </a:prstGeom>
            <a:noFill/>
            <a:ln>
              <a:noFill/>
            </a:ln>
          </p:spPr>
        </p:pic>
      </p:grpSp>
      <p:grpSp>
        <p:nvGrpSpPr>
          <p:cNvPr id="10896" name="Google Shape;10896;p186"/>
          <p:cNvGrpSpPr/>
          <p:nvPr/>
        </p:nvGrpSpPr>
        <p:grpSpPr>
          <a:xfrm>
            <a:off x="4827050" y="1021000"/>
            <a:ext cx="3487200" cy="3467700"/>
            <a:chOff x="4827050" y="1021000"/>
            <a:chExt cx="3487200" cy="3467700"/>
          </a:xfrm>
        </p:grpSpPr>
        <p:sp>
          <p:nvSpPr>
            <p:cNvPr id="10897" name="Google Shape;10897;p186"/>
            <p:cNvSpPr/>
            <p:nvPr/>
          </p:nvSpPr>
          <p:spPr>
            <a:xfrm>
              <a:off x="4827050" y="1021000"/>
              <a:ext cx="3487200" cy="3467700"/>
            </a:xfrm>
            <a:prstGeom prst="roundRect">
              <a:avLst>
                <a:gd name="adj" fmla="val 5336"/>
              </a:avLst>
            </a:prstGeom>
            <a:solidFill>
              <a:schemeClr val="lt1"/>
            </a:solidFill>
            <a:ln>
              <a:noFill/>
            </a:ln>
            <a:effectLst>
              <a:outerShdw blurRad="514350" dist="114300" dir="5400000" algn="bl" rotWithShape="0">
                <a:schemeClr val="lt2">
                  <a:alpha val="25098"/>
                </a:schemeClr>
              </a:outerShdw>
            </a:effectLst>
          </p:spPr>
          <p:txBody>
            <a:bodyPr spcFirstLastPara="1" wrap="square" lIns="219450" tIns="1828800" rIns="219450" bIns="91425" anchor="t"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chemeClr val="dk1"/>
                  </a:solidFill>
                  <a:latin typeface="Inter ExtraBold"/>
                  <a:ea typeface="Inter ExtraBold"/>
                  <a:cs typeface="Inter ExtraBold"/>
                  <a:sym typeface="Inter ExtraBold"/>
                </a:rPr>
                <a:t>Mobile app</a:t>
              </a:r>
              <a:endParaRPr sz="1400" b="0" i="0" u="none" strike="noStrike" cap="none">
                <a:solidFill>
                  <a:schemeClr val="dk1"/>
                </a:solidFill>
                <a:latin typeface="Inter ExtraBold"/>
                <a:ea typeface="Inter ExtraBold"/>
                <a:cs typeface="Inter ExtraBold"/>
                <a:sym typeface="Inter ExtraBold"/>
              </a:endParaRPr>
            </a:p>
          </p:txBody>
        </p:sp>
        <p:pic>
          <p:nvPicPr>
            <p:cNvPr id="10898" name="Google Shape;10898;p186"/>
            <p:cNvPicPr preferRelativeResize="0"/>
            <p:nvPr/>
          </p:nvPicPr>
          <p:blipFill rotWithShape="1">
            <a:blip r:embed="rId4">
              <a:alphaModFix/>
            </a:blip>
            <a:srcRect l="1980" t="13886" b="15874"/>
            <a:stretch/>
          </p:blipFill>
          <p:spPr>
            <a:xfrm>
              <a:off x="4827050" y="1021000"/>
              <a:ext cx="3487200" cy="1665600"/>
            </a:xfrm>
            <a:prstGeom prst="round2SameRect">
              <a:avLst>
                <a:gd name="adj1" fmla="val 9948"/>
                <a:gd name="adj2" fmla="val 0"/>
              </a:avLst>
            </a:prstGeom>
            <a:noFill/>
            <a:ln>
              <a:noFill/>
            </a:ln>
          </p:spPr>
        </p:pic>
      </p:grpSp>
      <p:grpSp>
        <p:nvGrpSpPr>
          <p:cNvPr id="10899" name="Google Shape;10899;p186"/>
          <p:cNvGrpSpPr/>
          <p:nvPr/>
        </p:nvGrpSpPr>
        <p:grpSpPr>
          <a:xfrm>
            <a:off x="1086459" y="3253122"/>
            <a:ext cx="472027" cy="384166"/>
            <a:chOff x="1198350" y="1044000"/>
            <a:chExt cx="116850" cy="95100"/>
          </a:xfrm>
        </p:grpSpPr>
        <p:sp>
          <p:nvSpPr>
            <p:cNvPr id="10900" name="Google Shape;10900;p186"/>
            <p:cNvSpPr/>
            <p:nvPr/>
          </p:nvSpPr>
          <p:spPr>
            <a:xfrm>
              <a:off x="1248600" y="1095100"/>
              <a:ext cx="16350" cy="18450"/>
            </a:xfrm>
            <a:custGeom>
              <a:avLst/>
              <a:gdLst/>
              <a:ahLst/>
              <a:cxnLst/>
              <a:rect l="l" t="t" r="r" b="b"/>
              <a:pathLst>
                <a:path w="654" h="738" extrusionOk="0">
                  <a:moveTo>
                    <a:pt x="84" y="0"/>
                  </a:moveTo>
                  <a:lnTo>
                    <a:pt x="51" y="17"/>
                  </a:lnTo>
                  <a:lnTo>
                    <a:pt x="17" y="51"/>
                  </a:lnTo>
                  <a:lnTo>
                    <a:pt x="0" y="84"/>
                  </a:lnTo>
                  <a:lnTo>
                    <a:pt x="0" y="118"/>
                  </a:lnTo>
                  <a:lnTo>
                    <a:pt x="0" y="151"/>
                  </a:lnTo>
                  <a:lnTo>
                    <a:pt x="34" y="185"/>
                  </a:lnTo>
                  <a:lnTo>
                    <a:pt x="67" y="201"/>
                  </a:lnTo>
                  <a:lnTo>
                    <a:pt x="151" y="235"/>
                  </a:lnTo>
                  <a:lnTo>
                    <a:pt x="218" y="268"/>
                  </a:lnTo>
                  <a:lnTo>
                    <a:pt x="285" y="319"/>
                  </a:lnTo>
                  <a:lnTo>
                    <a:pt x="335" y="369"/>
                  </a:lnTo>
                  <a:lnTo>
                    <a:pt x="386" y="436"/>
                  </a:lnTo>
                  <a:lnTo>
                    <a:pt x="419" y="503"/>
                  </a:lnTo>
                  <a:lnTo>
                    <a:pt x="436" y="570"/>
                  </a:lnTo>
                  <a:lnTo>
                    <a:pt x="453" y="637"/>
                  </a:lnTo>
                  <a:lnTo>
                    <a:pt x="453" y="670"/>
                  </a:lnTo>
                  <a:lnTo>
                    <a:pt x="469" y="704"/>
                  </a:lnTo>
                  <a:lnTo>
                    <a:pt x="503" y="721"/>
                  </a:lnTo>
                  <a:lnTo>
                    <a:pt x="553" y="737"/>
                  </a:lnTo>
                  <a:lnTo>
                    <a:pt x="587" y="721"/>
                  </a:lnTo>
                  <a:lnTo>
                    <a:pt x="620" y="704"/>
                  </a:lnTo>
                  <a:lnTo>
                    <a:pt x="637" y="670"/>
                  </a:lnTo>
                  <a:lnTo>
                    <a:pt x="654" y="637"/>
                  </a:lnTo>
                  <a:lnTo>
                    <a:pt x="637" y="536"/>
                  </a:lnTo>
                  <a:lnTo>
                    <a:pt x="603" y="436"/>
                  </a:lnTo>
                  <a:lnTo>
                    <a:pt x="570" y="335"/>
                  </a:lnTo>
                  <a:lnTo>
                    <a:pt x="503" y="252"/>
                  </a:lnTo>
                  <a:lnTo>
                    <a:pt x="436" y="185"/>
                  </a:lnTo>
                  <a:lnTo>
                    <a:pt x="335" y="118"/>
                  </a:lnTo>
                  <a:lnTo>
                    <a:pt x="235" y="51"/>
                  </a:lnTo>
                  <a:lnTo>
                    <a:pt x="134" y="17"/>
                  </a:lnTo>
                  <a:lnTo>
                    <a:pt x="8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1" name="Google Shape;10901;p186"/>
            <p:cNvSpPr/>
            <p:nvPr/>
          </p:nvSpPr>
          <p:spPr>
            <a:xfrm>
              <a:off x="1224300" y="1095525"/>
              <a:ext cx="16375" cy="18025"/>
            </a:xfrm>
            <a:custGeom>
              <a:avLst/>
              <a:gdLst/>
              <a:ahLst/>
              <a:cxnLst/>
              <a:rect l="l" t="t" r="r" b="b"/>
              <a:pathLst>
                <a:path w="655" h="721" extrusionOk="0">
                  <a:moveTo>
                    <a:pt x="520" y="0"/>
                  </a:moveTo>
                  <a:lnTo>
                    <a:pt x="403" y="34"/>
                  </a:lnTo>
                  <a:lnTo>
                    <a:pt x="302" y="101"/>
                  </a:lnTo>
                  <a:lnTo>
                    <a:pt x="219" y="168"/>
                  </a:lnTo>
                  <a:lnTo>
                    <a:pt x="135" y="235"/>
                  </a:lnTo>
                  <a:lnTo>
                    <a:pt x="85" y="318"/>
                  </a:lnTo>
                  <a:lnTo>
                    <a:pt x="34" y="419"/>
                  </a:lnTo>
                  <a:lnTo>
                    <a:pt x="18" y="519"/>
                  </a:lnTo>
                  <a:lnTo>
                    <a:pt x="1" y="620"/>
                  </a:lnTo>
                  <a:lnTo>
                    <a:pt x="18" y="653"/>
                  </a:lnTo>
                  <a:lnTo>
                    <a:pt x="34" y="687"/>
                  </a:lnTo>
                  <a:lnTo>
                    <a:pt x="68" y="704"/>
                  </a:lnTo>
                  <a:lnTo>
                    <a:pt x="101" y="720"/>
                  </a:lnTo>
                  <a:lnTo>
                    <a:pt x="135" y="704"/>
                  </a:lnTo>
                  <a:lnTo>
                    <a:pt x="168" y="687"/>
                  </a:lnTo>
                  <a:lnTo>
                    <a:pt x="202" y="653"/>
                  </a:lnTo>
                  <a:lnTo>
                    <a:pt x="202" y="620"/>
                  </a:lnTo>
                  <a:lnTo>
                    <a:pt x="219" y="553"/>
                  </a:lnTo>
                  <a:lnTo>
                    <a:pt x="235" y="486"/>
                  </a:lnTo>
                  <a:lnTo>
                    <a:pt x="269" y="419"/>
                  </a:lnTo>
                  <a:lnTo>
                    <a:pt x="302" y="352"/>
                  </a:lnTo>
                  <a:lnTo>
                    <a:pt x="353" y="302"/>
                  </a:lnTo>
                  <a:lnTo>
                    <a:pt x="420" y="268"/>
                  </a:lnTo>
                  <a:lnTo>
                    <a:pt x="503" y="218"/>
                  </a:lnTo>
                  <a:lnTo>
                    <a:pt x="570" y="184"/>
                  </a:lnTo>
                  <a:lnTo>
                    <a:pt x="621" y="168"/>
                  </a:lnTo>
                  <a:lnTo>
                    <a:pt x="637" y="134"/>
                  </a:lnTo>
                  <a:lnTo>
                    <a:pt x="654" y="101"/>
                  </a:lnTo>
                  <a:lnTo>
                    <a:pt x="637" y="67"/>
                  </a:lnTo>
                  <a:lnTo>
                    <a:pt x="621" y="34"/>
                  </a:lnTo>
                  <a:lnTo>
                    <a:pt x="5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186"/>
            <p:cNvSpPr/>
            <p:nvPr/>
          </p:nvSpPr>
          <p:spPr>
            <a:xfrm>
              <a:off x="1229750" y="1072900"/>
              <a:ext cx="29350" cy="29350"/>
            </a:xfrm>
            <a:custGeom>
              <a:avLst/>
              <a:gdLst/>
              <a:ahLst/>
              <a:cxnLst/>
              <a:rect l="l" t="t" r="r" b="b"/>
              <a:pathLst>
                <a:path w="1174" h="1174" extrusionOk="0">
                  <a:moveTo>
                    <a:pt x="671" y="201"/>
                  </a:moveTo>
                  <a:lnTo>
                    <a:pt x="738" y="218"/>
                  </a:lnTo>
                  <a:lnTo>
                    <a:pt x="805" y="268"/>
                  </a:lnTo>
                  <a:lnTo>
                    <a:pt x="855" y="302"/>
                  </a:lnTo>
                  <a:lnTo>
                    <a:pt x="905" y="369"/>
                  </a:lnTo>
                  <a:lnTo>
                    <a:pt x="939" y="436"/>
                  </a:lnTo>
                  <a:lnTo>
                    <a:pt x="972" y="503"/>
                  </a:lnTo>
                  <a:lnTo>
                    <a:pt x="972" y="587"/>
                  </a:lnTo>
                  <a:lnTo>
                    <a:pt x="972" y="671"/>
                  </a:lnTo>
                  <a:lnTo>
                    <a:pt x="939" y="738"/>
                  </a:lnTo>
                  <a:lnTo>
                    <a:pt x="905" y="805"/>
                  </a:lnTo>
                  <a:lnTo>
                    <a:pt x="855" y="855"/>
                  </a:lnTo>
                  <a:lnTo>
                    <a:pt x="805" y="905"/>
                  </a:lnTo>
                  <a:lnTo>
                    <a:pt x="738" y="939"/>
                  </a:lnTo>
                  <a:lnTo>
                    <a:pt x="671" y="972"/>
                  </a:lnTo>
                  <a:lnTo>
                    <a:pt x="503" y="972"/>
                  </a:lnTo>
                  <a:lnTo>
                    <a:pt x="436" y="939"/>
                  </a:lnTo>
                  <a:lnTo>
                    <a:pt x="369" y="905"/>
                  </a:lnTo>
                  <a:lnTo>
                    <a:pt x="319" y="855"/>
                  </a:lnTo>
                  <a:lnTo>
                    <a:pt x="269" y="805"/>
                  </a:lnTo>
                  <a:lnTo>
                    <a:pt x="235" y="738"/>
                  </a:lnTo>
                  <a:lnTo>
                    <a:pt x="202" y="671"/>
                  </a:lnTo>
                  <a:lnTo>
                    <a:pt x="202" y="587"/>
                  </a:lnTo>
                  <a:lnTo>
                    <a:pt x="202" y="503"/>
                  </a:lnTo>
                  <a:lnTo>
                    <a:pt x="235" y="436"/>
                  </a:lnTo>
                  <a:lnTo>
                    <a:pt x="269" y="369"/>
                  </a:lnTo>
                  <a:lnTo>
                    <a:pt x="319" y="302"/>
                  </a:lnTo>
                  <a:lnTo>
                    <a:pt x="369" y="268"/>
                  </a:lnTo>
                  <a:lnTo>
                    <a:pt x="436" y="218"/>
                  </a:lnTo>
                  <a:lnTo>
                    <a:pt x="503" y="201"/>
                  </a:lnTo>
                  <a:close/>
                  <a:moveTo>
                    <a:pt x="470" y="0"/>
                  </a:moveTo>
                  <a:lnTo>
                    <a:pt x="352" y="34"/>
                  </a:lnTo>
                  <a:lnTo>
                    <a:pt x="252" y="101"/>
                  </a:lnTo>
                  <a:lnTo>
                    <a:pt x="168" y="168"/>
                  </a:lnTo>
                  <a:lnTo>
                    <a:pt x="101" y="252"/>
                  </a:lnTo>
                  <a:lnTo>
                    <a:pt x="51" y="352"/>
                  </a:lnTo>
                  <a:lnTo>
                    <a:pt x="17" y="470"/>
                  </a:lnTo>
                  <a:lnTo>
                    <a:pt x="1" y="587"/>
                  </a:lnTo>
                  <a:lnTo>
                    <a:pt x="17" y="704"/>
                  </a:lnTo>
                  <a:lnTo>
                    <a:pt x="51" y="821"/>
                  </a:lnTo>
                  <a:lnTo>
                    <a:pt x="101" y="905"/>
                  </a:lnTo>
                  <a:lnTo>
                    <a:pt x="168" y="1006"/>
                  </a:lnTo>
                  <a:lnTo>
                    <a:pt x="252" y="1073"/>
                  </a:lnTo>
                  <a:lnTo>
                    <a:pt x="352" y="1123"/>
                  </a:lnTo>
                  <a:lnTo>
                    <a:pt x="470" y="1156"/>
                  </a:lnTo>
                  <a:lnTo>
                    <a:pt x="587" y="1173"/>
                  </a:lnTo>
                  <a:lnTo>
                    <a:pt x="704" y="1156"/>
                  </a:lnTo>
                  <a:lnTo>
                    <a:pt x="821" y="1123"/>
                  </a:lnTo>
                  <a:lnTo>
                    <a:pt x="922" y="1073"/>
                  </a:lnTo>
                  <a:lnTo>
                    <a:pt x="1006" y="1006"/>
                  </a:lnTo>
                  <a:lnTo>
                    <a:pt x="1073" y="905"/>
                  </a:lnTo>
                  <a:lnTo>
                    <a:pt x="1123" y="821"/>
                  </a:lnTo>
                  <a:lnTo>
                    <a:pt x="1173" y="704"/>
                  </a:lnTo>
                  <a:lnTo>
                    <a:pt x="1173" y="587"/>
                  </a:lnTo>
                  <a:lnTo>
                    <a:pt x="1173" y="470"/>
                  </a:lnTo>
                  <a:lnTo>
                    <a:pt x="1123" y="352"/>
                  </a:lnTo>
                  <a:lnTo>
                    <a:pt x="1073" y="252"/>
                  </a:lnTo>
                  <a:lnTo>
                    <a:pt x="1006" y="168"/>
                  </a:lnTo>
                  <a:lnTo>
                    <a:pt x="922" y="101"/>
                  </a:lnTo>
                  <a:lnTo>
                    <a:pt x="821" y="34"/>
                  </a:lnTo>
                  <a:lnTo>
                    <a:pt x="70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186"/>
            <p:cNvSpPr/>
            <p:nvPr/>
          </p:nvSpPr>
          <p:spPr>
            <a:xfrm>
              <a:off x="1198350" y="1121900"/>
              <a:ext cx="116850" cy="17200"/>
            </a:xfrm>
            <a:custGeom>
              <a:avLst/>
              <a:gdLst/>
              <a:ahLst/>
              <a:cxnLst/>
              <a:rect l="l" t="t" r="r" b="b"/>
              <a:pathLst>
                <a:path w="4674" h="688" extrusionOk="0">
                  <a:moveTo>
                    <a:pt x="4473" y="201"/>
                  </a:moveTo>
                  <a:lnTo>
                    <a:pt x="4473" y="486"/>
                  </a:lnTo>
                  <a:lnTo>
                    <a:pt x="201" y="486"/>
                  </a:lnTo>
                  <a:lnTo>
                    <a:pt x="201" y="201"/>
                  </a:lnTo>
                  <a:close/>
                  <a:moveTo>
                    <a:pt x="101" y="0"/>
                  </a:moveTo>
                  <a:lnTo>
                    <a:pt x="67" y="17"/>
                  </a:lnTo>
                  <a:lnTo>
                    <a:pt x="34" y="34"/>
                  </a:lnTo>
                  <a:lnTo>
                    <a:pt x="17" y="67"/>
                  </a:lnTo>
                  <a:lnTo>
                    <a:pt x="0" y="101"/>
                  </a:lnTo>
                  <a:lnTo>
                    <a:pt x="0" y="587"/>
                  </a:lnTo>
                  <a:lnTo>
                    <a:pt x="17" y="620"/>
                  </a:lnTo>
                  <a:lnTo>
                    <a:pt x="34" y="654"/>
                  </a:lnTo>
                  <a:lnTo>
                    <a:pt x="67" y="670"/>
                  </a:lnTo>
                  <a:lnTo>
                    <a:pt x="101" y="687"/>
                  </a:lnTo>
                  <a:lnTo>
                    <a:pt x="4573" y="687"/>
                  </a:lnTo>
                  <a:lnTo>
                    <a:pt x="4607" y="670"/>
                  </a:lnTo>
                  <a:lnTo>
                    <a:pt x="4640" y="654"/>
                  </a:lnTo>
                  <a:lnTo>
                    <a:pt x="4657" y="620"/>
                  </a:lnTo>
                  <a:lnTo>
                    <a:pt x="4674" y="587"/>
                  </a:lnTo>
                  <a:lnTo>
                    <a:pt x="4674" y="101"/>
                  </a:lnTo>
                  <a:lnTo>
                    <a:pt x="4657" y="67"/>
                  </a:lnTo>
                  <a:lnTo>
                    <a:pt x="4640" y="34"/>
                  </a:lnTo>
                  <a:lnTo>
                    <a:pt x="4607" y="17"/>
                  </a:lnTo>
                  <a:lnTo>
                    <a:pt x="45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186"/>
            <p:cNvSpPr/>
            <p:nvPr/>
          </p:nvSpPr>
          <p:spPr>
            <a:xfrm>
              <a:off x="1206300" y="1056975"/>
              <a:ext cx="101800" cy="69975"/>
            </a:xfrm>
            <a:custGeom>
              <a:avLst/>
              <a:gdLst/>
              <a:ahLst/>
              <a:cxnLst/>
              <a:rect l="l" t="t" r="r" b="b"/>
              <a:pathLst>
                <a:path w="4072" h="2799" extrusionOk="0">
                  <a:moveTo>
                    <a:pt x="101" y="1"/>
                  </a:moveTo>
                  <a:lnTo>
                    <a:pt x="68" y="18"/>
                  </a:lnTo>
                  <a:lnTo>
                    <a:pt x="34" y="34"/>
                  </a:lnTo>
                  <a:lnTo>
                    <a:pt x="17" y="68"/>
                  </a:lnTo>
                  <a:lnTo>
                    <a:pt x="1" y="101"/>
                  </a:lnTo>
                  <a:lnTo>
                    <a:pt x="1" y="2698"/>
                  </a:lnTo>
                  <a:lnTo>
                    <a:pt x="17" y="2748"/>
                  </a:lnTo>
                  <a:lnTo>
                    <a:pt x="34" y="2782"/>
                  </a:lnTo>
                  <a:lnTo>
                    <a:pt x="68" y="2798"/>
                  </a:lnTo>
                  <a:lnTo>
                    <a:pt x="4004" y="2798"/>
                  </a:lnTo>
                  <a:lnTo>
                    <a:pt x="4038" y="2782"/>
                  </a:lnTo>
                  <a:lnTo>
                    <a:pt x="4054" y="2748"/>
                  </a:lnTo>
                  <a:lnTo>
                    <a:pt x="4071" y="2698"/>
                  </a:lnTo>
                  <a:lnTo>
                    <a:pt x="4071" y="1257"/>
                  </a:lnTo>
                  <a:lnTo>
                    <a:pt x="4054" y="1224"/>
                  </a:lnTo>
                  <a:lnTo>
                    <a:pt x="4038" y="1190"/>
                  </a:lnTo>
                  <a:lnTo>
                    <a:pt x="4004" y="1174"/>
                  </a:lnTo>
                  <a:lnTo>
                    <a:pt x="3971" y="1157"/>
                  </a:lnTo>
                  <a:lnTo>
                    <a:pt x="3920" y="1174"/>
                  </a:lnTo>
                  <a:lnTo>
                    <a:pt x="3887" y="1190"/>
                  </a:lnTo>
                  <a:lnTo>
                    <a:pt x="3870" y="1224"/>
                  </a:lnTo>
                  <a:lnTo>
                    <a:pt x="3870" y="1257"/>
                  </a:lnTo>
                  <a:lnTo>
                    <a:pt x="3870" y="2597"/>
                  </a:lnTo>
                  <a:lnTo>
                    <a:pt x="202" y="2597"/>
                  </a:lnTo>
                  <a:lnTo>
                    <a:pt x="202" y="202"/>
                  </a:lnTo>
                  <a:lnTo>
                    <a:pt x="2245" y="202"/>
                  </a:lnTo>
                  <a:lnTo>
                    <a:pt x="2279" y="168"/>
                  </a:lnTo>
                  <a:lnTo>
                    <a:pt x="2295" y="135"/>
                  </a:lnTo>
                  <a:lnTo>
                    <a:pt x="2312" y="101"/>
                  </a:lnTo>
                  <a:lnTo>
                    <a:pt x="2295" y="68"/>
                  </a:lnTo>
                  <a:lnTo>
                    <a:pt x="2279" y="34"/>
                  </a:lnTo>
                  <a:lnTo>
                    <a:pt x="2245" y="18"/>
                  </a:lnTo>
                  <a:lnTo>
                    <a:pt x="2212"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186"/>
            <p:cNvSpPr/>
            <p:nvPr/>
          </p:nvSpPr>
          <p:spPr>
            <a:xfrm>
              <a:off x="1266175" y="1044000"/>
              <a:ext cx="45675" cy="44425"/>
            </a:xfrm>
            <a:custGeom>
              <a:avLst/>
              <a:gdLst/>
              <a:ahLst/>
              <a:cxnLst/>
              <a:rect l="l" t="t" r="r" b="b"/>
              <a:pathLst>
                <a:path w="1827" h="1777" extrusionOk="0">
                  <a:moveTo>
                    <a:pt x="939" y="202"/>
                  </a:moveTo>
                  <a:lnTo>
                    <a:pt x="1073" y="218"/>
                  </a:lnTo>
                  <a:lnTo>
                    <a:pt x="1207" y="252"/>
                  </a:lnTo>
                  <a:lnTo>
                    <a:pt x="1324" y="319"/>
                  </a:lnTo>
                  <a:lnTo>
                    <a:pt x="1425" y="403"/>
                  </a:lnTo>
                  <a:lnTo>
                    <a:pt x="1509" y="503"/>
                  </a:lnTo>
                  <a:lnTo>
                    <a:pt x="1576" y="620"/>
                  </a:lnTo>
                  <a:lnTo>
                    <a:pt x="1609" y="754"/>
                  </a:lnTo>
                  <a:lnTo>
                    <a:pt x="1626" y="888"/>
                  </a:lnTo>
                  <a:lnTo>
                    <a:pt x="1609" y="1022"/>
                  </a:lnTo>
                  <a:lnTo>
                    <a:pt x="1576" y="1156"/>
                  </a:lnTo>
                  <a:lnTo>
                    <a:pt x="1509" y="1274"/>
                  </a:lnTo>
                  <a:lnTo>
                    <a:pt x="1425" y="1374"/>
                  </a:lnTo>
                  <a:lnTo>
                    <a:pt x="1324" y="1458"/>
                  </a:lnTo>
                  <a:lnTo>
                    <a:pt x="1207" y="1525"/>
                  </a:lnTo>
                  <a:lnTo>
                    <a:pt x="1073" y="1558"/>
                  </a:lnTo>
                  <a:lnTo>
                    <a:pt x="939" y="1575"/>
                  </a:lnTo>
                  <a:lnTo>
                    <a:pt x="386" y="1575"/>
                  </a:lnTo>
                  <a:lnTo>
                    <a:pt x="436" y="1525"/>
                  </a:lnTo>
                  <a:lnTo>
                    <a:pt x="470" y="1458"/>
                  </a:lnTo>
                  <a:lnTo>
                    <a:pt x="470" y="1408"/>
                  </a:lnTo>
                  <a:lnTo>
                    <a:pt x="436" y="1357"/>
                  </a:lnTo>
                  <a:lnTo>
                    <a:pt x="353" y="1257"/>
                  </a:lnTo>
                  <a:lnTo>
                    <a:pt x="302" y="1140"/>
                  </a:lnTo>
                  <a:lnTo>
                    <a:pt x="269" y="1006"/>
                  </a:lnTo>
                  <a:lnTo>
                    <a:pt x="252" y="888"/>
                  </a:lnTo>
                  <a:lnTo>
                    <a:pt x="269" y="754"/>
                  </a:lnTo>
                  <a:lnTo>
                    <a:pt x="302" y="620"/>
                  </a:lnTo>
                  <a:lnTo>
                    <a:pt x="369" y="503"/>
                  </a:lnTo>
                  <a:lnTo>
                    <a:pt x="453" y="403"/>
                  </a:lnTo>
                  <a:lnTo>
                    <a:pt x="554" y="319"/>
                  </a:lnTo>
                  <a:lnTo>
                    <a:pt x="671" y="252"/>
                  </a:lnTo>
                  <a:lnTo>
                    <a:pt x="805" y="218"/>
                  </a:lnTo>
                  <a:lnTo>
                    <a:pt x="939" y="202"/>
                  </a:lnTo>
                  <a:close/>
                  <a:moveTo>
                    <a:pt x="939" y="1"/>
                  </a:moveTo>
                  <a:lnTo>
                    <a:pt x="755" y="17"/>
                  </a:lnTo>
                  <a:lnTo>
                    <a:pt x="587" y="68"/>
                  </a:lnTo>
                  <a:lnTo>
                    <a:pt x="436" y="151"/>
                  </a:lnTo>
                  <a:lnTo>
                    <a:pt x="319" y="252"/>
                  </a:lnTo>
                  <a:lnTo>
                    <a:pt x="202" y="386"/>
                  </a:lnTo>
                  <a:lnTo>
                    <a:pt x="118" y="537"/>
                  </a:lnTo>
                  <a:lnTo>
                    <a:pt x="68" y="704"/>
                  </a:lnTo>
                  <a:lnTo>
                    <a:pt x="51" y="888"/>
                  </a:lnTo>
                  <a:lnTo>
                    <a:pt x="68" y="1039"/>
                  </a:lnTo>
                  <a:lnTo>
                    <a:pt x="101" y="1173"/>
                  </a:lnTo>
                  <a:lnTo>
                    <a:pt x="152" y="1307"/>
                  </a:lnTo>
                  <a:lnTo>
                    <a:pt x="235" y="1441"/>
                  </a:lnTo>
                  <a:lnTo>
                    <a:pt x="168" y="1475"/>
                  </a:lnTo>
                  <a:lnTo>
                    <a:pt x="51" y="1558"/>
                  </a:lnTo>
                  <a:lnTo>
                    <a:pt x="18" y="1609"/>
                  </a:lnTo>
                  <a:lnTo>
                    <a:pt x="1" y="1659"/>
                  </a:lnTo>
                  <a:lnTo>
                    <a:pt x="34" y="1726"/>
                  </a:lnTo>
                  <a:lnTo>
                    <a:pt x="85" y="1760"/>
                  </a:lnTo>
                  <a:lnTo>
                    <a:pt x="118" y="1776"/>
                  </a:lnTo>
                  <a:lnTo>
                    <a:pt x="939" y="1776"/>
                  </a:lnTo>
                  <a:lnTo>
                    <a:pt x="1123" y="1760"/>
                  </a:lnTo>
                  <a:lnTo>
                    <a:pt x="1291" y="1709"/>
                  </a:lnTo>
                  <a:lnTo>
                    <a:pt x="1442" y="1626"/>
                  </a:lnTo>
                  <a:lnTo>
                    <a:pt x="1576" y="1508"/>
                  </a:lnTo>
                  <a:lnTo>
                    <a:pt x="1676" y="1374"/>
                  </a:lnTo>
                  <a:lnTo>
                    <a:pt x="1760" y="1223"/>
                  </a:lnTo>
                  <a:lnTo>
                    <a:pt x="1810" y="1073"/>
                  </a:lnTo>
                  <a:lnTo>
                    <a:pt x="1827" y="888"/>
                  </a:lnTo>
                  <a:lnTo>
                    <a:pt x="1810" y="704"/>
                  </a:lnTo>
                  <a:lnTo>
                    <a:pt x="1760" y="537"/>
                  </a:lnTo>
                  <a:lnTo>
                    <a:pt x="1676" y="386"/>
                  </a:lnTo>
                  <a:lnTo>
                    <a:pt x="1576" y="252"/>
                  </a:lnTo>
                  <a:lnTo>
                    <a:pt x="1442" y="151"/>
                  </a:lnTo>
                  <a:lnTo>
                    <a:pt x="1291" y="68"/>
                  </a:lnTo>
                  <a:lnTo>
                    <a:pt x="1123" y="17"/>
                  </a:lnTo>
                  <a:lnTo>
                    <a:pt x="939" y="1"/>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186"/>
            <p:cNvSpPr/>
            <p:nvPr/>
          </p:nvSpPr>
          <p:spPr>
            <a:xfrm>
              <a:off x="1279175" y="1064525"/>
              <a:ext cx="5050" cy="4625"/>
            </a:xfrm>
            <a:custGeom>
              <a:avLst/>
              <a:gdLst/>
              <a:ahLst/>
              <a:cxnLst/>
              <a:rect l="l" t="t" r="r" b="b"/>
              <a:pathLst>
                <a:path w="202" h="185" extrusionOk="0">
                  <a:moveTo>
                    <a:pt x="50" y="0"/>
                  </a:moveTo>
                  <a:lnTo>
                    <a:pt x="34" y="17"/>
                  </a:lnTo>
                  <a:lnTo>
                    <a:pt x="17" y="34"/>
                  </a:lnTo>
                  <a:lnTo>
                    <a:pt x="17" y="51"/>
                  </a:lnTo>
                  <a:lnTo>
                    <a:pt x="0" y="67"/>
                  </a:lnTo>
                  <a:lnTo>
                    <a:pt x="0" y="84"/>
                  </a:lnTo>
                  <a:lnTo>
                    <a:pt x="17" y="134"/>
                  </a:lnTo>
                  <a:lnTo>
                    <a:pt x="34" y="168"/>
                  </a:lnTo>
                  <a:lnTo>
                    <a:pt x="67" y="185"/>
                  </a:lnTo>
                  <a:lnTo>
                    <a:pt x="134" y="185"/>
                  </a:lnTo>
                  <a:lnTo>
                    <a:pt x="151" y="168"/>
                  </a:lnTo>
                  <a:lnTo>
                    <a:pt x="168" y="168"/>
                  </a:lnTo>
                  <a:lnTo>
                    <a:pt x="201" y="134"/>
                  </a:lnTo>
                  <a:lnTo>
                    <a:pt x="201" y="84"/>
                  </a:lnTo>
                  <a:lnTo>
                    <a:pt x="201" y="67"/>
                  </a:lnTo>
                  <a:lnTo>
                    <a:pt x="201" y="51"/>
                  </a:lnTo>
                  <a:lnTo>
                    <a:pt x="184" y="34"/>
                  </a:lnTo>
                  <a:lnTo>
                    <a:pt x="168" y="17"/>
                  </a:lnTo>
                  <a:lnTo>
                    <a:pt x="13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7" name="Google Shape;10907;p186"/>
            <p:cNvSpPr/>
            <p:nvPr/>
          </p:nvSpPr>
          <p:spPr>
            <a:xfrm>
              <a:off x="1287550" y="1064525"/>
              <a:ext cx="5050" cy="4625"/>
            </a:xfrm>
            <a:custGeom>
              <a:avLst/>
              <a:gdLst/>
              <a:ahLst/>
              <a:cxnLst/>
              <a:rect l="l" t="t" r="r" b="b"/>
              <a:pathLst>
                <a:path w="202" h="185" extrusionOk="0">
                  <a:moveTo>
                    <a:pt x="34" y="0"/>
                  </a:moveTo>
                  <a:lnTo>
                    <a:pt x="17" y="17"/>
                  </a:lnTo>
                  <a:lnTo>
                    <a:pt x="0" y="51"/>
                  </a:lnTo>
                  <a:lnTo>
                    <a:pt x="0" y="84"/>
                  </a:lnTo>
                  <a:lnTo>
                    <a:pt x="0" y="134"/>
                  </a:lnTo>
                  <a:lnTo>
                    <a:pt x="17" y="168"/>
                  </a:lnTo>
                  <a:lnTo>
                    <a:pt x="34" y="168"/>
                  </a:lnTo>
                  <a:lnTo>
                    <a:pt x="50" y="185"/>
                  </a:lnTo>
                  <a:lnTo>
                    <a:pt x="134" y="185"/>
                  </a:lnTo>
                  <a:lnTo>
                    <a:pt x="151" y="168"/>
                  </a:lnTo>
                  <a:lnTo>
                    <a:pt x="168" y="168"/>
                  </a:lnTo>
                  <a:lnTo>
                    <a:pt x="184" y="134"/>
                  </a:lnTo>
                  <a:lnTo>
                    <a:pt x="201" y="84"/>
                  </a:lnTo>
                  <a:lnTo>
                    <a:pt x="184"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8" name="Google Shape;10908;p186"/>
            <p:cNvSpPr/>
            <p:nvPr/>
          </p:nvSpPr>
          <p:spPr>
            <a:xfrm>
              <a:off x="1295500" y="1064525"/>
              <a:ext cx="5050" cy="4625"/>
            </a:xfrm>
            <a:custGeom>
              <a:avLst/>
              <a:gdLst/>
              <a:ahLst/>
              <a:cxnLst/>
              <a:rect l="l" t="t" r="r" b="b"/>
              <a:pathLst>
                <a:path w="202" h="185" extrusionOk="0">
                  <a:moveTo>
                    <a:pt x="51" y="0"/>
                  </a:moveTo>
                  <a:lnTo>
                    <a:pt x="34" y="17"/>
                  </a:lnTo>
                  <a:lnTo>
                    <a:pt x="0" y="51"/>
                  </a:lnTo>
                  <a:lnTo>
                    <a:pt x="0" y="84"/>
                  </a:lnTo>
                  <a:lnTo>
                    <a:pt x="0" y="118"/>
                  </a:lnTo>
                  <a:lnTo>
                    <a:pt x="0" y="134"/>
                  </a:lnTo>
                  <a:lnTo>
                    <a:pt x="17" y="151"/>
                  </a:lnTo>
                  <a:lnTo>
                    <a:pt x="34" y="168"/>
                  </a:lnTo>
                  <a:lnTo>
                    <a:pt x="51" y="168"/>
                  </a:lnTo>
                  <a:lnTo>
                    <a:pt x="67" y="185"/>
                  </a:lnTo>
                  <a:lnTo>
                    <a:pt x="134" y="185"/>
                  </a:lnTo>
                  <a:lnTo>
                    <a:pt x="151" y="168"/>
                  </a:lnTo>
                  <a:lnTo>
                    <a:pt x="168" y="168"/>
                  </a:lnTo>
                  <a:lnTo>
                    <a:pt x="185" y="151"/>
                  </a:lnTo>
                  <a:lnTo>
                    <a:pt x="185" y="134"/>
                  </a:lnTo>
                  <a:lnTo>
                    <a:pt x="201" y="118"/>
                  </a:lnTo>
                  <a:lnTo>
                    <a:pt x="201" y="84"/>
                  </a:lnTo>
                  <a:lnTo>
                    <a:pt x="185" y="51"/>
                  </a:lnTo>
                  <a:lnTo>
                    <a:pt x="168" y="17"/>
                  </a:lnTo>
                  <a:lnTo>
                    <a:pt x="15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9" name="Google Shape;10909;p186"/>
          <p:cNvGrpSpPr/>
          <p:nvPr/>
        </p:nvGrpSpPr>
        <p:grpSpPr>
          <a:xfrm>
            <a:off x="5074054" y="3288771"/>
            <a:ext cx="304687" cy="395881"/>
            <a:chOff x="648075" y="1240000"/>
            <a:chExt cx="75425" cy="98000"/>
          </a:xfrm>
        </p:grpSpPr>
        <p:sp>
          <p:nvSpPr>
            <p:cNvPr id="10910" name="Google Shape;10910;p186"/>
            <p:cNvSpPr/>
            <p:nvPr/>
          </p:nvSpPr>
          <p:spPr>
            <a:xfrm>
              <a:off x="657300" y="1240000"/>
              <a:ext cx="55725" cy="98000"/>
            </a:xfrm>
            <a:custGeom>
              <a:avLst/>
              <a:gdLst/>
              <a:ahLst/>
              <a:cxnLst/>
              <a:rect l="l" t="t" r="r" b="b"/>
              <a:pathLst>
                <a:path w="2229" h="3920" extrusionOk="0">
                  <a:moveTo>
                    <a:pt x="1994" y="201"/>
                  </a:moveTo>
                  <a:lnTo>
                    <a:pt x="2027" y="218"/>
                  </a:lnTo>
                  <a:lnTo>
                    <a:pt x="2027" y="235"/>
                  </a:lnTo>
                  <a:lnTo>
                    <a:pt x="2027" y="3685"/>
                  </a:lnTo>
                  <a:lnTo>
                    <a:pt x="2027" y="3702"/>
                  </a:lnTo>
                  <a:lnTo>
                    <a:pt x="1994" y="3719"/>
                  </a:lnTo>
                  <a:lnTo>
                    <a:pt x="235" y="3719"/>
                  </a:lnTo>
                  <a:lnTo>
                    <a:pt x="218" y="3702"/>
                  </a:lnTo>
                  <a:lnTo>
                    <a:pt x="201" y="3685"/>
                  </a:lnTo>
                  <a:lnTo>
                    <a:pt x="201" y="235"/>
                  </a:lnTo>
                  <a:lnTo>
                    <a:pt x="218" y="218"/>
                  </a:lnTo>
                  <a:lnTo>
                    <a:pt x="235" y="201"/>
                  </a:lnTo>
                  <a:close/>
                  <a:moveTo>
                    <a:pt x="235" y="0"/>
                  </a:moveTo>
                  <a:lnTo>
                    <a:pt x="151" y="34"/>
                  </a:lnTo>
                  <a:lnTo>
                    <a:pt x="67" y="84"/>
                  </a:lnTo>
                  <a:lnTo>
                    <a:pt x="17" y="151"/>
                  </a:lnTo>
                  <a:lnTo>
                    <a:pt x="0" y="235"/>
                  </a:lnTo>
                  <a:lnTo>
                    <a:pt x="0" y="3685"/>
                  </a:lnTo>
                  <a:lnTo>
                    <a:pt x="17" y="3769"/>
                  </a:lnTo>
                  <a:lnTo>
                    <a:pt x="67" y="3853"/>
                  </a:lnTo>
                  <a:lnTo>
                    <a:pt x="151" y="3903"/>
                  </a:lnTo>
                  <a:lnTo>
                    <a:pt x="235" y="3920"/>
                  </a:lnTo>
                  <a:lnTo>
                    <a:pt x="1994" y="3920"/>
                  </a:lnTo>
                  <a:lnTo>
                    <a:pt x="2094" y="3903"/>
                  </a:lnTo>
                  <a:lnTo>
                    <a:pt x="2161" y="3853"/>
                  </a:lnTo>
                  <a:lnTo>
                    <a:pt x="2212" y="3769"/>
                  </a:lnTo>
                  <a:lnTo>
                    <a:pt x="2228" y="3685"/>
                  </a:lnTo>
                  <a:lnTo>
                    <a:pt x="2228" y="235"/>
                  </a:lnTo>
                  <a:lnTo>
                    <a:pt x="2212" y="151"/>
                  </a:lnTo>
                  <a:lnTo>
                    <a:pt x="2161" y="84"/>
                  </a:lnTo>
                  <a:lnTo>
                    <a:pt x="2094" y="34"/>
                  </a:lnTo>
                  <a:lnTo>
                    <a:pt x="1994"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186"/>
            <p:cNvSpPr/>
            <p:nvPr/>
          </p:nvSpPr>
          <p:spPr>
            <a:xfrm>
              <a:off x="675725" y="1323750"/>
              <a:ext cx="19700" cy="5050"/>
            </a:xfrm>
            <a:custGeom>
              <a:avLst/>
              <a:gdLst/>
              <a:ahLst/>
              <a:cxnLst/>
              <a:rect l="l" t="t" r="r" b="b"/>
              <a:pathLst>
                <a:path w="788" h="202" extrusionOk="0">
                  <a:moveTo>
                    <a:pt x="101" y="0"/>
                  </a:moveTo>
                  <a:lnTo>
                    <a:pt x="67" y="17"/>
                  </a:lnTo>
                  <a:lnTo>
                    <a:pt x="34" y="34"/>
                  </a:lnTo>
                  <a:lnTo>
                    <a:pt x="17" y="67"/>
                  </a:lnTo>
                  <a:lnTo>
                    <a:pt x="0" y="101"/>
                  </a:lnTo>
                  <a:lnTo>
                    <a:pt x="17" y="134"/>
                  </a:lnTo>
                  <a:lnTo>
                    <a:pt x="34" y="168"/>
                  </a:lnTo>
                  <a:lnTo>
                    <a:pt x="67" y="201"/>
                  </a:lnTo>
                  <a:lnTo>
                    <a:pt x="721" y="201"/>
                  </a:lnTo>
                  <a:lnTo>
                    <a:pt x="754" y="168"/>
                  </a:lnTo>
                  <a:lnTo>
                    <a:pt x="771" y="134"/>
                  </a:lnTo>
                  <a:lnTo>
                    <a:pt x="788" y="101"/>
                  </a:lnTo>
                  <a:lnTo>
                    <a:pt x="771" y="67"/>
                  </a:lnTo>
                  <a:lnTo>
                    <a:pt x="754" y="34"/>
                  </a:lnTo>
                  <a:lnTo>
                    <a:pt x="721" y="17"/>
                  </a:lnTo>
                  <a:lnTo>
                    <a:pt x="687"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186"/>
            <p:cNvSpPr/>
            <p:nvPr/>
          </p:nvSpPr>
          <p:spPr>
            <a:xfrm>
              <a:off x="669025" y="1240000"/>
              <a:ext cx="32700" cy="13425"/>
            </a:xfrm>
            <a:custGeom>
              <a:avLst/>
              <a:gdLst/>
              <a:ahLst/>
              <a:cxnLst/>
              <a:rect l="l" t="t" r="r" b="b"/>
              <a:pathLst>
                <a:path w="1308" h="537" extrusionOk="0">
                  <a:moveTo>
                    <a:pt x="1073" y="201"/>
                  </a:moveTo>
                  <a:lnTo>
                    <a:pt x="1089" y="218"/>
                  </a:lnTo>
                  <a:lnTo>
                    <a:pt x="1106" y="235"/>
                  </a:lnTo>
                  <a:lnTo>
                    <a:pt x="1106" y="302"/>
                  </a:lnTo>
                  <a:lnTo>
                    <a:pt x="1089" y="318"/>
                  </a:lnTo>
                  <a:lnTo>
                    <a:pt x="1073" y="335"/>
                  </a:lnTo>
                  <a:lnTo>
                    <a:pt x="235" y="335"/>
                  </a:lnTo>
                  <a:lnTo>
                    <a:pt x="201" y="318"/>
                  </a:lnTo>
                  <a:lnTo>
                    <a:pt x="201" y="302"/>
                  </a:lnTo>
                  <a:lnTo>
                    <a:pt x="201" y="235"/>
                  </a:lnTo>
                  <a:lnTo>
                    <a:pt x="201" y="218"/>
                  </a:lnTo>
                  <a:lnTo>
                    <a:pt x="235" y="201"/>
                  </a:lnTo>
                  <a:close/>
                  <a:moveTo>
                    <a:pt x="235" y="0"/>
                  </a:moveTo>
                  <a:lnTo>
                    <a:pt x="134" y="34"/>
                  </a:lnTo>
                  <a:lnTo>
                    <a:pt x="67" y="84"/>
                  </a:lnTo>
                  <a:lnTo>
                    <a:pt x="17" y="151"/>
                  </a:lnTo>
                  <a:lnTo>
                    <a:pt x="0" y="235"/>
                  </a:lnTo>
                  <a:lnTo>
                    <a:pt x="0" y="302"/>
                  </a:lnTo>
                  <a:lnTo>
                    <a:pt x="17" y="385"/>
                  </a:lnTo>
                  <a:lnTo>
                    <a:pt x="67" y="469"/>
                  </a:lnTo>
                  <a:lnTo>
                    <a:pt x="134" y="519"/>
                  </a:lnTo>
                  <a:lnTo>
                    <a:pt x="235" y="536"/>
                  </a:lnTo>
                  <a:lnTo>
                    <a:pt x="1073" y="536"/>
                  </a:lnTo>
                  <a:lnTo>
                    <a:pt x="1156" y="519"/>
                  </a:lnTo>
                  <a:lnTo>
                    <a:pt x="1223" y="469"/>
                  </a:lnTo>
                  <a:lnTo>
                    <a:pt x="1274" y="385"/>
                  </a:lnTo>
                  <a:lnTo>
                    <a:pt x="1307" y="302"/>
                  </a:lnTo>
                  <a:lnTo>
                    <a:pt x="1307" y="235"/>
                  </a:lnTo>
                  <a:lnTo>
                    <a:pt x="1274" y="151"/>
                  </a:lnTo>
                  <a:lnTo>
                    <a:pt x="1223" y="84"/>
                  </a:lnTo>
                  <a:lnTo>
                    <a:pt x="1156" y="34"/>
                  </a:lnTo>
                  <a:lnTo>
                    <a:pt x="1073"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186"/>
            <p:cNvSpPr/>
            <p:nvPr/>
          </p:nvSpPr>
          <p:spPr>
            <a:xfrm>
              <a:off x="669025" y="1275175"/>
              <a:ext cx="5050" cy="23475"/>
            </a:xfrm>
            <a:custGeom>
              <a:avLst/>
              <a:gdLst/>
              <a:ahLst/>
              <a:cxnLst/>
              <a:rect l="l" t="t" r="r" b="b"/>
              <a:pathLst>
                <a:path w="202" h="939" extrusionOk="0">
                  <a:moveTo>
                    <a:pt x="101" y="0"/>
                  </a:moveTo>
                  <a:lnTo>
                    <a:pt x="51" y="17"/>
                  </a:lnTo>
                  <a:lnTo>
                    <a:pt x="17" y="34"/>
                  </a:lnTo>
                  <a:lnTo>
                    <a:pt x="0" y="67"/>
                  </a:lnTo>
                  <a:lnTo>
                    <a:pt x="0" y="101"/>
                  </a:lnTo>
                  <a:lnTo>
                    <a:pt x="0" y="838"/>
                  </a:lnTo>
                  <a:lnTo>
                    <a:pt x="0" y="888"/>
                  </a:lnTo>
                  <a:lnTo>
                    <a:pt x="17" y="921"/>
                  </a:lnTo>
                  <a:lnTo>
                    <a:pt x="51" y="938"/>
                  </a:lnTo>
                  <a:lnTo>
                    <a:pt x="134" y="938"/>
                  </a:lnTo>
                  <a:lnTo>
                    <a:pt x="168" y="921"/>
                  </a:lnTo>
                  <a:lnTo>
                    <a:pt x="185" y="888"/>
                  </a:lnTo>
                  <a:lnTo>
                    <a:pt x="201" y="838"/>
                  </a:lnTo>
                  <a:lnTo>
                    <a:pt x="201" y="101"/>
                  </a:lnTo>
                  <a:lnTo>
                    <a:pt x="185" y="67"/>
                  </a:lnTo>
                  <a:lnTo>
                    <a:pt x="168" y="34"/>
                  </a:lnTo>
                  <a:lnTo>
                    <a:pt x="134"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186"/>
            <p:cNvSpPr/>
            <p:nvPr/>
          </p:nvSpPr>
          <p:spPr>
            <a:xfrm>
              <a:off x="678225" y="1275175"/>
              <a:ext cx="5050" cy="23475"/>
            </a:xfrm>
            <a:custGeom>
              <a:avLst/>
              <a:gdLst/>
              <a:ahLst/>
              <a:cxnLst/>
              <a:rect l="l" t="t" r="r" b="b"/>
              <a:pathLst>
                <a:path w="202" h="939" extrusionOk="0">
                  <a:moveTo>
                    <a:pt x="101" y="0"/>
                  </a:moveTo>
                  <a:lnTo>
                    <a:pt x="68" y="17"/>
                  </a:lnTo>
                  <a:lnTo>
                    <a:pt x="34" y="34"/>
                  </a:lnTo>
                  <a:lnTo>
                    <a:pt x="18" y="67"/>
                  </a:lnTo>
                  <a:lnTo>
                    <a:pt x="1" y="101"/>
                  </a:lnTo>
                  <a:lnTo>
                    <a:pt x="1" y="838"/>
                  </a:lnTo>
                  <a:lnTo>
                    <a:pt x="18" y="888"/>
                  </a:lnTo>
                  <a:lnTo>
                    <a:pt x="34" y="921"/>
                  </a:lnTo>
                  <a:lnTo>
                    <a:pt x="68" y="938"/>
                  </a:lnTo>
                  <a:lnTo>
                    <a:pt x="152" y="938"/>
                  </a:lnTo>
                  <a:lnTo>
                    <a:pt x="185" y="921"/>
                  </a:lnTo>
                  <a:lnTo>
                    <a:pt x="202" y="888"/>
                  </a:lnTo>
                  <a:lnTo>
                    <a:pt x="202" y="838"/>
                  </a:lnTo>
                  <a:lnTo>
                    <a:pt x="202" y="101"/>
                  </a:lnTo>
                  <a:lnTo>
                    <a:pt x="202" y="67"/>
                  </a:lnTo>
                  <a:lnTo>
                    <a:pt x="185" y="34"/>
                  </a:lnTo>
                  <a:lnTo>
                    <a:pt x="152"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186"/>
            <p:cNvSpPr/>
            <p:nvPr/>
          </p:nvSpPr>
          <p:spPr>
            <a:xfrm>
              <a:off x="697500" y="1275175"/>
              <a:ext cx="5050" cy="23475"/>
            </a:xfrm>
            <a:custGeom>
              <a:avLst/>
              <a:gdLst/>
              <a:ahLst/>
              <a:cxnLst/>
              <a:rect l="l" t="t" r="r" b="b"/>
              <a:pathLst>
                <a:path w="202" h="939" extrusionOk="0">
                  <a:moveTo>
                    <a:pt x="101" y="0"/>
                  </a:moveTo>
                  <a:lnTo>
                    <a:pt x="68" y="17"/>
                  </a:lnTo>
                  <a:lnTo>
                    <a:pt x="34" y="34"/>
                  </a:lnTo>
                  <a:lnTo>
                    <a:pt x="17" y="67"/>
                  </a:lnTo>
                  <a:lnTo>
                    <a:pt x="1" y="101"/>
                  </a:lnTo>
                  <a:lnTo>
                    <a:pt x="1" y="838"/>
                  </a:lnTo>
                  <a:lnTo>
                    <a:pt x="17" y="888"/>
                  </a:lnTo>
                  <a:lnTo>
                    <a:pt x="34" y="921"/>
                  </a:lnTo>
                  <a:lnTo>
                    <a:pt x="68" y="938"/>
                  </a:lnTo>
                  <a:lnTo>
                    <a:pt x="151" y="938"/>
                  </a:lnTo>
                  <a:lnTo>
                    <a:pt x="168" y="921"/>
                  </a:lnTo>
                  <a:lnTo>
                    <a:pt x="202" y="888"/>
                  </a:lnTo>
                  <a:lnTo>
                    <a:pt x="202" y="838"/>
                  </a:lnTo>
                  <a:lnTo>
                    <a:pt x="202" y="101"/>
                  </a:lnTo>
                  <a:lnTo>
                    <a:pt x="202" y="67"/>
                  </a:lnTo>
                  <a:lnTo>
                    <a:pt x="168"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6" name="Google Shape;10916;p186"/>
            <p:cNvSpPr/>
            <p:nvPr/>
          </p:nvSpPr>
          <p:spPr>
            <a:xfrm>
              <a:off x="687875" y="1275175"/>
              <a:ext cx="5050" cy="23475"/>
            </a:xfrm>
            <a:custGeom>
              <a:avLst/>
              <a:gdLst/>
              <a:ahLst/>
              <a:cxnLst/>
              <a:rect l="l" t="t" r="r" b="b"/>
              <a:pathLst>
                <a:path w="202" h="939" extrusionOk="0">
                  <a:moveTo>
                    <a:pt x="101" y="0"/>
                  </a:moveTo>
                  <a:lnTo>
                    <a:pt x="67" y="17"/>
                  </a:lnTo>
                  <a:lnTo>
                    <a:pt x="34" y="34"/>
                  </a:lnTo>
                  <a:lnTo>
                    <a:pt x="17" y="67"/>
                  </a:lnTo>
                  <a:lnTo>
                    <a:pt x="0" y="101"/>
                  </a:lnTo>
                  <a:lnTo>
                    <a:pt x="0" y="838"/>
                  </a:lnTo>
                  <a:lnTo>
                    <a:pt x="17" y="888"/>
                  </a:lnTo>
                  <a:lnTo>
                    <a:pt x="34" y="921"/>
                  </a:lnTo>
                  <a:lnTo>
                    <a:pt x="67" y="938"/>
                  </a:lnTo>
                  <a:lnTo>
                    <a:pt x="151" y="938"/>
                  </a:lnTo>
                  <a:lnTo>
                    <a:pt x="184" y="921"/>
                  </a:lnTo>
                  <a:lnTo>
                    <a:pt x="201" y="888"/>
                  </a:lnTo>
                  <a:lnTo>
                    <a:pt x="201" y="838"/>
                  </a:lnTo>
                  <a:lnTo>
                    <a:pt x="201" y="101"/>
                  </a:lnTo>
                  <a:lnTo>
                    <a:pt x="201" y="67"/>
                  </a:lnTo>
                  <a:lnTo>
                    <a:pt x="184" y="34"/>
                  </a:lnTo>
                  <a:lnTo>
                    <a:pt x="151"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7" name="Google Shape;10917;p186"/>
            <p:cNvSpPr/>
            <p:nvPr/>
          </p:nvSpPr>
          <p:spPr>
            <a:xfrm>
              <a:off x="648075" y="1261350"/>
              <a:ext cx="23475" cy="18875"/>
            </a:xfrm>
            <a:custGeom>
              <a:avLst/>
              <a:gdLst/>
              <a:ahLst/>
              <a:cxnLst/>
              <a:rect l="l" t="t" r="r" b="b"/>
              <a:pathLst>
                <a:path w="939" h="755" extrusionOk="0">
                  <a:moveTo>
                    <a:pt x="68" y="0"/>
                  </a:moveTo>
                  <a:lnTo>
                    <a:pt x="34" y="17"/>
                  </a:lnTo>
                  <a:lnTo>
                    <a:pt x="1" y="51"/>
                  </a:lnTo>
                  <a:lnTo>
                    <a:pt x="1" y="101"/>
                  </a:lnTo>
                  <a:lnTo>
                    <a:pt x="1" y="654"/>
                  </a:lnTo>
                  <a:lnTo>
                    <a:pt x="1" y="687"/>
                  </a:lnTo>
                  <a:lnTo>
                    <a:pt x="34" y="721"/>
                  </a:lnTo>
                  <a:lnTo>
                    <a:pt x="68" y="754"/>
                  </a:lnTo>
                  <a:lnTo>
                    <a:pt x="135" y="754"/>
                  </a:lnTo>
                  <a:lnTo>
                    <a:pt x="168" y="721"/>
                  </a:lnTo>
                  <a:lnTo>
                    <a:pt x="185" y="687"/>
                  </a:lnTo>
                  <a:lnTo>
                    <a:pt x="202" y="654"/>
                  </a:lnTo>
                  <a:lnTo>
                    <a:pt x="202" y="201"/>
                  </a:lnTo>
                  <a:lnTo>
                    <a:pt x="838" y="201"/>
                  </a:lnTo>
                  <a:lnTo>
                    <a:pt x="872" y="185"/>
                  </a:lnTo>
                  <a:lnTo>
                    <a:pt x="905" y="168"/>
                  </a:lnTo>
                  <a:lnTo>
                    <a:pt x="922" y="134"/>
                  </a:lnTo>
                  <a:lnTo>
                    <a:pt x="939" y="101"/>
                  </a:lnTo>
                  <a:lnTo>
                    <a:pt x="922" y="51"/>
                  </a:lnTo>
                  <a:lnTo>
                    <a:pt x="905" y="17"/>
                  </a:lnTo>
                  <a:lnTo>
                    <a:pt x="872"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186"/>
            <p:cNvSpPr/>
            <p:nvPr/>
          </p:nvSpPr>
          <p:spPr>
            <a:xfrm>
              <a:off x="700025" y="1261350"/>
              <a:ext cx="23475" cy="18875"/>
            </a:xfrm>
            <a:custGeom>
              <a:avLst/>
              <a:gdLst/>
              <a:ahLst/>
              <a:cxnLst/>
              <a:rect l="l" t="t" r="r" b="b"/>
              <a:pathLst>
                <a:path w="939" h="755" extrusionOk="0">
                  <a:moveTo>
                    <a:pt x="67" y="0"/>
                  </a:moveTo>
                  <a:lnTo>
                    <a:pt x="34" y="17"/>
                  </a:lnTo>
                  <a:lnTo>
                    <a:pt x="0" y="51"/>
                  </a:lnTo>
                  <a:lnTo>
                    <a:pt x="0" y="101"/>
                  </a:lnTo>
                  <a:lnTo>
                    <a:pt x="0" y="134"/>
                  </a:lnTo>
                  <a:lnTo>
                    <a:pt x="34" y="168"/>
                  </a:lnTo>
                  <a:lnTo>
                    <a:pt x="67" y="185"/>
                  </a:lnTo>
                  <a:lnTo>
                    <a:pt x="101" y="201"/>
                  </a:lnTo>
                  <a:lnTo>
                    <a:pt x="737" y="201"/>
                  </a:lnTo>
                  <a:lnTo>
                    <a:pt x="737" y="654"/>
                  </a:lnTo>
                  <a:lnTo>
                    <a:pt x="754" y="687"/>
                  </a:lnTo>
                  <a:lnTo>
                    <a:pt x="771" y="721"/>
                  </a:lnTo>
                  <a:lnTo>
                    <a:pt x="804" y="754"/>
                  </a:lnTo>
                  <a:lnTo>
                    <a:pt x="871" y="754"/>
                  </a:lnTo>
                  <a:lnTo>
                    <a:pt x="905" y="721"/>
                  </a:lnTo>
                  <a:lnTo>
                    <a:pt x="938" y="687"/>
                  </a:lnTo>
                  <a:lnTo>
                    <a:pt x="938" y="654"/>
                  </a:lnTo>
                  <a:lnTo>
                    <a:pt x="938" y="101"/>
                  </a:lnTo>
                  <a:lnTo>
                    <a:pt x="938" y="51"/>
                  </a:lnTo>
                  <a:lnTo>
                    <a:pt x="905" y="17"/>
                  </a:lnTo>
                  <a:lnTo>
                    <a:pt x="87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186"/>
            <p:cNvSpPr/>
            <p:nvPr/>
          </p:nvSpPr>
          <p:spPr>
            <a:xfrm>
              <a:off x="700025" y="1298200"/>
              <a:ext cx="23475" cy="16350"/>
            </a:xfrm>
            <a:custGeom>
              <a:avLst/>
              <a:gdLst/>
              <a:ahLst/>
              <a:cxnLst/>
              <a:rect l="l" t="t" r="r" b="b"/>
              <a:pathLst>
                <a:path w="939" h="654" extrusionOk="0">
                  <a:moveTo>
                    <a:pt x="838" y="0"/>
                  </a:moveTo>
                  <a:lnTo>
                    <a:pt x="804" y="17"/>
                  </a:lnTo>
                  <a:lnTo>
                    <a:pt x="771" y="34"/>
                  </a:lnTo>
                  <a:lnTo>
                    <a:pt x="754" y="67"/>
                  </a:lnTo>
                  <a:lnTo>
                    <a:pt x="737" y="101"/>
                  </a:lnTo>
                  <a:lnTo>
                    <a:pt x="737" y="453"/>
                  </a:lnTo>
                  <a:lnTo>
                    <a:pt x="101" y="453"/>
                  </a:lnTo>
                  <a:lnTo>
                    <a:pt x="67" y="469"/>
                  </a:lnTo>
                  <a:lnTo>
                    <a:pt x="34" y="486"/>
                  </a:lnTo>
                  <a:lnTo>
                    <a:pt x="0" y="520"/>
                  </a:lnTo>
                  <a:lnTo>
                    <a:pt x="0" y="553"/>
                  </a:lnTo>
                  <a:lnTo>
                    <a:pt x="0" y="603"/>
                  </a:lnTo>
                  <a:lnTo>
                    <a:pt x="34" y="637"/>
                  </a:lnTo>
                  <a:lnTo>
                    <a:pt x="67" y="654"/>
                  </a:lnTo>
                  <a:lnTo>
                    <a:pt x="871" y="654"/>
                  </a:lnTo>
                  <a:lnTo>
                    <a:pt x="905" y="637"/>
                  </a:lnTo>
                  <a:lnTo>
                    <a:pt x="938" y="603"/>
                  </a:lnTo>
                  <a:lnTo>
                    <a:pt x="938" y="553"/>
                  </a:lnTo>
                  <a:lnTo>
                    <a:pt x="938" y="101"/>
                  </a:lnTo>
                  <a:lnTo>
                    <a:pt x="938" y="67"/>
                  </a:lnTo>
                  <a:lnTo>
                    <a:pt x="905" y="34"/>
                  </a:lnTo>
                  <a:lnTo>
                    <a:pt x="871" y="17"/>
                  </a:lnTo>
                  <a:lnTo>
                    <a:pt x="838"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186"/>
            <p:cNvSpPr/>
            <p:nvPr/>
          </p:nvSpPr>
          <p:spPr>
            <a:xfrm>
              <a:off x="648075" y="1298200"/>
              <a:ext cx="23475" cy="16350"/>
            </a:xfrm>
            <a:custGeom>
              <a:avLst/>
              <a:gdLst/>
              <a:ahLst/>
              <a:cxnLst/>
              <a:rect l="l" t="t" r="r" b="b"/>
              <a:pathLst>
                <a:path w="939" h="654" extrusionOk="0">
                  <a:moveTo>
                    <a:pt x="101" y="0"/>
                  </a:moveTo>
                  <a:lnTo>
                    <a:pt x="68" y="17"/>
                  </a:lnTo>
                  <a:lnTo>
                    <a:pt x="34" y="34"/>
                  </a:lnTo>
                  <a:lnTo>
                    <a:pt x="1" y="67"/>
                  </a:lnTo>
                  <a:lnTo>
                    <a:pt x="1" y="101"/>
                  </a:lnTo>
                  <a:lnTo>
                    <a:pt x="1" y="553"/>
                  </a:lnTo>
                  <a:lnTo>
                    <a:pt x="1" y="603"/>
                  </a:lnTo>
                  <a:lnTo>
                    <a:pt x="34" y="637"/>
                  </a:lnTo>
                  <a:lnTo>
                    <a:pt x="68" y="654"/>
                  </a:lnTo>
                  <a:lnTo>
                    <a:pt x="872" y="654"/>
                  </a:lnTo>
                  <a:lnTo>
                    <a:pt x="905" y="637"/>
                  </a:lnTo>
                  <a:lnTo>
                    <a:pt x="922" y="603"/>
                  </a:lnTo>
                  <a:lnTo>
                    <a:pt x="939" y="553"/>
                  </a:lnTo>
                  <a:lnTo>
                    <a:pt x="922" y="520"/>
                  </a:lnTo>
                  <a:lnTo>
                    <a:pt x="905" y="486"/>
                  </a:lnTo>
                  <a:lnTo>
                    <a:pt x="872" y="469"/>
                  </a:lnTo>
                  <a:lnTo>
                    <a:pt x="838" y="453"/>
                  </a:lnTo>
                  <a:lnTo>
                    <a:pt x="202" y="453"/>
                  </a:lnTo>
                  <a:lnTo>
                    <a:pt x="202" y="101"/>
                  </a:lnTo>
                  <a:lnTo>
                    <a:pt x="185" y="67"/>
                  </a:lnTo>
                  <a:lnTo>
                    <a:pt x="168" y="34"/>
                  </a:lnTo>
                  <a:lnTo>
                    <a:pt x="135" y="17"/>
                  </a:lnTo>
                  <a:lnTo>
                    <a:pt x="101" y="0"/>
                  </a:lnTo>
                  <a:close/>
                </a:path>
              </a:pathLst>
            </a:custGeom>
            <a:solidFill>
              <a:srgbClr val="25374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0925"/>
        <p:cNvGrpSpPr/>
        <p:nvPr/>
      </p:nvGrpSpPr>
      <p:grpSpPr>
        <a:xfrm>
          <a:off x="0" y="0"/>
          <a:ext cx="0" cy="0"/>
          <a:chOff x="0" y="0"/>
          <a:chExt cx="0" cy="0"/>
        </a:xfrm>
      </p:grpSpPr>
      <p:sp>
        <p:nvSpPr>
          <p:cNvPr id="10926" name="Google Shape;10926;p187"/>
          <p:cNvSpPr/>
          <p:nvPr/>
        </p:nvSpPr>
        <p:spPr>
          <a:xfrm>
            <a:off x="161762" y="141978"/>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927" name="Google Shape;10927;p187"/>
          <p:cNvSpPr/>
          <p:nvPr/>
        </p:nvSpPr>
        <p:spPr>
          <a:xfrm>
            <a:off x="4068726" y="0"/>
            <a:ext cx="2106273" cy="5068186"/>
          </a:xfrm>
          <a:prstGeom prst="rect">
            <a:avLst/>
          </a:prstGeom>
          <a:solidFill>
            <a:schemeClr val="lt1"/>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pic>
        <p:nvPicPr>
          <p:cNvPr id="10928" name="Google Shape;10928;p187"/>
          <p:cNvPicPr preferRelativeResize="0"/>
          <p:nvPr/>
        </p:nvPicPr>
        <p:blipFill rotWithShape="1">
          <a:blip r:embed="rId4">
            <a:alphaModFix/>
          </a:blip>
          <a:srcRect b="24742"/>
          <a:stretch/>
        </p:blipFill>
        <p:spPr>
          <a:xfrm>
            <a:off x="2378878" y="1575907"/>
            <a:ext cx="1583522" cy="2622021"/>
          </a:xfrm>
          <a:prstGeom prst="rect">
            <a:avLst/>
          </a:prstGeom>
          <a:noFill/>
          <a:ln>
            <a:noFill/>
          </a:ln>
        </p:spPr>
      </p:pic>
      <p:sp>
        <p:nvSpPr>
          <p:cNvPr id="10929" name="Google Shape;10929;p187"/>
          <p:cNvSpPr/>
          <p:nvPr/>
        </p:nvSpPr>
        <p:spPr>
          <a:xfrm>
            <a:off x="396281" y="313725"/>
            <a:ext cx="5647050" cy="602775"/>
          </a:xfrm>
          <a:prstGeom prst="rect">
            <a:avLst/>
          </a:prstGeom>
          <a:solidFill>
            <a:srgbClr val="FFFFFF"/>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1050"/>
              <a:buFont typeface="Arial"/>
              <a:buNone/>
            </a:pPr>
            <a:endParaRPr sz="1050" b="0" i="0" u="none" strike="noStrike" cap="none">
              <a:solidFill>
                <a:srgbClr val="000000"/>
              </a:solidFill>
              <a:latin typeface="Arial"/>
              <a:ea typeface="Arial"/>
              <a:cs typeface="Arial"/>
              <a:sym typeface="Arial"/>
            </a:endParaRPr>
          </a:p>
        </p:txBody>
      </p:sp>
      <p:sp>
        <p:nvSpPr>
          <p:cNvPr id="10930" name="Google Shape;10930;p187"/>
          <p:cNvSpPr txBox="1"/>
          <p:nvPr/>
        </p:nvSpPr>
        <p:spPr>
          <a:xfrm>
            <a:off x="569378" y="264212"/>
            <a:ext cx="7394400" cy="569025"/>
          </a:xfrm>
          <a:prstGeom prst="rect">
            <a:avLst/>
          </a:prstGeom>
          <a:noFill/>
          <a:ln>
            <a:noFill/>
          </a:ln>
        </p:spPr>
        <p:txBody>
          <a:bodyPr spcFirstLastPara="1" wrap="square" lIns="68550" tIns="34275" rIns="68550" bIns="34275" anchor="b" anchorCtr="0">
            <a:normAutofit/>
          </a:bodyPr>
          <a:lstStyle/>
          <a:p>
            <a:pPr marL="0" marR="0" lvl="0" indent="0" algn="l" rtl="0">
              <a:lnSpc>
                <a:spcPct val="90000"/>
              </a:lnSpc>
              <a:spcBef>
                <a:spcPts val="0"/>
              </a:spcBef>
              <a:spcAft>
                <a:spcPts val="0"/>
              </a:spcAft>
              <a:buClr>
                <a:srgbClr val="000000"/>
              </a:buClr>
              <a:buSzPts val="3150"/>
              <a:buFont typeface="Arial"/>
              <a:buNone/>
            </a:pPr>
            <a:r>
              <a:rPr lang="en" sz="3150" b="0" i="0" u="none" strike="noStrike" cap="none">
                <a:solidFill>
                  <a:srgbClr val="253746"/>
                </a:solidFill>
                <a:latin typeface="Inter Black"/>
                <a:ea typeface="Inter Black"/>
                <a:cs typeface="Inter Black"/>
                <a:sym typeface="Inter Black"/>
              </a:rPr>
              <a:t>With our mobile app you can: </a:t>
            </a:r>
            <a:endParaRPr sz="3150" b="0" i="0" u="none" strike="noStrike" cap="none">
              <a:solidFill>
                <a:srgbClr val="253746"/>
              </a:solidFill>
              <a:latin typeface="Inter Black"/>
              <a:ea typeface="Inter Black"/>
              <a:cs typeface="Inter Black"/>
              <a:sym typeface="Inter Black"/>
            </a:endParaRPr>
          </a:p>
        </p:txBody>
      </p:sp>
      <p:pic>
        <p:nvPicPr>
          <p:cNvPr id="10931" name="Google Shape;10931;p187"/>
          <p:cNvPicPr preferRelativeResize="0"/>
          <p:nvPr/>
        </p:nvPicPr>
        <p:blipFill rotWithShape="1">
          <a:blip r:embed="rId5">
            <a:alphaModFix/>
          </a:blip>
          <a:srcRect/>
          <a:stretch/>
        </p:blipFill>
        <p:spPr>
          <a:xfrm>
            <a:off x="2815117" y="1270219"/>
            <a:ext cx="710588" cy="274481"/>
          </a:xfrm>
          <a:prstGeom prst="rect">
            <a:avLst/>
          </a:prstGeom>
          <a:noFill/>
          <a:ln>
            <a:noFill/>
          </a:ln>
        </p:spPr>
      </p:pic>
      <p:sp>
        <p:nvSpPr>
          <p:cNvPr id="10932" name="Google Shape;10932;p187"/>
          <p:cNvSpPr/>
          <p:nvPr/>
        </p:nvSpPr>
        <p:spPr>
          <a:xfrm>
            <a:off x="6618394" y="1754831"/>
            <a:ext cx="1384200" cy="1369125"/>
          </a:xfrm>
          <a:prstGeom prst="rect">
            <a:avLst/>
          </a:prstGeom>
          <a:solidFill>
            <a:srgbClr val="EDEDEB"/>
          </a:solidFill>
          <a:ln>
            <a:noFill/>
          </a:ln>
        </p:spPr>
        <p:txBody>
          <a:bodyPr spcFirstLastPara="1" wrap="square" lIns="68550" tIns="68550" rIns="68550" bIns="68550" anchor="ctr" anchorCtr="0">
            <a:no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rgbClr val="000000"/>
                </a:solidFill>
                <a:latin typeface="Roboto Condensed"/>
                <a:ea typeface="Roboto Condensed"/>
                <a:cs typeface="Roboto Condensed"/>
                <a:sym typeface="Roboto Condensed"/>
              </a:rPr>
              <a:t>Security on the go</a:t>
            </a:r>
            <a:br>
              <a:rPr lang="en" sz="900" b="1" i="0" u="none" strike="noStrike" cap="none">
                <a:solidFill>
                  <a:srgbClr val="000000"/>
                </a:solidFill>
                <a:latin typeface="Roboto Condensed"/>
                <a:ea typeface="Roboto Condensed"/>
                <a:cs typeface="Roboto Condensed"/>
                <a:sym typeface="Roboto Condensed"/>
              </a:rPr>
            </a:br>
            <a:endParaRPr sz="300" b="1" i="0" u="none" strike="noStrike" cap="none">
              <a:solidFill>
                <a:srgbClr val="000000"/>
              </a:solidFill>
              <a:latin typeface="Roboto Condensed"/>
              <a:ea typeface="Roboto Condensed"/>
              <a:cs typeface="Roboto Condensed"/>
              <a:sym typeface="Roboto Condensed"/>
            </a:endParaRPr>
          </a:p>
          <a:p>
            <a:pPr marL="0" marR="0" lvl="0" indent="0" algn="l" rtl="0">
              <a:lnSpc>
                <a:spcPct val="100000"/>
              </a:lnSpc>
              <a:spcBef>
                <a:spcPts val="0"/>
              </a:spcBef>
              <a:spcAft>
                <a:spcPts val="0"/>
              </a:spcAft>
              <a:buClr>
                <a:srgbClr val="000000"/>
              </a:buClr>
              <a:buSzPts val="675"/>
              <a:buFont typeface="Arial"/>
              <a:buNone/>
            </a:pPr>
            <a:r>
              <a:rPr lang="en" sz="675" b="0" i="0" u="none" strike="noStrike" cap="none">
                <a:solidFill>
                  <a:srgbClr val="000000"/>
                </a:solidFill>
                <a:latin typeface="Inter"/>
                <a:ea typeface="Inter"/>
                <a:cs typeface="Inter"/>
                <a:sym typeface="Inter"/>
              </a:rPr>
              <a:t>Our mobile app uses secure encryption and won’t store pictures on your phone, keeping your documentation safe and secure. Login is protected by a four-digit passcode of your choosing. You can also log in with your thumbprint on Apple devices.</a:t>
            </a:r>
            <a:endParaRPr sz="675" b="0" i="0" u="none" strike="noStrike" cap="none">
              <a:solidFill>
                <a:srgbClr val="000000"/>
              </a:solidFill>
              <a:latin typeface="Inter"/>
              <a:ea typeface="Inter"/>
              <a:cs typeface="Inter"/>
              <a:sym typeface="Inter"/>
            </a:endParaRPr>
          </a:p>
        </p:txBody>
      </p:sp>
      <p:grpSp>
        <p:nvGrpSpPr>
          <p:cNvPr id="10933" name="Google Shape;10933;p187"/>
          <p:cNvGrpSpPr/>
          <p:nvPr/>
        </p:nvGrpSpPr>
        <p:grpSpPr>
          <a:xfrm>
            <a:off x="2378878" y="4197928"/>
            <a:ext cx="1583522" cy="341066"/>
            <a:chOff x="2378878" y="4197928"/>
            <a:chExt cx="1583522" cy="341066"/>
          </a:xfrm>
        </p:grpSpPr>
        <p:pic>
          <p:nvPicPr>
            <p:cNvPr id="10934" name="Google Shape;10934;p187"/>
            <p:cNvPicPr preferRelativeResize="0"/>
            <p:nvPr/>
          </p:nvPicPr>
          <p:blipFill rotWithShape="1">
            <a:blip r:embed="rId6">
              <a:alphaModFix/>
            </a:blip>
            <a:srcRect/>
            <a:stretch/>
          </p:blipFill>
          <p:spPr>
            <a:xfrm>
              <a:off x="2378878" y="4197928"/>
              <a:ext cx="1583522" cy="341066"/>
            </a:xfrm>
            <a:prstGeom prst="roundRect">
              <a:avLst>
                <a:gd name="adj" fmla="val 45102"/>
              </a:avLst>
            </a:prstGeom>
            <a:noFill/>
            <a:ln>
              <a:noFill/>
            </a:ln>
          </p:spPr>
        </p:pic>
        <p:pic>
          <p:nvPicPr>
            <p:cNvPr id="10935" name="Google Shape;10935;p187"/>
            <p:cNvPicPr preferRelativeResize="0"/>
            <p:nvPr/>
          </p:nvPicPr>
          <p:blipFill rotWithShape="1">
            <a:blip r:embed="rId6">
              <a:alphaModFix/>
            </a:blip>
            <a:srcRect b="63441"/>
            <a:stretch/>
          </p:blipFill>
          <p:spPr>
            <a:xfrm>
              <a:off x="2378878" y="4197928"/>
              <a:ext cx="1583522" cy="124690"/>
            </a:xfrm>
            <a:prstGeom prst="rect">
              <a:avLst/>
            </a:prstGeom>
            <a:noFill/>
            <a:ln>
              <a:noFill/>
            </a:ln>
          </p:spPr>
        </p:pic>
      </p:grpSp>
      <p:grpSp>
        <p:nvGrpSpPr>
          <p:cNvPr id="10936" name="Google Shape;10936;p187"/>
          <p:cNvGrpSpPr/>
          <p:nvPr/>
        </p:nvGrpSpPr>
        <p:grpSpPr>
          <a:xfrm>
            <a:off x="6482685" y="1270219"/>
            <a:ext cx="1655618" cy="2013308"/>
            <a:chOff x="4387713" y="1407459"/>
            <a:chExt cx="1655618" cy="2013308"/>
          </a:xfrm>
        </p:grpSpPr>
        <p:sp>
          <p:nvSpPr>
            <p:cNvPr id="10937" name="Google Shape;10937;p187"/>
            <p:cNvSpPr/>
            <p:nvPr/>
          </p:nvSpPr>
          <p:spPr>
            <a:xfrm>
              <a:off x="4387713" y="1407459"/>
              <a:ext cx="1655618" cy="2013308"/>
            </a:xfrm>
            <a:prstGeom prst="rect">
              <a:avLst/>
            </a:prstGeom>
            <a:solidFill>
              <a:srgbClr val="C8102E"/>
            </a:solidFill>
            <a:ln>
              <a:noFill/>
            </a:ln>
          </p:spPr>
          <p:txBody>
            <a:bodyPr spcFirstLastPara="1" wrap="square" lIns="91425" tIns="45700" rIns="91425" bIns="45700"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chemeClr val="lt1"/>
                </a:solidFill>
                <a:latin typeface="Arial"/>
                <a:ea typeface="Arial"/>
                <a:cs typeface="Arial"/>
                <a:sym typeface="Arial"/>
              </a:endParaRPr>
            </a:p>
          </p:txBody>
        </p:sp>
        <p:sp>
          <p:nvSpPr>
            <p:cNvPr id="10938" name="Google Shape;10938;p187"/>
            <p:cNvSpPr txBox="1"/>
            <p:nvPr/>
          </p:nvSpPr>
          <p:spPr>
            <a:xfrm>
              <a:off x="4519381" y="2071996"/>
              <a:ext cx="1392282" cy="1169551"/>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700"/>
                <a:buFont typeface="Arial"/>
                <a:buNone/>
              </a:pPr>
              <a:r>
                <a:rPr lang="en" sz="700" b="0" i="0" u="none" strike="noStrike" cap="none">
                  <a:solidFill>
                    <a:schemeClr val="lt1"/>
                  </a:solidFill>
                  <a:latin typeface="Inter"/>
                  <a:ea typeface="Inter"/>
                  <a:cs typeface="Inter"/>
                  <a:sym typeface="Inter"/>
                </a:rPr>
                <a:t>Our mobile app uses secure encryption and won’t store pictures on your phone, keeping your documentation safe and secure. Login is protected by a four digit passcode of your choosing. You can also log in with your thumbprint on Apple devices.</a:t>
              </a:r>
              <a:endParaRPr sz="1400" b="0" i="0" u="none" strike="noStrike" cap="none">
                <a:solidFill>
                  <a:srgbClr val="000000"/>
                </a:solidFill>
                <a:latin typeface="Arial"/>
                <a:ea typeface="Arial"/>
                <a:cs typeface="Arial"/>
                <a:sym typeface="Arial"/>
              </a:endParaRPr>
            </a:p>
          </p:txBody>
        </p:sp>
        <p:sp>
          <p:nvSpPr>
            <p:cNvPr id="10939" name="Google Shape;10939;p187"/>
            <p:cNvSpPr txBox="1"/>
            <p:nvPr/>
          </p:nvSpPr>
          <p:spPr>
            <a:xfrm>
              <a:off x="4519381" y="1551545"/>
              <a:ext cx="1392282" cy="230832"/>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1" i="0" u="none" strike="noStrike" cap="none">
                  <a:solidFill>
                    <a:schemeClr val="lt1"/>
                  </a:solidFill>
                  <a:latin typeface="Inter"/>
                  <a:ea typeface="Inter"/>
                  <a:cs typeface="Inter"/>
                  <a:sym typeface="Inter"/>
                </a:rPr>
                <a:t>Security on the go</a:t>
              </a:r>
              <a:endParaRPr sz="1400" b="0" i="0" u="none" strike="noStrike" cap="none">
                <a:solidFill>
                  <a:srgbClr val="000000"/>
                </a:solidFill>
                <a:latin typeface="Arial"/>
                <a:ea typeface="Arial"/>
                <a:cs typeface="Arial"/>
                <a:sym typeface="Arial"/>
              </a:endParaRPr>
            </a:p>
          </p:txBody>
        </p:sp>
        <p:grpSp>
          <p:nvGrpSpPr>
            <p:cNvPr id="10940" name="Google Shape;10940;p187"/>
            <p:cNvGrpSpPr/>
            <p:nvPr/>
          </p:nvGrpSpPr>
          <p:grpSpPr>
            <a:xfrm>
              <a:off x="4629588" y="1797136"/>
              <a:ext cx="149355" cy="230832"/>
              <a:chOff x="3159850" y="1430950"/>
              <a:chExt cx="59075" cy="91300"/>
            </a:xfrm>
          </p:grpSpPr>
          <p:sp>
            <p:nvSpPr>
              <p:cNvPr id="10941" name="Google Shape;10941;p187"/>
              <p:cNvSpPr/>
              <p:nvPr/>
            </p:nvSpPr>
            <p:spPr>
              <a:xfrm>
                <a:off x="3159850" y="1463200"/>
                <a:ext cx="59075" cy="59050"/>
              </a:xfrm>
              <a:custGeom>
                <a:avLst/>
                <a:gdLst/>
                <a:ahLst/>
                <a:cxnLst/>
                <a:rect l="l" t="t" r="r" b="b"/>
                <a:pathLst>
                  <a:path w="2363" h="2362" extrusionOk="0">
                    <a:moveTo>
                      <a:pt x="2161" y="201"/>
                    </a:moveTo>
                    <a:lnTo>
                      <a:pt x="2161" y="2161"/>
                    </a:lnTo>
                    <a:lnTo>
                      <a:pt x="202" y="2161"/>
                    </a:lnTo>
                    <a:lnTo>
                      <a:pt x="202" y="201"/>
                    </a:lnTo>
                    <a:close/>
                    <a:moveTo>
                      <a:pt x="51" y="0"/>
                    </a:moveTo>
                    <a:lnTo>
                      <a:pt x="17" y="17"/>
                    </a:lnTo>
                    <a:lnTo>
                      <a:pt x="1" y="50"/>
                    </a:lnTo>
                    <a:lnTo>
                      <a:pt x="1" y="101"/>
                    </a:lnTo>
                    <a:lnTo>
                      <a:pt x="1" y="2261"/>
                    </a:lnTo>
                    <a:lnTo>
                      <a:pt x="1" y="2295"/>
                    </a:lnTo>
                    <a:lnTo>
                      <a:pt x="17" y="2328"/>
                    </a:lnTo>
                    <a:lnTo>
                      <a:pt x="51" y="2362"/>
                    </a:lnTo>
                    <a:lnTo>
                      <a:pt x="2312" y="2362"/>
                    </a:lnTo>
                    <a:lnTo>
                      <a:pt x="2329" y="2328"/>
                    </a:lnTo>
                    <a:lnTo>
                      <a:pt x="2362" y="2295"/>
                    </a:lnTo>
                    <a:lnTo>
                      <a:pt x="2362" y="2261"/>
                    </a:lnTo>
                    <a:lnTo>
                      <a:pt x="2362" y="101"/>
                    </a:lnTo>
                    <a:lnTo>
                      <a:pt x="2362" y="50"/>
                    </a:lnTo>
                    <a:lnTo>
                      <a:pt x="2329" y="17"/>
                    </a:lnTo>
                    <a:lnTo>
                      <a:pt x="2312"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187"/>
              <p:cNvSpPr/>
              <p:nvPr/>
            </p:nvSpPr>
            <p:spPr>
              <a:xfrm>
                <a:off x="3166975" y="1430950"/>
                <a:ext cx="44825" cy="37300"/>
              </a:xfrm>
              <a:custGeom>
                <a:avLst/>
                <a:gdLst/>
                <a:ahLst/>
                <a:cxnLst/>
                <a:rect l="l" t="t" r="r" b="b"/>
                <a:pathLst>
                  <a:path w="1793" h="1492" extrusionOk="0">
                    <a:moveTo>
                      <a:pt x="888" y="0"/>
                    </a:moveTo>
                    <a:lnTo>
                      <a:pt x="721" y="17"/>
                    </a:lnTo>
                    <a:lnTo>
                      <a:pt x="553" y="67"/>
                    </a:lnTo>
                    <a:lnTo>
                      <a:pt x="402" y="151"/>
                    </a:lnTo>
                    <a:lnTo>
                      <a:pt x="268" y="252"/>
                    </a:lnTo>
                    <a:lnTo>
                      <a:pt x="151" y="386"/>
                    </a:lnTo>
                    <a:lnTo>
                      <a:pt x="67" y="536"/>
                    </a:lnTo>
                    <a:lnTo>
                      <a:pt x="17" y="704"/>
                    </a:lnTo>
                    <a:lnTo>
                      <a:pt x="0" y="888"/>
                    </a:lnTo>
                    <a:lnTo>
                      <a:pt x="0" y="1391"/>
                    </a:lnTo>
                    <a:lnTo>
                      <a:pt x="17" y="1424"/>
                    </a:lnTo>
                    <a:lnTo>
                      <a:pt x="34" y="1458"/>
                    </a:lnTo>
                    <a:lnTo>
                      <a:pt x="67" y="1474"/>
                    </a:lnTo>
                    <a:lnTo>
                      <a:pt x="101" y="1491"/>
                    </a:lnTo>
                    <a:lnTo>
                      <a:pt x="134" y="1474"/>
                    </a:lnTo>
                    <a:lnTo>
                      <a:pt x="168" y="1458"/>
                    </a:lnTo>
                    <a:lnTo>
                      <a:pt x="201" y="1424"/>
                    </a:lnTo>
                    <a:lnTo>
                      <a:pt x="201" y="1391"/>
                    </a:lnTo>
                    <a:lnTo>
                      <a:pt x="201" y="888"/>
                    </a:lnTo>
                    <a:lnTo>
                      <a:pt x="218" y="754"/>
                    </a:lnTo>
                    <a:lnTo>
                      <a:pt x="252" y="620"/>
                    </a:lnTo>
                    <a:lnTo>
                      <a:pt x="319" y="503"/>
                    </a:lnTo>
                    <a:lnTo>
                      <a:pt x="402" y="402"/>
                    </a:lnTo>
                    <a:lnTo>
                      <a:pt x="503" y="319"/>
                    </a:lnTo>
                    <a:lnTo>
                      <a:pt x="620" y="252"/>
                    </a:lnTo>
                    <a:lnTo>
                      <a:pt x="754" y="201"/>
                    </a:lnTo>
                    <a:lnTo>
                      <a:pt x="1039" y="201"/>
                    </a:lnTo>
                    <a:lnTo>
                      <a:pt x="1173" y="252"/>
                    </a:lnTo>
                    <a:lnTo>
                      <a:pt x="1290" y="319"/>
                    </a:lnTo>
                    <a:lnTo>
                      <a:pt x="1391" y="402"/>
                    </a:lnTo>
                    <a:lnTo>
                      <a:pt x="1474" y="503"/>
                    </a:lnTo>
                    <a:lnTo>
                      <a:pt x="1541" y="620"/>
                    </a:lnTo>
                    <a:lnTo>
                      <a:pt x="1575" y="754"/>
                    </a:lnTo>
                    <a:lnTo>
                      <a:pt x="1592" y="888"/>
                    </a:lnTo>
                    <a:lnTo>
                      <a:pt x="1592" y="1391"/>
                    </a:lnTo>
                    <a:lnTo>
                      <a:pt x="1592" y="1424"/>
                    </a:lnTo>
                    <a:lnTo>
                      <a:pt x="1625" y="1458"/>
                    </a:lnTo>
                    <a:lnTo>
                      <a:pt x="1659" y="1474"/>
                    </a:lnTo>
                    <a:lnTo>
                      <a:pt x="1692" y="1491"/>
                    </a:lnTo>
                    <a:lnTo>
                      <a:pt x="1726" y="1474"/>
                    </a:lnTo>
                    <a:lnTo>
                      <a:pt x="1759" y="1458"/>
                    </a:lnTo>
                    <a:lnTo>
                      <a:pt x="1776" y="1424"/>
                    </a:lnTo>
                    <a:lnTo>
                      <a:pt x="1793" y="1391"/>
                    </a:lnTo>
                    <a:lnTo>
                      <a:pt x="1793" y="888"/>
                    </a:lnTo>
                    <a:lnTo>
                      <a:pt x="1776" y="704"/>
                    </a:lnTo>
                    <a:lnTo>
                      <a:pt x="1726" y="536"/>
                    </a:lnTo>
                    <a:lnTo>
                      <a:pt x="1642" y="386"/>
                    </a:lnTo>
                    <a:lnTo>
                      <a:pt x="1525" y="252"/>
                    </a:lnTo>
                    <a:lnTo>
                      <a:pt x="1391" y="151"/>
                    </a:lnTo>
                    <a:lnTo>
                      <a:pt x="1240" y="67"/>
                    </a:lnTo>
                    <a:lnTo>
                      <a:pt x="1072" y="17"/>
                    </a:lnTo>
                    <a:lnTo>
                      <a:pt x="888"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187"/>
              <p:cNvSpPr/>
              <p:nvPr/>
            </p:nvSpPr>
            <p:spPr>
              <a:xfrm>
                <a:off x="3174500" y="1479950"/>
                <a:ext cx="29775" cy="26400"/>
              </a:xfrm>
              <a:custGeom>
                <a:avLst/>
                <a:gdLst/>
                <a:ahLst/>
                <a:cxnLst/>
                <a:rect l="l" t="t" r="r" b="b"/>
                <a:pathLst>
                  <a:path w="1191" h="1056" extrusionOk="0">
                    <a:moveTo>
                      <a:pt x="1090" y="0"/>
                    </a:moveTo>
                    <a:lnTo>
                      <a:pt x="1039" y="17"/>
                    </a:lnTo>
                    <a:lnTo>
                      <a:pt x="1023" y="34"/>
                    </a:lnTo>
                    <a:lnTo>
                      <a:pt x="436" y="804"/>
                    </a:lnTo>
                    <a:lnTo>
                      <a:pt x="168" y="536"/>
                    </a:lnTo>
                    <a:lnTo>
                      <a:pt x="135" y="519"/>
                    </a:lnTo>
                    <a:lnTo>
                      <a:pt x="101" y="503"/>
                    </a:lnTo>
                    <a:lnTo>
                      <a:pt x="68" y="519"/>
                    </a:lnTo>
                    <a:lnTo>
                      <a:pt x="34" y="536"/>
                    </a:lnTo>
                    <a:lnTo>
                      <a:pt x="1" y="570"/>
                    </a:lnTo>
                    <a:lnTo>
                      <a:pt x="1" y="603"/>
                    </a:lnTo>
                    <a:lnTo>
                      <a:pt x="1" y="653"/>
                    </a:lnTo>
                    <a:lnTo>
                      <a:pt x="34" y="670"/>
                    </a:lnTo>
                    <a:lnTo>
                      <a:pt x="386" y="1039"/>
                    </a:lnTo>
                    <a:lnTo>
                      <a:pt x="420" y="1055"/>
                    </a:lnTo>
                    <a:lnTo>
                      <a:pt x="503" y="1055"/>
                    </a:lnTo>
                    <a:lnTo>
                      <a:pt x="537" y="1022"/>
                    </a:lnTo>
                    <a:lnTo>
                      <a:pt x="1173" y="168"/>
                    </a:lnTo>
                    <a:lnTo>
                      <a:pt x="1190" y="117"/>
                    </a:lnTo>
                    <a:lnTo>
                      <a:pt x="1190" y="84"/>
                    </a:lnTo>
                    <a:lnTo>
                      <a:pt x="1190" y="50"/>
                    </a:lnTo>
                    <a:lnTo>
                      <a:pt x="1157" y="17"/>
                    </a:lnTo>
                    <a:lnTo>
                      <a:pt x="1123"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10944" name="Google Shape;10944;p187"/>
          <p:cNvCxnSpPr/>
          <p:nvPr/>
        </p:nvCxnSpPr>
        <p:spPr>
          <a:xfrm>
            <a:off x="1931903" y="1651154"/>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45" name="Google Shape;10945;p187"/>
          <p:cNvSpPr/>
          <p:nvPr/>
        </p:nvSpPr>
        <p:spPr>
          <a:xfrm>
            <a:off x="168410" y="1352327"/>
            <a:ext cx="1987078" cy="5856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Get instant notifications </a:t>
            </a:r>
            <a:r>
              <a:rPr lang="en" sz="800" b="0" i="0" u="none" strike="noStrike" cap="none">
                <a:solidFill>
                  <a:srgbClr val="7C868F"/>
                </a:solidFill>
                <a:latin typeface="Inter Medium"/>
                <a:ea typeface="Inter Medium"/>
                <a:cs typeface="Inter Medium"/>
                <a:sym typeface="Inter Medium"/>
              </a:rPr>
              <a:t>on the status of your claims.</a:t>
            </a:r>
            <a:endParaRPr sz="800" b="0" i="0" u="none" strike="noStrike" cap="none">
              <a:solidFill>
                <a:srgbClr val="7C868F"/>
              </a:solidFill>
              <a:latin typeface="Inter Medium"/>
              <a:ea typeface="Inter Medium"/>
              <a:cs typeface="Inter Medium"/>
              <a:sym typeface="Inter Medium"/>
            </a:endParaRPr>
          </a:p>
        </p:txBody>
      </p:sp>
      <p:cxnSp>
        <p:nvCxnSpPr>
          <p:cNvPr id="10946" name="Google Shape;10946;p187"/>
          <p:cNvCxnSpPr/>
          <p:nvPr/>
        </p:nvCxnSpPr>
        <p:spPr>
          <a:xfrm>
            <a:off x="1847358" y="2543810"/>
            <a:ext cx="726900" cy="616500"/>
          </a:xfrm>
          <a:prstGeom prst="bentConnector3">
            <a:avLst>
              <a:gd name="adj1" fmla="val 50005"/>
            </a:avLst>
          </a:prstGeom>
          <a:noFill/>
          <a:ln w="19050" cap="flat" cmpd="sng">
            <a:solidFill>
              <a:srgbClr val="253746"/>
            </a:solidFill>
            <a:prstDash val="dot"/>
            <a:round/>
            <a:headEnd type="none" w="sm" len="sm"/>
            <a:tailEnd type="triangle" w="med" len="med"/>
          </a:ln>
        </p:spPr>
      </p:cxnSp>
      <p:sp>
        <p:nvSpPr>
          <p:cNvPr id="10947" name="Google Shape;10947;p187"/>
          <p:cNvSpPr/>
          <p:nvPr/>
        </p:nvSpPr>
        <p:spPr>
          <a:xfrm>
            <a:off x="168410" y="2237100"/>
            <a:ext cx="199605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File a claim and upload documentation </a:t>
            </a:r>
            <a:r>
              <a:rPr lang="en" sz="800" b="0" i="0" u="none" strike="noStrike" cap="none">
                <a:solidFill>
                  <a:srgbClr val="7C868F"/>
                </a:solidFill>
                <a:latin typeface="Inter Medium"/>
                <a:ea typeface="Inter Medium"/>
                <a:cs typeface="Inter Medium"/>
                <a:sym typeface="Inter Medium"/>
              </a:rPr>
              <a:t>in seconds using your phone’s camera.</a:t>
            </a:r>
            <a:endParaRPr sz="800" b="0" i="0" u="none" strike="noStrike" cap="none">
              <a:solidFill>
                <a:srgbClr val="7C868F"/>
              </a:solidFill>
              <a:latin typeface="Inter Medium"/>
              <a:ea typeface="Inter Medium"/>
              <a:cs typeface="Inter Medium"/>
              <a:sym typeface="Inter Medium"/>
            </a:endParaRPr>
          </a:p>
        </p:txBody>
      </p:sp>
      <p:cxnSp>
        <p:nvCxnSpPr>
          <p:cNvPr id="10948" name="Google Shape;10948;p187"/>
          <p:cNvCxnSpPr/>
          <p:nvPr/>
        </p:nvCxnSpPr>
        <p:spPr>
          <a:xfrm>
            <a:off x="1948916" y="3414985"/>
            <a:ext cx="527700" cy="4542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49" name="Google Shape;10949;p187"/>
          <p:cNvSpPr/>
          <p:nvPr/>
        </p:nvSpPr>
        <p:spPr>
          <a:xfrm>
            <a:off x="161762" y="3226834"/>
            <a:ext cx="1993726"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Scan an item’s barcode </a:t>
            </a:r>
            <a:r>
              <a:rPr lang="en" sz="800" b="0" i="0" u="none" strike="noStrike" cap="none">
                <a:solidFill>
                  <a:srgbClr val="7C868F"/>
                </a:solidFill>
                <a:latin typeface="Inter Medium"/>
                <a:ea typeface="Inter Medium"/>
                <a:cs typeface="Inter Medium"/>
                <a:sym typeface="Inter Medium"/>
              </a:rPr>
              <a:t>with your phone’s camera to determine if it is an </a:t>
            </a:r>
            <a:r>
              <a:rPr lang="en" sz="800" b="0" i="0" u="none" strike="noStrike" cap="none">
                <a:solidFill>
                  <a:srgbClr val="C8102E"/>
                </a:solidFill>
                <a:latin typeface="Inter ExtraBold"/>
                <a:ea typeface="Inter ExtraBold"/>
                <a:cs typeface="Inter ExtraBold"/>
                <a:sym typeface="Inter ExtraBold"/>
              </a:rPr>
              <a:t>IRS code 213(D) eligible expense. </a:t>
            </a:r>
            <a:endParaRPr sz="800" b="0" i="0" u="none" strike="noStrike" cap="none">
              <a:solidFill>
                <a:srgbClr val="7C868F"/>
              </a:solidFill>
              <a:latin typeface="Inter Medium"/>
              <a:ea typeface="Inter Medium"/>
              <a:cs typeface="Inter Medium"/>
              <a:sym typeface="Inter Medium"/>
            </a:endParaRPr>
          </a:p>
        </p:txBody>
      </p:sp>
      <p:cxnSp>
        <p:nvCxnSpPr>
          <p:cNvPr id="10950" name="Google Shape;10950;p187"/>
          <p:cNvCxnSpPr/>
          <p:nvPr/>
        </p:nvCxnSpPr>
        <p:spPr>
          <a:xfrm flipH="1">
            <a:off x="3833403" y="1210094"/>
            <a:ext cx="738600" cy="648300"/>
          </a:xfrm>
          <a:prstGeom prst="bentConnector3">
            <a:avLst>
              <a:gd name="adj1" fmla="val 45203"/>
            </a:avLst>
          </a:prstGeom>
          <a:noFill/>
          <a:ln w="19050" cap="flat" cmpd="sng">
            <a:solidFill>
              <a:srgbClr val="253746"/>
            </a:solidFill>
            <a:prstDash val="dot"/>
            <a:round/>
            <a:headEnd type="none" w="sm" len="sm"/>
            <a:tailEnd type="triangle" w="med" len="med"/>
          </a:ln>
        </p:spPr>
      </p:cxnSp>
      <p:sp>
        <p:nvSpPr>
          <p:cNvPr id="10951" name="Google Shape;10951;p187"/>
          <p:cNvSpPr/>
          <p:nvPr/>
        </p:nvSpPr>
        <p:spPr>
          <a:xfrm>
            <a:off x="4379158" y="970994"/>
            <a:ext cx="1894476" cy="47820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Check </a:t>
            </a:r>
            <a:r>
              <a:rPr lang="en" sz="800" b="0" i="0" u="none" strike="noStrike" cap="none">
                <a:solidFill>
                  <a:srgbClr val="7C868F"/>
                </a:solidFill>
                <a:latin typeface="Inter Medium"/>
                <a:ea typeface="Inter Medium"/>
                <a:cs typeface="Inter Medium"/>
                <a:sym typeface="Inter Medium"/>
              </a:rPr>
              <a:t>your balance and </a:t>
            </a:r>
            <a:r>
              <a:rPr lang="en" sz="800" b="0" i="0" u="none" strike="noStrike" cap="none">
                <a:solidFill>
                  <a:srgbClr val="C8102E"/>
                </a:solidFill>
                <a:latin typeface="Inter ExtraBold"/>
                <a:ea typeface="Inter ExtraBold"/>
                <a:cs typeface="Inter ExtraBold"/>
                <a:sym typeface="Inter ExtraBold"/>
              </a:rPr>
              <a:t>view </a:t>
            </a:r>
            <a:r>
              <a:rPr lang="en" sz="800" b="0" i="0" u="none" strike="noStrike" cap="none">
                <a:solidFill>
                  <a:srgbClr val="7C868F"/>
                </a:solidFill>
                <a:latin typeface="Inter Medium"/>
                <a:ea typeface="Inter Medium"/>
                <a:cs typeface="Inter Medium"/>
                <a:sym typeface="Inter Medium"/>
              </a:rPr>
              <a:t>your activity.</a:t>
            </a:r>
            <a:endParaRPr sz="800" b="0" i="0" u="none" strike="noStrike" cap="none">
              <a:solidFill>
                <a:srgbClr val="7C868F"/>
              </a:solidFill>
              <a:latin typeface="Inter Medium"/>
              <a:ea typeface="Inter Medium"/>
              <a:cs typeface="Inter Medium"/>
              <a:sym typeface="Inter Medium"/>
            </a:endParaRPr>
          </a:p>
        </p:txBody>
      </p:sp>
      <p:cxnSp>
        <p:nvCxnSpPr>
          <p:cNvPr id="10952" name="Google Shape;10952;p187"/>
          <p:cNvCxnSpPr/>
          <p:nvPr/>
        </p:nvCxnSpPr>
        <p:spPr>
          <a:xfrm>
            <a:off x="1948916" y="4465674"/>
            <a:ext cx="527762" cy="0"/>
          </a:xfrm>
          <a:prstGeom prst="straightConnector1">
            <a:avLst/>
          </a:prstGeom>
          <a:noFill/>
          <a:ln w="19050" cap="flat" cmpd="sng">
            <a:solidFill>
              <a:srgbClr val="253746"/>
            </a:solidFill>
            <a:prstDash val="dot"/>
            <a:round/>
            <a:headEnd type="none" w="sm" len="sm"/>
            <a:tailEnd type="triangle" w="med" len="med"/>
          </a:ln>
        </p:spPr>
      </p:cxnSp>
      <p:sp>
        <p:nvSpPr>
          <p:cNvPr id="10953" name="Google Shape;10953;p187"/>
          <p:cNvSpPr/>
          <p:nvPr/>
        </p:nvSpPr>
        <p:spPr>
          <a:xfrm>
            <a:off x="168410" y="4235086"/>
            <a:ext cx="199372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Report a card </a:t>
            </a:r>
            <a:r>
              <a:rPr lang="en" sz="800" b="0" i="0" u="none" strike="noStrike" cap="none">
                <a:solidFill>
                  <a:srgbClr val="7C868F"/>
                </a:solidFill>
                <a:latin typeface="Inter Medium"/>
                <a:ea typeface="Inter Medium"/>
                <a:cs typeface="Inter Medium"/>
                <a:sym typeface="Inter Medium"/>
              </a:rPr>
              <a:t>as lost or stolen.</a:t>
            </a:r>
            <a:endParaRPr sz="800" b="0" i="0" u="none" strike="noStrike" cap="none">
              <a:solidFill>
                <a:srgbClr val="7C868F"/>
              </a:solidFill>
              <a:latin typeface="Inter Medium"/>
              <a:ea typeface="Inter Medium"/>
              <a:cs typeface="Inter Medium"/>
              <a:sym typeface="Inter Medium"/>
            </a:endParaRPr>
          </a:p>
        </p:txBody>
      </p:sp>
      <p:cxnSp>
        <p:nvCxnSpPr>
          <p:cNvPr id="10954" name="Google Shape;10954;p187"/>
          <p:cNvCxnSpPr/>
          <p:nvPr/>
        </p:nvCxnSpPr>
        <p:spPr>
          <a:xfrm flipH="1">
            <a:off x="3853364" y="3832993"/>
            <a:ext cx="647400" cy="316800"/>
          </a:xfrm>
          <a:prstGeom prst="bentConnector3">
            <a:avLst>
              <a:gd name="adj1" fmla="val 41230"/>
            </a:avLst>
          </a:prstGeom>
          <a:noFill/>
          <a:ln w="19050" cap="flat" cmpd="sng">
            <a:solidFill>
              <a:srgbClr val="253746"/>
            </a:solidFill>
            <a:prstDash val="dot"/>
            <a:round/>
            <a:headEnd type="none" w="sm" len="sm"/>
            <a:tailEnd type="triangle" w="med" len="med"/>
          </a:ln>
        </p:spPr>
      </p:cxnSp>
      <p:sp>
        <p:nvSpPr>
          <p:cNvPr id="10955" name="Google Shape;10955;p187"/>
          <p:cNvSpPr/>
          <p:nvPr/>
        </p:nvSpPr>
        <p:spPr>
          <a:xfrm>
            <a:off x="4329841" y="3668735"/>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Reset login </a:t>
            </a:r>
            <a:r>
              <a:rPr lang="en" sz="800" b="0" i="0" u="none" strike="noStrike" cap="none">
                <a:solidFill>
                  <a:srgbClr val="7C868F"/>
                </a:solidFill>
                <a:latin typeface="Inter Medium"/>
                <a:ea typeface="Inter Medium"/>
                <a:cs typeface="Inter Medium"/>
                <a:sym typeface="Inter Medium"/>
              </a:rPr>
              <a:t>credentials.</a:t>
            </a:r>
            <a:endParaRPr sz="800" b="0" i="0" u="none" strike="noStrike" cap="none">
              <a:solidFill>
                <a:srgbClr val="7C868F"/>
              </a:solidFill>
              <a:latin typeface="Inter Medium"/>
              <a:ea typeface="Inter Medium"/>
              <a:cs typeface="Inter Medium"/>
              <a:sym typeface="Inter Medium"/>
            </a:endParaRPr>
          </a:p>
        </p:txBody>
      </p:sp>
      <p:cxnSp>
        <p:nvCxnSpPr>
          <p:cNvPr id="10956" name="Google Shape;10956;p187"/>
          <p:cNvCxnSpPr/>
          <p:nvPr/>
        </p:nvCxnSpPr>
        <p:spPr>
          <a:xfrm flipH="1">
            <a:off x="3853500" y="3049276"/>
            <a:ext cx="718500" cy="324300"/>
          </a:xfrm>
          <a:prstGeom prst="bentConnector3">
            <a:avLst>
              <a:gd name="adj1" fmla="val 50000"/>
            </a:avLst>
          </a:prstGeom>
          <a:noFill/>
          <a:ln w="19050" cap="flat" cmpd="sng">
            <a:solidFill>
              <a:srgbClr val="253746"/>
            </a:solidFill>
            <a:prstDash val="dot"/>
            <a:round/>
            <a:headEnd type="none" w="sm" len="sm"/>
            <a:tailEnd type="triangle" w="med" len="med"/>
          </a:ln>
        </p:spPr>
      </p:cxnSp>
      <p:sp>
        <p:nvSpPr>
          <p:cNvPr id="10957" name="Google Shape;10957;p187"/>
          <p:cNvSpPr/>
          <p:nvPr/>
        </p:nvSpPr>
        <p:spPr>
          <a:xfrm>
            <a:off x="4329841" y="2676071"/>
            <a:ext cx="1921571" cy="746410"/>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View current </a:t>
            </a:r>
            <a:r>
              <a:rPr lang="en" sz="800" b="0" i="0" u="none" strike="noStrike" cap="none">
                <a:solidFill>
                  <a:srgbClr val="7C868F"/>
                </a:solidFill>
                <a:latin typeface="Inter Medium"/>
                <a:ea typeface="Inter Medium"/>
                <a:cs typeface="Inter Medium"/>
                <a:sym typeface="Inter Medium"/>
              </a:rPr>
              <a:t>HSA investments balance, recent activity, and rate of return.</a:t>
            </a:r>
            <a:endParaRPr sz="800" b="0" i="0" u="none" strike="noStrike" cap="none">
              <a:solidFill>
                <a:srgbClr val="7C868F"/>
              </a:solidFill>
              <a:latin typeface="Inter Medium"/>
              <a:ea typeface="Inter Medium"/>
              <a:cs typeface="Inter Medium"/>
              <a:sym typeface="Inter Medium"/>
            </a:endParaRPr>
          </a:p>
        </p:txBody>
      </p:sp>
      <p:cxnSp>
        <p:nvCxnSpPr>
          <p:cNvPr id="10958" name="Google Shape;10958;p187"/>
          <p:cNvCxnSpPr/>
          <p:nvPr/>
        </p:nvCxnSpPr>
        <p:spPr>
          <a:xfrm rot="10800000">
            <a:off x="3819672" y="2276873"/>
            <a:ext cx="996555" cy="0"/>
          </a:xfrm>
          <a:prstGeom prst="straightConnector1">
            <a:avLst/>
          </a:prstGeom>
          <a:noFill/>
          <a:ln w="19050" cap="flat" cmpd="sng">
            <a:solidFill>
              <a:srgbClr val="253746"/>
            </a:solidFill>
            <a:prstDash val="dot"/>
            <a:round/>
            <a:headEnd type="none" w="sm" len="sm"/>
            <a:tailEnd type="triangle" w="med" len="med"/>
          </a:ln>
        </p:spPr>
      </p:cxnSp>
      <p:sp>
        <p:nvSpPr>
          <p:cNvPr id="10959" name="Google Shape;10959;p187"/>
          <p:cNvSpPr/>
          <p:nvPr/>
        </p:nvSpPr>
        <p:spPr>
          <a:xfrm>
            <a:off x="4317950" y="1797399"/>
            <a:ext cx="1921571" cy="746411"/>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Easily move funds</a:t>
            </a:r>
            <a:r>
              <a:rPr lang="en" sz="800" b="0" i="0" u="none" strike="noStrike" cap="none">
                <a:solidFill>
                  <a:srgbClr val="7C868F"/>
                </a:solidFill>
                <a:latin typeface="Inter Medium"/>
                <a:ea typeface="Inter Medium"/>
                <a:cs typeface="Inter Medium"/>
                <a:sym typeface="Inter Medium"/>
              </a:rPr>
              <a:t> from your HSA into your bank account to cover eligible expenses.</a:t>
            </a:r>
            <a:endParaRPr sz="1400" b="0" i="0" u="none" strike="noStrike" cap="none">
              <a:solidFill>
                <a:srgbClr val="000000"/>
              </a:solidFill>
              <a:latin typeface="Arial"/>
              <a:ea typeface="Arial"/>
              <a:cs typeface="Arial"/>
              <a:sym typeface="Arial"/>
            </a:endParaRPr>
          </a:p>
        </p:txBody>
      </p:sp>
      <p:cxnSp>
        <p:nvCxnSpPr>
          <p:cNvPr id="10960" name="Google Shape;10960;p187"/>
          <p:cNvCxnSpPr/>
          <p:nvPr/>
        </p:nvCxnSpPr>
        <p:spPr>
          <a:xfrm flipH="1">
            <a:off x="3828591" y="4292317"/>
            <a:ext cx="778500" cy="180000"/>
          </a:xfrm>
          <a:prstGeom prst="bentConnector3">
            <a:avLst>
              <a:gd name="adj1" fmla="val 47266"/>
            </a:avLst>
          </a:prstGeom>
          <a:noFill/>
          <a:ln w="19050" cap="flat" cmpd="sng">
            <a:solidFill>
              <a:srgbClr val="253746"/>
            </a:solidFill>
            <a:prstDash val="dot"/>
            <a:round/>
            <a:headEnd type="none" w="sm" len="sm"/>
            <a:tailEnd type="triangle" w="med" len="med"/>
          </a:ln>
        </p:spPr>
      </p:cxnSp>
      <p:sp>
        <p:nvSpPr>
          <p:cNvPr id="10961" name="Google Shape;10961;p187"/>
          <p:cNvSpPr/>
          <p:nvPr/>
        </p:nvSpPr>
        <p:spPr>
          <a:xfrm>
            <a:off x="4329841" y="4131778"/>
            <a:ext cx="1894476" cy="328519"/>
          </a:xfrm>
          <a:prstGeom prst="roundRect">
            <a:avLst>
              <a:gd name="adj" fmla="val 16667"/>
            </a:avLst>
          </a:prstGeom>
          <a:solidFill>
            <a:srgbClr val="F2F8FC"/>
          </a:solidFill>
          <a:ln>
            <a:noFill/>
          </a:ln>
          <a:effectLst>
            <a:outerShdw blurRad="114300" dist="12700" sx="90000" sy="90000" algn="bl" rotWithShape="0">
              <a:srgbClr val="323F4F">
                <a:alpha val="48235"/>
              </a:srgbClr>
            </a:outerShdw>
          </a:effectLst>
        </p:spPr>
        <p:txBody>
          <a:bodyPr spcFirstLastPara="1" wrap="square" lIns="91425" tIns="91425" rIns="91425" bIns="91425" anchor="ctr" anchorCtr="0">
            <a:noAutofit/>
          </a:bodyPr>
          <a:lstStyle/>
          <a:p>
            <a:pPr marL="284163" marR="182880" lvl="0" indent="0" algn="l" rtl="0">
              <a:lnSpc>
                <a:spcPct val="115000"/>
              </a:lnSpc>
              <a:spcBef>
                <a:spcPts val="0"/>
              </a:spcBef>
              <a:spcAft>
                <a:spcPts val="0"/>
              </a:spcAft>
              <a:buClr>
                <a:srgbClr val="000000"/>
              </a:buClr>
              <a:buSzPts val="800"/>
              <a:buFont typeface="Arial"/>
              <a:buNone/>
            </a:pPr>
            <a:r>
              <a:rPr lang="en" sz="800" b="0" i="0" u="none" strike="noStrike" cap="none">
                <a:solidFill>
                  <a:srgbClr val="C8102E"/>
                </a:solidFill>
                <a:latin typeface="Inter ExtraBold"/>
                <a:ea typeface="Inter ExtraBold"/>
                <a:cs typeface="Inter ExtraBold"/>
                <a:sym typeface="Inter ExtraBold"/>
              </a:rPr>
              <a:t>Login </a:t>
            </a:r>
            <a:r>
              <a:rPr lang="en" sz="800" b="0" i="0" u="none" strike="noStrike" cap="none">
                <a:solidFill>
                  <a:srgbClr val="7C868F"/>
                </a:solidFill>
                <a:latin typeface="Inter Medium"/>
                <a:ea typeface="Inter Medium"/>
                <a:cs typeface="Inter Medium"/>
                <a:sym typeface="Inter Medium"/>
              </a:rPr>
              <a:t>with your Face ID.</a:t>
            </a:r>
            <a:endParaRPr sz="800" b="0" i="0" u="none" strike="noStrike" cap="none">
              <a:solidFill>
                <a:srgbClr val="7C868F"/>
              </a:solidFill>
              <a:latin typeface="Inter Medium"/>
              <a:ea typeface="Inter Medium"/>
              <a:cs typeface="Inter Medium"/>
              <a:sym typeface="Inter Medium"/>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965"/>
        <p:cNvGrpSpPr/>
        <p:nvPr/>
      </p:nvGrpSpPr>
      <p:grpSpPr>
        <a:xfrm>
          <a:off x="0" y="0"/>
          <a:ext cx="0" cy="0"/>
          <a:chOff x="0" y="0"/>
          <a:chExt cx="0" cy="0"/>
        </a:xfrm>
      </p:grpSpPr>
      <p:pic>
        <p:nvPicPr>
          <p:cNvPr id="10966" name="Google Shape;10966;p156"/>
          <p:cNvPicPr preferRelativeResize="0"/>
          <p:nvPr/>
        </p:nvPicPr>
        <p:blipFill rotWithShape="1">
          <a:blip r:embed="rId3">
            <a:alphaModFix/>
          </a:blip>
          <a:srcRect/>
          <a:stretch/>
        </p:blipFill>
        <p:spPr>
          <a:xfrm rot="10800000">
            <a:off x="7631839" y="424326"/>
            <a:ext cx="2133570" cy="2070275"/>
          </a:xfrm>
          <a:prstGeom prst="rect">
            <a:avLst/>
          </a:prstGeom>
          <a:noFill/>
          <a:ln>
            <a:noFill/>
          </a:ln>
        </p:spPr>
      </p:pic>
      <p:sp>
        <p:nvSpPr>
          <p:cNvPr id="10967" name="Google Shape;10967;p156"/>
          <p:cNvSpPr/>
          <p:nvPr/>
        </p:nvSpPr>
        <p:spPr>
          <a:xfrm>
            <a:off x="-1075538" y="2686154"/>
            <a:ext cx="3232500" cy="3232500"/>
          </a:xfrm>
          <a:prstGeom prst="ellipse">
            <a:avLst/>
          </a:prstGeom>
          <a:noFill/>
          <a:ln w="25400" cap="flat" cmpd="sng">
            <a:solidFill>
              <a:srgbClr val="C9D8E3"/>
            </a:solidFill>
            <a:prstDash val="solid"/>
            <a:round/>
            <a:headEnd type="none" w="sm" len="sm"/>
            <a:tailEnd type="none" w="sm" len="sm"/>
          </a:ln>
        </p:spPr>
        <p:txBody>
          <a:bodyPr spcFirstLastPara="1" wrap="square" lIns="91425" tIns="45700" rIns="91425" bIns="45700"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Pts val="1400"/>
              <a:buFont typeface="Arial"/>
              <a:buNone/>
              <a:tabLst/>
              <a:defRPr/>
            </a:pPr>
            <a:endParaRPr kumimoji="0" sz="1400" b="0" i="0" u="none" strike="noStrike" kern="0" cap="none" spc="0" normalizeH="0" baseline="0" noProof="0">
              <a:ln>
                <a:noFill/>
              </a:ln>
              <a:solidFill>
                <a:srgbClr val="FFFFFF"/>
              </a:solidFill>
              <a:effectLst/>
              <a:uLnTx/>
              <a:uFillTx/>
              <a:latin typeface="Arial"/>
              <a:ea typeface="Arial"/>
              <a:cs typeface="Arial"/>
              <a:sym typeface="Arial"/>
            </a:endParaRPr>
          </a:p>
        </p:txBody>
      </p:sp>
      <p:sp>
        <p:nvSpPr>
          <p:cNvPr id="10968" name="Google Shape;10968;p156"/>
          <p:cNvSpPr txBox="1">
            <a:spLocks noGrp="1"/>
          </p:cNvSpPr>
          <p:nvPr>
            <p:ph type="title" idx="4294967295"/>
          </p:nvPr>
        </p:nvSpPr>
        <p:spPr>
          <a:xfrm>
            <a:off x="700750" y="258400"/>
            <a:ext cx="5375400" cy="1253700"/>
          </a:xfrm>
          <a:prstGeom prst="rect">
            <a:avLst/>
          </a:prstGeom>
          <a:noFill/>
          <a:ln>
            <a:noFill/>
          </a:ln>
        </p:spPr>
        <p:txBody>
          <a:bodyPr spcFirstLastPara="1" wrap="square" lIns="91425" tIns="91425" rIns="91425" bIns="91425" anchor="t" anchorCtr="0">
            <a:noAutofit/>
          </a:bodyPr>
          <a:lstStyle/>
          <a:p>
            <a:pPr marL="0" lvl="0" indent="0" algn="l" rtl="0">
              <a:lnSpc>
                <a:spcPct val="90000"/>
              </a:lnSpc>
              <a:spcBef>
                <a:spcPts val="0"/>
              </a:spcBef>
              <a:spcAft>
                <a:spcPts val="0"/>
              </a:spcAft>
              <a:buSzPts val="1800"/>
              <a:buNone/>
            </a:pPr>
            <a:r>
              <a:rPr lang="en" sz="2800"/>
              <a:t>Contact Participant Services</a:t>
            </a:r>
            <a:endParaRPr sz="2800"/>
          </a:p>
          <a:p>
            <a:pPr marL="88900" lvl="0" indent="0" algn="l" rtl="0">
              <a:lnSpc>
                <a:spcPct val="124000"/>
              </a:lnSpc>
              <a:spcBef>
                <a:spcPts val="1600"/>
              </a:spcBef>
              <a:spcAft>
                <a:spcPts val="0"/>
              </a:spcAft>
              <a:buSzPts val="1800"/>
              <a:buNone/>
            </a:pPr>
            <a:r>
              <a:rPr lang="en" sz="1200">
                <a:solidFill>
                  <a:schemeClr val="dk2"/>
                </a:solidFill>
                <a:latin typeface="Inter"/>
                <a:ea typeface="Inter"/>
                <a:cs typeface="Inter"/>
                <a:sym typeface="Inter"/>
              </a:rPr>
              <a:t>Our Participant Services team is available Monday through Friday, from 6 a.m. to 9 p.m. CT, except holidays.</a:t>
            </a:r>
            <a:endParaRPr/>
          </a:p>
        </p:txBody>
      </p:sp>
      <p:sp>
        <p:nvSpPr>
          <p:cNvPr id="35" name="Google Shape;7227;g3058893a927_0_0">
            <a:extLst>
              <a:ext uri="{FF2B5EF4-FFF2-40B4-BE49-F238E27FC236}">
                <a16:creationId xmlns:a16="http://schemas.microsoft.com/office/drawing/2014/main" id="{9B008970-67B6-4BD0-8C6D-9CD6472A5AF2}"/>
              </a:ext>
            </a:extLst>
          </p:cNvPr>
          <p:cNvSpPr/>
          <p:nvPr/>
        </p:nvSpPr>
        <p:spPr>
          <a:xfrm>
            <a:off x="4785717"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Phone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dirty="0">
                <a:solidFill>
                  <a:srgbClr val="C8102E"/>
                </a:solidFill>
                <a:latin typeface="Inter"/>
                <a:ea typeface="Inter"/>
                <a:cs typeface="Inter"/>
                <a:sym typeface="Inter"/>
              </a:rPr>
              <a:t>––––</a:t>
            </a:r>
            <a:endParaRPr sz="10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Current WEX participants: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866-451-3399</a:t>
            </a:r>
            <a:endParaRPr sz="1100" b="0" i="0" u="none" strike="noStrike" cap="none" dirty="0">
              <a:solidFill>
                <a:srgbClr val="253746"/>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100"/>
              <a:buFont typeface="Arial"/>
              <a:buNone/>
            </a:pPr>
            <a:r>
              <a:rPr lang="en" sz="1100" b="1" i="0" u="none" strike="noStrike" cap="none" dirty="0">
                <a:solidFill>
                  <a:srgbClr val="253746"/>
                </a:solidFill>
                <a:latin typeface="Inter"/>
                <a:ea typeface="Inter"/>
                <a:cs typeface="Inter"/>
                <a:sym typeface="Inter"/>
              </a:rPr>
              <a:t>New to WEX: </a:t>
            </a:r>
            <a:endParaRPr sz="1400" b="0" i="0" u="none" strike="noStrike" cap="none" dirty="0">
              <a:solidFill>
                <a:srgbClr val="000000"/>
              </a:solidFill>
              <a:latin typeface="Arial"/>
              <a:ea typeface="Arial"/>
              <a:cs typeface="Arial"/>
              <a:sym typeface="Arial"/>
            </a:endParaRPr>
          </a:p>
          <a:p>
            <a:pPr marL="0" marR="0" lvl="0" indent="0" algn="l" rtl="0">
              <a:lnSpc>
                <a:spcPct val="115000"/>
              </a:lnSpc>
              <a:spcBef>
                <a:spcPts val="600"/>
              </a:spcBef>
              <a:spcAft>
                <a:spcPts val="0"/>
              </a:spcAft>
              <a:buClr>
                <a:srgbClr val="000000"/>
              </a:buClr>
              <a:buSzPts val="1100"/>
              <a:buFont typeface="Arial"/>
              <a:buNone/>
            </a:pPr>
            <a:r>
              <a:rPr lang="en" sz="1100" b="0" i="0" u="none" strike="noStrike" cap="none" dirty="0">
                <a:solidFill>
                  <a:srgbClr val="253746"/>
                </a:solidFill>
                <a:latin typeface="Inter"/>
                <a:ea typeface="Inter"/>
                <a:cs typeface="Inter"/>
                <a:sym typeface="Inter"/>
              </a:rPr>
              <a:t>844-561-1337</a:t>
            </a:r>
            <a:endParaRPr sz="900" b="0" i="0" u="none" strike="noStrike" cap="none" dirty="0">
              <a:solidFill>
                <a:srgbClr val="253746"/>
              </a:solidFill>
              <a:latin typeface="Inter"/>
              <a:ea typeface="Inter"/>
              <a:cs typeface="Inter"/>
              <a:sym typeface="Inter"/>
            </a:endParaRPr>
          </a:p>
        </p:txBody>
      </p:sp>
      <p:sp>
        <p:nvSpPr>
          <p:cNvPr id="36" name="Google Shape;7228;g3058893a927_0_0">
            <a:extLst>
              <a:ext uri="{FF2B5EF4-FFF2-40B4-BE49-F238E27FC236}">
                <a16:creationId xmlns:a16="http://schemas.microsoft.com/office/drawing/2014/main" id="{D98DD587-3FFF-47B4-A45E-57531DB802B5}"/>
              </a:ext>
            </a:extLst>
          </p:cNvPr>
          <p:cNvSpPr/>
          <p:nvPr/>
        </p:nvSpPr>
        <p:spPr>
          <a:xfrm>
            <a:off x="1721204" y="2686154"/>
            <a:ext cx="2460300" cy="2070300"/>
          </a:xfrm>
          <a:prstGeom prst="roundRect">
            <a:avLst>
              <a:gd name="adj" fmla="val 8026"/>
            </a:avLst>
          </a:prstGeom>
          <a:solidFill>
            <a:srgbClr val="F2F8FC"/>
          </a:solidFill>
          <a:ln>
            <a:noFill/>
          </a:ln>
          <a:effectLst>
            <a:outerShdw blurRad="50800" dist="38100" dir="5400000" algn="t" rotWithShape="0">
              <a:schemeClr val="dk2">
                <a:alpha val="27450"/>
              </a:schemeClr>
            </a:outerShdw>
          </a:effectLst>
        </p:spPr>
        <p:txBody>
          <a:bodyPr spcFirstLastPara="1" wrap="square" lIns="128000" tIns="438900" rIns="128000" bIns="18287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400" b="1" i="0" u="none" strike="noStrike" cap="none" dirty="0">
                <a:solidFill>
                  <a:srgbClr val="253746"/>
                </a:solidFill>
                <a:latin typeface="Inter"/>
                <a:ea typeface="Inter"/>
                <a:cs typeface="Inter"/>
                <a:sym typeface="Inter"/>
              </a:rPr>
              <a:t>Website</a:t>
            </a:r>
            <a:endParaRPr sz="1400" b="1" i="0" u="none" strike="noStrike" cap="none" dirty="0">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900"/>
              <a:buFont typeface="Arial"/>
              <a:buNone/>
            </a:pPr>
            <a:r>
              <a:rPr lang="en" sz="900" b="1" i="0" u="none" strike="noStrike" cap="none" dirty="0">
                <a:solidFill>
                  <a:srgbClr val="C8102E"/>
                </a:solidFill>
                <a:latin typeface="Inter"/>
                <a:ea typeface="Inter"/>
                <a:cs typeface="Inter"/>
                <a:sym typeface="Inter"/>
              </a:rPr>
              <a:t>––––</a:t>
            </a:r>
            <a:endParaRPr sz="900" b="1" i="0" u="none" strike="noStrike" cap="none" dirty="0">
              <a:solidFill>
                <a:srgbClr val="C8102E"/>
              </a:solidFill>
              <a:latin typeface="Inter"/>
              <a:ea typeface="Inter"/>
              <a:cs typeface="Inter"/>
              <a:sym typeface="Inter"/>
            </a:endParaRPr>
          </a:p>
          <a:p>
            <a:pPr marL="0" marR="0" lvl="0" indent="0" algn="l" rtl="0">
              <a:lnSpc>
                <a:spcPct val="115000"/>
              </a:lnSpc>
              <a:spcBef>
                <a:spcPts val="600"/>
              </a:spcBef>
              <a:spcAft>
                <a:spcPts val="0"/>
              </a:spcAft>
              <a:buClr>
                <a:srgbClr val="000000"/>
              </a:buClr>
              <a:buSzPts val="1000"/>
              <a:buFont typeface="Arial"/>
              <a:buNone/>
            </a:pPr>
            <a:r>
              <a:rPr lang="en" sz="1000" b="0" i="0" u="none" strike="noStrike" cap="none" dirty="0">
                <a:solidFill>
                  <a:srgbClr val="253746"/>
                </a:solidFill>
                <a:latin typeface="Inter"/>
                <a:ea typeface="Inter"/>
                <a:cs typeface="Inter"/>
                <a:sym typeface="Inter"/>
              </a:rPr>
              <a:t>www.wexinc.com</a:t>
            </a:r>
            <a:endParaRPr sz="1400" b="0" i="0" u="none" strike="noStrike" cap="none" dirty="0">
              <a:solidFill>
                <a:srgbClr val="000000"/>
              </a:solidFill>
              <a:latin typeface="Arial"/>
              <a:ea typeface="Arial"/>
              <a:cs typeface="Arial"/>
              <a:sym typeface="Arial"/>
            </a:endParaRPr>
          </a:p>
        </p:txBody>
      </p:sp>
      <p:sp>
        <p:nvSpPr>
          <p:cNvPr id="37" name="Google Shape;7240;g3058893a927_0_0">
            <a:extLst>
              <a:ext uri="{FF2B5EF4-FFF2-40B4-BE49-F238E27FC236}">
                <a16:creationId xmlns:a16="http://schemas.microsoft.com/office/drawing/2014/main" id="{4F556F4B-A5DF-474C-AA92-2DA1863550E1}"/>
              </a:ext>
            </a:extLst>
          </p:cNvPr>
          <p:cNvSpPr/>
          <p:nvPr/>
        </p:nvSpPr>
        <p:spPr>
          <a:xfrm>
            <a:off x="2297654" y="1727480"/>
            <a:ext cx="1307400" cy="1307400"/>
          </a:xfrm>
          <a:prstGeom prst="ellipse">
            <a:avLst/>
          </a:prstGeom>
          <a:solidFill>
            <a:srgbClr val="00C7B1"/>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sp>
        <p:nvSpPr>
          <p:cNvPr id="38" name="Google Shape;7241;g3058893a927_0_0">
            <a:extLst>
              <a:ext uri="{FF2B5EF4-FFF2-40B4-BE49-F238E27FC236}">
                <a16:creationId xmlns:a16="http://schemas.microsoft.com/office/drawing/2014/main" id="{8024B133-E3F6-4597-8FFE-C888B58087DD}"/>
              </a:ext>
            </a:extLst>
          </p:cNvPr>
          <p:cNvSpPr/>
          <p:nvPr/>
        </p:nvSpPr>
        <p:spPr>
          <a:xfrm>
            <a:off x="5362171" y="1685405"/>
            <a:ext cx="1307400" cy="13074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100"/>
              <a:buFont typeface="Arial"/>
              <a:buNone/>
            </a:pPr>
            <a:endParaRPr sz="1100" b="0" i="0" u="none" strike="noStrike" cap="none">
              <a:solidFill>
                <a:srgbClr val="FFFFFF"/>
              </a:solidFill>
              <a:latin typeface="Arial"/>
              <a:ea typeface="Arial"/>
              <a:cs typeface="Arial"/>
              <a:sym typeface="Arial"/>
            </a:endParaRPr>
          </a:p>
        </p:txBody>
      </p:sp>
      <p:grpSp>
        <p:nvGrpSpPr>
          <p:cNvPr id="39" name="Google Shape;7242;g3058893a927_0_0">
            <a:extLst>
              <a:ext uri="{FF2B5EF4-FFF2-40B4-BE49-F238E27FC236}">
                <a16:creationId xmlns:a16="http://schemas.microsoft.com/office/drawing/2014/main" id="{74DACA60-BDF8-4FA0-AC2D-DFF9A32D8F4D}"/>
              </a:ext>
            </a:extLst>
          </p:cNvPr>
          <p:cNvGrpSpPr/>
          <p:nvPr/>
        </p:nvGrpSpPr>
        <p:grpSpPr>
          <a:xfrm>
            <a:off x="5699342" y="1998384"/>
            <a:ext cx="632930" cy="681331"/>
            <a:chOff x="259050" y="664600"/>
            <a:chExt cx="91725" cy="101375"/>
          </a:xfrm>
        </p:grpSpPr>
        <p:sp>
          <p:nvSpPr>
            <p:cNvPr id="40" name="Google Shape;7243;g3058893a927_0_0">
              <a:extLst>
                <a:ext uri="{FF2B5EF4-FFF2-40B4-BE49-F238E27FC236}">
                  <a16:creationId xmlns:a16="http://schemas.microsoft.com/office/drawing/2014/main" id="{F0FEEF52-02D9-42CD-B11D-078830E1665E}"/>
                </a:ext>
              </a:extLst>
            </p:cNvPr>
            <p:cNvSpPr/>
            <p:nvPr/>
          </p:nvSpPr>
          <p:spPr>
            <a:xfrm>
              <a:off x="318100" y="730350"/>
              <a:ext cx="31425" cy="35625"/>
            </a:xfrm>
            <a:custGeom>
              <a:avLst/>
              <a:gdLst/>
              <a:ahLst/>
              <a:cxnLst/>
              <a:rect l="l" t="t" r="r" b="b"/>
              <a:pathLst>
                <a:path w="1257" h="1425" extrusionOk="0">
                  <a:moveTo>
                    <a:pt x="51" y="0"/>
                  </a:moveTo>
                  <a:lnTo>
                    <a:pt x="17" y="34"/>
                  </a:lnTo>
                  <a:lnTo>
                    <a:pt x="0" y="67"/>
                  </a:lnTo>
                  <a:lnTo>
                    <a:pt x="0" y="101"/>
                  </a:lnTo>
                  <a:lnTo>
                    <a:pt x="17" y="134"/>
                  </a:lnTo>
                  <a:lnTo>
                    <a:pt x="34" y="168"/>
                  </a:lnTo>
                  <a:lnTo>
                    <a:pt x="67" y="185"/>
                  </a:lnTo>
                  <a:lnTo>
                    <a:pt x="285" y="268"/>
                  </a:lnTo>
                  <a:lnTo>
                    <a:pt x="486" y="369"/>
                  </a:lnTo>
                  <a:lnTo>
                    <a:pt x="654" y="503"/>
                  </a:lnTo>
                  <a:lnTo>
                    <a:pt x="788" y="637"/>
                  </a:lnTo>
                  <a:lnTo>
                    <a:pt x="905" y="804"/>
                  </a:lnTo>
                  <a:lnTo>
                    <a:pt x="989" y="972"/>
                  </a:lnTo>
                  <a:lnTo>
                    <a:pt x="1039" y="1139"/>
                  </a:lnTo>
                  <a:lnTo>
                    <a:pt x="1056" y="1324"/>
                  </a:lnTo>
                  <a:lnTo>
                    <a:pt x="1072" y="1374"/>
                  </a:lnTo>
                  <a:lnTo>
                    <a:pt x="1089" y="1407"/>
                  </a:lnTo>
                  <a:lnTo>
                    <a:pt x="1123" y="1424"/>
                  </a:lnTo>
                  <a:lnTo>
                    <a:pt x="1206" y="1424"/>
                  </a:lnTo>
                  <a:lnTo>
                    <a:pt x="1240" y="1407"/>
                  </a:lnTo>
                  <a:lnTo>
                    <a:pt x="1257" y="1374"/>
                  </a:lnTo>
                  <a:lnTo>
                    <a:pt x="1257" y="1324"/>
                  </a:lnTo>
                  <a:lnTo>
                    <a:pt x="1257" y="1223"/>
                  </a:lnTo>
                  <a:lnTo>
                    <a:pt x="1240" y="1106"/>
                  </a:lnTo>
                  <a:lnTo>
                    <a:pt x="1190" y="905"/>
                  </a:lnTo>
                  <a:lnTo>
                    <a:pt x="1089" y="704"/>
                  </a:lnTo>
                  <a:lnTo>
                    <a:pt x="955" y="520"/>
                  </a:lnTo>
                  <a:lnTo>
                    <a:pt x="788" y="352"/>
                  </a:lnTo>
                  <a:lnTo>
                    <a:pt x="603" y="218"/>
                  </a:lnTo>
                  <a:lnTo>
                    <a:pt x="369" y="101"/>
                  </a:lnTo>
                  <a:lnTo>
                    <a:pt x="134"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 name="Google Shape;7244;g3058893a927_0_0">
              <a:extLst>
                <a:ext uri="{FF2B5EF4-FFF2-40B4-BE49-F238E27FC236}">
                  <a16:creationId xmlns:a16="http://schemas.microsoft.com/office/drawing/2014/main" id="{BEAC30CB-9719-4589-A63C-5AD8B6C692CB}"/>
                </a:ext>
              </a:extLst>
            </p:cNvPr>
            <p:cNvSpPr/>
            <p:nvPr/>
          </p:nvSpPr>
          <p:spPr>
            <a:xfrm>
              <a:off x="261150" y="730350"/>
              <a:ext cx="31000" cy="35625"/>
            </a:xfrm>
            <a:custGeom>
              <a:avLst/>
              <a:gdLst/>
              <a:ahLst/>
              <a:cxnLst/>
              <a:rect l="l" t="t" r="r" b="b"/>
              <a:pathLst>
                <a:path w="1240" h="1425" extrusionOk="0">
                  <a:moveTo>
                    <a:pt x="1106" y="0"/>
                  </a:moveTo>
                  <a:lnTo>
                    <a:pt x="871" y="101"/>
                  </a:lnTo>
                  <a:lnTo>
                    <a:pt x="654" y="218"/>
                  </a:lnTo>
                  <a:lnTo>
                    <a:pt x="453" y="369"/>
                  </a:lnTo>
                  <a:lnTo>
                    <a:pt x="302" y="520"/>
                  </a:lnTo>
                  <a:lnTo>
                    <a:pt x="168" y="704"/>
                  </a:lnTo>
                  <a:lnTo>
                    <a:pt x="67" y="905"/>
                  </a:lnTo>
                  <a:lnTo>
                    <a:pt x="17" y="1106"/>
                  </a:lnTo>
                  <a:lnTo>
                    <a:pt x="0" y="1223"/>
                  </a:lnTo>
                  <a:lnTo>
                    <a:pt x="0" y="1324"/>
                  </a:lnTo>
                  <a:lnTo>
                    <a:pt x="0" y="1374"/>
                  </a:lnTo>
                  <a:lnTo>
                    <a:pt x="17" y="1407"/>
                  </a:lnTo>
                  <a:lnTo>
                    <a:pt x="51" y="1424"/>
                  </a:lnTo>
                  <a:lnTo>
                    <a:pt x="134" y="1424"/>
                  </a:lnTo>
                  <a:lnTo>
                    <a:pt x="168" y="1407"/>
                  </a:lnTo>
                  <a:lnTo>
                    <a:pt x="185" y="1374"/>
                  </a:lnTo>
                  <a:lnTo>
                    <a:pt x="201" y="1324"/>
                  </a:lnTo>
                  <a:lnTo>
                    <a:pt x="218" y="1139"/>
                  </a:lnTo>
                  <a:lnTo>
                    <a:pt x="268" y="972"/>
                  </a:lnTo>
                  <a:lnTo>
                    <a:pt x="352" y="804"/>
                  </a:lnTo>
                  <a:lnTo>
                    <a:pt x="469" y="654"/>
                  </a:lnTo>
                  <a:lnTo>
                    <a:pt x="603" y="503"/>
                  </a:lnTo>
                  <a:lnTo>
                    <a:pt x="771" y="386"/>
                  </a:lnTo>
                  <a:lnTo>
                    <a:pt x="955" y="285"/>
                  </a:lnTo>
                  <a:lnTo>
                    <a:pt x="1173" y="201"/>
                  </a:lnTo>
                  <a:lnTo>
                    <a:pt x="1206" y="185"/>
                  </a:lnTo>
                  <a:lnTo>
                    <a:pt x="1240" y="151"/>
                  </a:lnTo>
                  <a:lnTo>
                    <a:pt x="1240" y="118"/>
                  </a:lnTo>
                  <a:lnTo>
                    <a:pt x="1240" y="67"/>
                  </a:lnTo>
                  <a:lnTo>
                    <a:pt x="1223" y="34"/>
                  </a:lnTo>
                  <a:lnTo>
                    <a:pt x="1190" y="17"/>
                  </a:lnTo>
                  <a:lnTo>
                    <a:pt x="11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 name="Google Shape;7245;g3058893a927_0_0">
              <a:extLst>
                <a:ext uri="{FF2B5EF4-FFF2-40B4-BE49-F238E27FC236}">
                  <a16:creationId xmlns:a16="http://schemas.microsoft.com/office/drawing/2014/main" id="{8E2ED207-A448-4717-8306-2B3FF8A1D40E}"/>
                </a:ext>
              </a:extLst>
            </p:cNvPr>
            <p:cNvSpPr/>
            <p:nvPr/>
          </p:nvSpPr>
          <p:spPr>
            <a:xfrm>
              <a:off x="273700" y="677175"/>
              <a:ext cx="62850" cy="62400"/>
            </a:xfrm>
            <a:custGeom>
              <a:avLst/>
              <a:gdLst/>
              <a:ahLst/>
              <a:cxnLst/>
              <a:rect l="l" t="t" r="r" b="b"/>
              <a:pathLst>
                <a:path w="2514" h="2496" extrusionOk="0">
                  <a:moveTo>
                    <a:pt x="1358" y="201"/>
                  </a:moveTo>
                  <a:lnTo>
                    <a:pt x="1475" y="218"/>
                  </a:lnTo>
                  <a:lnTo>
                    <a:pt x="1575" y="235"/>
                  </a:lnTo>
                  <a:lnTo>
                    <a:pt x="1659" y="268"/>
                  </a:lnTo>
                  <a:lnTo>
                    <a:pt x="1843" y="369"/>
                  </a:lnTo>
                  <a:lnTo>
                    <a:pt x="1994" y="503"/>
                  </a:lnTo>
                  <a:lnTo>
                    <a:pt x="2128" y="653"/>
                  </a:lnTo>
                  <a:lnTo>
                    <a:pt x="2229" y="838"/>
                  </a:lnTo>
                  <a:lnTo>
                    <a:pt x="2262" y="938"/>
                  </a:lnTo>
                  <a:lnTo>
                    <a:pt x="2296" y="1039"/>
                  </a:lnTo>
                  <a:lnTo>
                    <a:pt x="2312" y="1139"/>
                  </a:lnTo>
                  <a:lnTo>
                    <a:pt x="2312" y="1256"/>
                  </a:lnTo>
                  <a:lnTo>
                    <a:pt x="2312" y="1357"/>
                  </a:lnTo>
                  <a:lnTo>
                    <a:pt x="2296" y="1457"/>
                  </a:lnTo>
                  <a:lnTo>
                    <a:pt x="2262" y="1558"/>
                  </a:lnTo>
                  <a:lnTo>
                    <a:pt x="2229" y="1658"/>
                  </a:lnTo>
                  <a:lnTo>
                    <a:pt x="2128" y="1843"/>
                  </a:lnTo>
                  <a:lnTo>
                    <a:pt x="1994" y="1993"/>
                  </a:lnTo>
                  <a:lnTo>
                    <a:pt x="1843" y="2127"/>
                  </a:lnTo>
                  <a:lnTo>
                    <a:pt x="1659" y="2228"/>
                  </a:lnTo>
                  <a:lnTo>
                    <a:pt x="1575" y="2261"/>
                  </a:lnTo>
                  <a:lnTo>
                    <a:pt x="1475" y="2278"/>
                  </a:lnTo>
                  <a:lnTo>
                    <a:pt x="1358" y="2295"/>
                  </a:lnTo>
                  <a:lnTo>
                    <a:pt x="1140" y="2295"/>
                  </a:lnTo>
                  <a:lnTo>
                    <a:pt x="1039" y="2278"/>
                  </a:lnTo>
                  <a:lnTo>
                    <a:pt x="939" y="2261"/>
                  </a:lnTo>
                  <a:lnTo>
                    <a:pt x="838" y="2228"/>
                  </a:lnTo>
                  <a:lnTo>
                    <a:pt x="671" y="2127"/>
                  </a:lnTo>
                  <a:lnTo>
                    <a:pt x="503" y="1993"/>
                  </a:lnTo>
                  <a:lnTo>
                    <a:pt x="386" y="1843"/>
                  </a:lnTo>
                  <a:lnTo>
                    <a:pt x="286" y="1658"/>
                  </a:lnTo>
                  <a:lnTo>
                    <a:pt x="252" y="1558"/>
                  </a:lnTo>
                  <a:lnTo>
                    <a:pt x="219" y="1457"/>
                  </a:lnTo>
                  <a:lnTo>
                    <a:pt x="202" y="1357"/>
                  </a:lnTo>
                  <a:lnTo>
                    <a:pt x="202" y="1256"/>
                  </a:lnTo>
                  <a:lnTo>
                    <a:pt x="202" y="1139"/>
                  </a:lnTo>
                  <a:lnTo>
                    <a:pt x="219" y="1039"/>
                  </a:lnTo>
                  <a:lnTo>
                    <a:pt x="252" y="938"/>
                  </a:lnTo>
                  <a:lnTo>
                    <a:pt x="286" y="838"/>
                  </a:lnTo>
                  <a:lnTo>
                    <a:pt x="386" y="653"/>
                  </a:lnTo>
                  <a:lnTo>
                    <a:pt x="503" y="503"/>
                  </a:lnTo>
                  <a:lnTo>
                    <a:pt x="671" y="369"/>
                  </a:lnTo>
                  <a:lnTo>
                    <a:pt x="838" y="268"/>
                  </a:lnTo>
                  <a:lnTo>
                    <a:pt x="939" y="235"/>
                  </a:lnTo>
                  <a:lnTo>
                    <a:pt x="1039" y="218"/>
                  </a:lnTo>
                  <a:lnTo>
                    <a:pt x="1140" y="201"/>
                  </a:lnTo>
                  <a:close/>
                  <a:moveTo>
                    <a:pt x="1123" y="0"/>
                  </a:moveTo>
                  <a:lnTo>
                    <a:pt x="1006" y="17"/>
                  </a:lnTo>
                  <a:lnTo>
                    <a:pt x="889" y="50"/>
                  </a:lnTo>
                  <a:lnTo>
                    <a:pt x="771" y="84"/>
                  </a:lnTo>
                  <a:lnTo>
                    <a:pt x="654" y="151"/>
                  </a:lnTo>
                  <a:lnTo>
                    <a:pt x="554" y="201"/>
                  </a:lnTo>
                  <a:lnTo>
                    <a:pt x="453" y="285"/>
                  </a:lnTo>
                  <a:lnTo>
                    <a:pt x="369" y="369"/>
                  </a:lnTo>
                  <a:lnTo>
                    <a:pt x="286" y="452"/>
                  </a:lnTo>
                  <a:lnTo>
                    <a:pt x="219" y="553"/>
                  </a:lnTo>
                  <a:lnTo>
                    <a:pt x="152" y="653"/>
                  </a:lnTo>
                  <a:lnTo>
                    <a:pt x="101" y="754"/>
                  </a:lnTo>
                  <a:lnTo>
                    <a:pt x="51" y="871"/>
                  </a:lnTo>
                  <a:lnTo>
                    <a:pt x="18" y="988"/>
                  </a:lnTo>
                  <a:lnTo>
                    <a:pt x="1" y="1122"/>
                  </a:lnTo>
                  <a:lnTo>
                    <a:pt x="1" y="1256"/>
                  </a:lnTo>
                  <a:lnTo>
                    <a:pt x="1" y="1374"/>
                  </a:lnTo>
                  <a:lnTo>
                    <a:pt x="18" y="1508"/>
                  </a:lnTo>
                  <a:lnTo>
                    <a:pt x="51" y="1625"/>
                  </a:lnTo>
                  <a:lnTo>
                    <a:pt x="101" y="1742"/>
                  </a:lnTo>
                  <a:lnTo>
                    <a:pt x="152" y="1843"/>
                  </a:lnTo>
                  <a:lnTo>
                    <a:pt x="219" y="1943"/>
                  </a:lnTo>
                  <a:lnTo>
                    <a:pt x="286" y="2044"/>
                  </a:lnTo>
                  <a:lnTo>
                    <a:pt x="369" y="2127"/>
                  </a:lnTo>
                  <a:lnTo>
                    <a:pt x="453" y="2211"/>
                  </a:lnTo>
                  <a:lnTo>
                    <a:pt x="554" y="2295"/>
                  </a:lnTo>
                  <a:lnTo>
                    <a:pt x="654" y="2345"/>
                  </a:lnTo>
                  <a:lnTo>
                    <a:pt x="771" y="2412"/>
                  </a:lnTo>
                  <a:lnTo>
                    <a:pt x="889" y="2446"/>
                  </a:lnTo>
                  <a:lnTo>
                    <a:pt x="1006" y="2479"/>
                  </a:lnTo>
                  <a:lnTo>
                    <a:pt x="1123" y="2496"/>
                  </a:lnTo>
                  <a:lnTo>
                    <a:pt x="1391" y="2496"/>
                  </a:lnTo>
                  <a:lnTo>
                    <a:pt x="1508" y="2479"/>
                  </a:lnTo>
                  <a:lnTo>
                    <a:pt x="1626" y="2446"/>
                  </a:lnTo>
                  <a:lnTo>
                    <a:pt x="1743" y="2412"/>
                  </a:lnTo>
                  <a:lnTo>
                    <a:pt x="1860" y="2345"/>
                  </a:lnTo>
                  <a:lnTo>
                    <a:pt x="1961" y="2295"/>
                  </a:lnTo>
                  <a:lnTo>
                    <a:pt x="2061" y="2211"/>
                  </a:lnTo>
                  <a:lnTo>
                    <a:pt x="2145" y="2127"/>
                  </a:lnTo>
                  <a:lnTo>
                    <a:pt x="2229" y="2044"/>
                  </a:lnTo>
                  <a:lnTo>
                    <a:pt x="2296" y="1943"/>
                  </a:lnTo>
                  <a:lnTo>
                    <a:pt x="2363" y="1843"/>
                  </a:lnTo>
                  <a:lnTo>
                    <a:pt x="2413" y="1742"/>
                  </a:lnTo>
                  <a:lnTo>
                    <a:pt x="2446" y="1625"/>
                  </a:lnTo>
                  <a:lnTo>
                    <a:pt x="2480" y="1508"/>
                  </a:lnTo>
                  <a:lnTo>
                    <a:pt x="2497" y="1374"/>
                  </a:lnTo>
                  <a:lnTo>
                    <a:pt x="2513" y="1256"/>
                  </a:lnTo>
                  <a:lnTo>
                    <a:pt x="2497" y="1122"/>
                  </a:lnTo>
                  <a:lnTo>
                    <a:pt x="2480" y="988"/>
                  </a:lnTo>
                  <a:lnTo>
                    <a:pt x="2446" y="871"/>
                  </a:lnTo>
                  <a:lnTo>
                    <a:pt x="2413" y="754"/>
                  </a:lnTo>
                  <a:lnTo>
                    <a:pt x="2363" y="653"/>
                  </a:lnTo>
                  <a:lnTo>
                    <a:pt x="2296" y="553"/>
                  </a:lnTo>
                  <a:lnTo>
                    <a:pt x="2229" y="452"/>
                  </a:lnTo>
                  <a:lnTo>
                    <a:pt x="2145" y="369"/>
                  </a:lnTo>
                  <a:lnTo>
                    <a:pt x="2061" y="285"/>
                  </a:lnTo>
                  <a:lnTo>
                    <a:pt x="1961" y="201"/>
                  </a:lnTo>
                  <a:lnTo>
                    <a:pt x="1860" y="151"/>
                  </a:lnTo>
                  <a:lnTo>
                    <a:pt x="1743" y="84"/>
                  </a:lnTo>
                  <a:lnTo>
                    <a:pt x="1626" y="50"/>
                  </a:lnTo>
                  <a:lnTo>
                    <a:pt x="1508" y="17"/>
                  </a:lnTo>
                  <a:lnTo>
                    <a:pt x="1391"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 name="Google Shape;7246;g3058893a927_0_0">
              <a:extLst>
                <a:ext uri="{FF2B5EF4-FFF2-40B4-BE49-F238E27FC236}">
                  <a16:creationId xmlns:a16="http://schemas.microsoft.com/office/drawing/2014/main" id="{C4A719E4-DF84-46E5-8C85-CB905104EFFF}"/>
                </a:ext>
              </a:extLst>
            </p:cNvPr>
            <p:cNvSpPr/>
            <p:nvPr/>
          </p:nvSpPr>
          <p:spPr>
            <a:xfrm>
              <a:off x="266175" y="664600"/>
              <a:ext cx="77900" cy="34375"/>
            </a:xfrm>
            <a:custGeom>
              <a:avLst/>
              <a:gdLst/>
              <a:ahLst/>
              <a:cxnLst/>
              <a:rect l="l" t="t" r="r" b="b"/>
              <a:pathLst>
                <a:path w="3116" h="1375" extrusionOk="0">
                  <a:moveTo>
                    <a:pt x="1391" y="1"/>
                  </a:moveTo>
                  <a:lnTo>
                    <a:pt x="1240" y="34"/>
                  </a:lnTo>
                  <a:lnTo>
                    <a:pt x="1089" y="51"/>
                  </a:lnTo>
                  <a:lnTo>
                    <a:pt x="955" y="101"/>
                  </a:lnTo>
                  <a:lnTo>
                    <a:pt x="821" y="151"/>
                  </a:lnTo>
                  <a:lnTo>
                    <a:pt x="687" y="218"/>
                  </a:lnTo>
                  <a:lnTo>
                    <a:pt x="570" y="285"/>
                  </a:lnTo>
                  <a:lnTo>
                    <a:pt x="453" y="369"/>
                  </a:lnTo>
                  <a:lnTo>
                    <a:pt x="352" y="470"/>
                  </a:lnTo>
                  <a:lnTo>
                    <a:pt x="268" y="553"/>
                  </a:lnTo>
                  <a:lnTo>
                    <a:pt x="185" y="671"/>
                  </a:lnTo>
                  <a:lnTo>
                    <a:pt x="118" y="771"/>
                  </a:lnTo>
                  <a:lnTo>
                    <a:pt x="67" y="888"/>
                  </a:lnTo>
                  <a:lnTo>
                    <a:pt x="34" y="1006"/>
                  </a:lnTo>
                  <a:lnTo>
                    <a:pt x="0" y="1140"/>
                  </a:lnTo>
                  <a:lnTo>
                    <a:pt x="0" y="1274"/>
                  </a:lnTo>
                  <a:lnTo>
                    <a:pt x="0" y="1307"/>
                  </a:lnTo>
                  <a:lnTo>
                    <a:pt x="34" y="1341"/>
                  </a:lnTo>
                  <a:lnTo>
                    <a:pt x="51" y="1357"/>
                  </a:lnTo>
                  <a:lnTo>
                    <a:pt x="101" y="1374"/>
                  </a:lnTo>
                  <a:lnTo>
                    <a:pt x="134" y="1357"/>
                  </a:lnTo>
                  <a:lnTo>
                    <a:pt x="168" y="1341"/>
                  </a:lnTo>
                  <a:lnTo>
                    <a:pt x="185" y="1307"/>
                  </a:lnTo>
                  <a:lnTo>
                    <a:pt x="201" y="1274"/>
                  </a:lnTo>
                  <a:lnTo>
                    <a:pt x="201" y="1156"/>
                  </a:lnTo>
                  <a:lnTo>
                    <a:pt x="218" y="1056"/>
                  </a:lnTo>
                  <a:lnTo>
                    <a:pt x="252" y="955"/>
                  </a:lnTo>
                  <a:lnTo>
                    <a:pt x="302" y="855"/>
                  </a:lnTo>
                  <a:lnTo>
                    <a:pt x="369" y="754"/>
                  </a:lnTo>
                  <a:lnTo>
                    <a:pt x="436" y="671"/>
                  </a:lnTo>
                  <a:lnTo>
                    <a:pt x="503" y="587"/>
                  </a:lnTo>
                  <a:lnTo>
                    <a:pt x="603" y="520"/>
                  </a:lnTo>
                  <a:lnTo>
                    <a:pt x="687" y="453"/>
                  </a:lnTo>
                  <a:lnTo>
                    <a:pt x="804" y="386"/>
                  </a:lnTo>
                  <a:lnTo>
                    <a:pt x="905" y="336"/>
                  </a:lnTo>
                  <a:lnTo>
                    <a:pt x="1022" y="285"/>
                  </a:lnTo>
                  <a:lnTo>
                    <a:pt x="1156" y="252"/>
                  </a:lnTo>
                  <a:lnTo>
                    <a:pt x="1290" y="218"/>
                  </a:lnTo>
                  <a:lnTo>
                    <a:pt x="1424" y="202"/>
                  </a:lnTo>
                  <a:lnTo>
                    <a:pt x="1692" y="202"/>
                  </a:lnTo>
                  <a:lnTo>
                    <a:pt x="1826" y="218"/>
                  </a:lnTo>
                  <a:lnTo>
                    <a:pt x="1960" y="252"/>
                  </a:lnTo>
                  <a:lnTo>
                    <a:pt x="2077" y="285"/>
                  </a:lnTo>
                  <a:lnTo>
                    <a:pt x="2195" y="336"/>
                  </a:lnTo>
                  <a:lnTo>
                    <a:pt x="2312" y="386"/>
                  </a:lnTo>
                  <a:lnTo>
                    <a:pt x="2412" y="453"/>
                  </a:lnTo>
                  <a:lnTo>
                    <a:pt x="2513" y="520"/>
                  </a:lnTo>
                  <a:lnTo>
                    <a:pt x="2597" y="587"/>
                  </a:lnTo>
                  <a:lnTo>
                    <a:pt x="2680" y="671"/>
                  </a:lnTo>
                  <a:lnTo>
                    <a:pt x="2747" y="754"/>
                  </a:lnTo>
                  <a:lnTo>
                    <a:pt x="2798" y="855"/>
                  </a:lnTo>
                  <a:lnTo>
                    <a:pt x="2848" y="955"/>
                  </a:lnTo>
                  <a:lnTo>
                    <a:pt x="2881" y="1056"/>
                  </a:lnTo>
                  <a:lnTo>
                    <a:pt x="2898" y="1156"/>
                  </a:lnTo>
                  <a:lnTo>
                    <a:pt x="2915" y="1274"/>
                  </a:lnTo>
                  <a:lnTo>
                    <a:pt x="2915" y="1307"/>
                  </a:lnTo>
                  <a:lnTo>
                    <a:pt x="2948" y="1341"/>
                  </a:lnTo>
                  <a:lnTo>
                    <a:pt x="2982" y="1357"/>
                  </a:lnTo>
                  <a:lnTo>
                    <a:pt x="3015" y="1374"/>
                  </a:lnTo>
                  <a:lnTo>
                    <a:pt x="3049" y="1357"/>
                  </a:lnTo>
                  <a:lnTo>
                    <a:pt x="3082" y="1341"/>
                  </a:lnTo>
                  <a:lnTo>
                    <a:pt x="3099" y="1307"/>
                  </a:lnTo>
                  <a:lnTo>
                    <a:pt x="3116" y="1274"/>
                  </a:lnTo>
                  <a:lnTo>
                    <a:pt x="3099" y="1140"/>
                  </a:lnTo>
                  <a:lnTo>
                    <a:pt x="3082" y="1006"/>
                  </a:lnTo>
                  <a:lnTo>
                    <a:pt x="3049" y="888"/>
                  </a:lnTo>
                  <a:lnTo>
                    <a:pt x="2999" y="771"/>
                  </a:lnTo>
                  <a:lnTo>
                    <a:pt x="2932" y="671"/>
                  </a:lnTo>
                  <a:lnTo>
                    <a:pt x="2848" y="553"/>
                  </a:lnTo>
                  <a:lnTo>
                    <a:pt x="2764" y="470"/>
                  </a:lnTo>
                  <a:lnTo>
                    <a:pt x="2664" y="369"/>
                  </a:lnTo>
                  <a:lnTo>
                    <a:pt x="2546" y="285"/>
                  </a:lnTo>
                  <a:lnTo>
                    <a:pt x="2429" y="218"/>
                  </a:lnTo>
                  <a:lnTo>
                    <a:pt x="2295" y="151"/>
                  </a:lnTo>
                  <a:lnTo>
                    <a:pt x="2161" y="101"/>
                  </a:lnTo>
                  <a:lnTo>
                    <a:pt x="2010" y="51"/>
                  </a:lnTo>
                  <a:lnTo>
                    <a:pt x="1876" y="34"/>
                  </a:lnTo>
                  <a:lnTo>
                    <a:pt x="1709"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 name="Google Shape;7247;g3058893a927_0_0">
              <a:extLst>
                <a:ext uri="{FF2B5EF4-FFF2-40B4-BE49-F238E27FC236}">
                  <a16:creationId xmlns:a16="http://schemas.microsoft.com/office/drawing/2014/main" id="{4DD3346F-B391-4794-BAB1-4F530B01470F}"/>
                </a:ext>
              </a:extLst>
            </p:cNvPr>
            <p:cNvSpPr/>
            <p:nvPr/>
          </p:nvSpPr>
          <p:spPr>
            <a:xfrm>
              <a:off x="259050" y="694750"/>
              <a:ext cx="19700" cy="21800"/>
            </a:xfrm>
            <a:custGeom>
              <a:avLst/>
              <a:gdLst/>
              <a:ahLst/>
              <a:cxnLst/>
              <a:rect l="l" t="t" r="r" b="b"/>
              <a:pathLst>
                <a:path w="788" h="872" extrusionOk="0">
                  <a:moveTo>
                    <a:pt x="453" y="202"/>
                  </a:moveTo>
                  <a:lnTo>
                    <a:pt x="503" y="218"/>
                  </a:lnTo>
                  <a:lnTo>
                    <a:pt x="553" y="235"/>
                  </a:lnTo>
                  <a:lnTo>
                    <a:pt x="570" y="285"/>
                  </a:lnTo>
                  <a:lnTo>
                    <a:pt x="587" y="319"/>
                  </a:lnTo>
                  <a:lnTo>
                    <a:pt x="587" y="553"/>
                  </a:lnTo>
                  <a:lnTo>
                    <a:pt x="570" y="604"/>
                  </a:lnTo>
                  <a:lnTo>
                    <a:pt x="553" y="637"/>
                  </a:lnTo>
                  <a:lnTo>
                    <a:pt x="503" y="671"/>
                  </a:lnTo>
                  <a:lnTo>
                    <a:pt x="285" y="671"/>
                  </a:lnTo>
                  <a:lnTo>
                    <a:pt x="235" y="637"/>
                  </a:lnTo>
                  <a:lnTo>
                    <a:pt x="218" y="604"/>
                  </a:lnTo>
                  <a:lnTo>
                    <a:pt x="202" y="553"/>
                  </a:lnTo>
                  <a:lnTo>
                    <a:pt x="202" y="319"/>
                  </a:lnTo>
                  <a:lnTo>
                    <a:pt x="218" y="285"/>
                  </a:lnTo>
                  <a:lnTo>
                    <a:pt x="235" y="235"/>
                  </a:lnTo>
                  <a:lnTo>
                    <a:pt x="285" y="218"/>
                  </a:lnTo>
                  <a:lnTo>
                    <a:pt x="336" y="202"/>
                  </a:lnTo>
                  <a:close/>
                  <a:moveTo>
                    <a:pt x="269" y="1"/>
                  </a:moveTo>
                  <a:lnTo>
                    <a:pt x="202" y="34"/>
                  </a:lnTo>
                  <a:lnTo>
                    <a:pt x="151" y="51"/>
                  </a:lnTo>
                  <a:lnTo>
                    <a:pt x="101" y="101"/>
                  </a:lnTo>
                  <a:lnTo>
                    <a:pt x="68" y="151"/>
                  </a:lnTo>
                  <a:lnTo>
                    <a:pt x="34" y="202"/>
                  </a:lnTo>
                  <a:lnTo>
                    <a:pt x="17" y="269"/>
                  </a:lnTo>
                  <a:lnTo>
                    <a:pt x="1" y="319"/>
                  </a:lnTo>
                  <a:lnTo>
                    <a:pt x="1" y="553"/>
                  </a:lnTo>
                  <a:lnTo>
                    <a:pt x="17" y="620"/>
                  </a:lnTo>
                  <a:lnTo>
                    <a:pt x="34" y="671"/>
                  </a:lnTo>
                  <a:lnTo>
                    <a:pt x="68" y="738"/>
                  </a:lnTo>
                  <a:lnTo>
                    <a:pt x="101" y="788"/>
                  </a:lnTo>
                  <a:lnTo>
                    <a:pt x="151" y="821"/>
                  </a:lnTo>
                  <a:lnTo>
                    <a:pt x="202" y="855"/>
                  </a:lnTo>
                  <a:lnTo>
                    <a:pt x="269" y="872"/>
                  </a:lnTo>
                  <a:lnTo>
                    <a:pt x="520" y="872"/>
                  </a:lnTo>
                  <a:lnTo>
                    <a:pt x="587" y="855"/>
                  </a:lnTo>
                  <a:lnTo>
                    <a:pt x="637" y="821"/>
                  </a:lnTo>
                  <a:lnTo>
                    <a:pt x="687" y="788"/>
                  </a:lnTo>
                  <a:lnTo>
                    <a:pt x="738" y="738"/>
                  </a:lnTo>
                  <a:lnTo>
                    <a:pt x="754" y="671"/>
                  </a:lnTo>
                  <a:lnTo>
                    <a:pt x="771" y="620"/>
                  </a:lnTo>
                  <a:lnTo>
                    <a:pt x="788" y="553"/>
                  </a:lnTo>
                  <a:lnTo>
                    <a:pt x="788" y="319"/>
                  </a:lnTo>
                  <a:lnTo>
                    <a:pt x="771" y="269"/>
                  </a:lnTo>
                  <a:lnTo>
                    <a:pt x="754" y="202"/>
                  </a:lnTo>
                  <a:lnTo>
                    <a:pt x="738"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 name="Google Shape;7248;g3058893a927_0_0">
              <a:extLst>
                <a:ext uri="{FF2B5EF4-FFF2-40B4-BE49-F238E27FC236}">
                  <a16:creationId xmlns:a16="http://schemas.microsoft.com/office/drawing/2014/main" id="{D9AC18B8-8682-4766-9FB9-F0238DE9E960}"/>
                </a:ext>
              </a:extLst>
            </p:cNvPr>
            <p:cNvSpPr/>
            <p:nvPr/>
          </p:nvSpPr>
          <p:spPr>
            <a:xfrm>
              <a:off x="331500" y="694750"/>
              <a:ext cx="19275" cy="21800"/>
            </a:xfrm>
            <a:custGeom>
              <a:avLst/>
              <a:gdLst/>
              <a:ahLst/>
              <a:cxnLst/>
              <a:rect l="l" t="t" r="r" b="b"/>
              <a:pathLst>
                <a:path w="771" h="872" extrusionOk="0">
                  <a:moveTo>
                    <a:pt x="453" y="202"/>
                  </a:moveTo>
                  <a:lnTo>
                    <a:pt x="503" y="218"/>
                  </a:lnTo>
                  <a:lnTo>
                    <a:pt x="536" y="235"/>
                  </a:lnTo>
                  <a:lnTo>
                    <a:pt x="570" y="285"/>
                  </a:lnTo>
                  <a:lnTo>
                    <a:pt x="570" y="319"/>
                  </a:lnTo>
                  <a:lnTo>
                    <a:pt x="570" y="553"/>
                  </a:lnTo>
                  <a:lnTo>
                    <a:pt x="570" y="604"/>
                  </a:lnTo>
                  <a:lnTo>
                    <a:pt x="536" y="637"/>
                  </a:lnTo>
                  <a:lnTo>
                    <a:pt x="503" y="671"/>
                  </a:lnTo>
                  <a:lnTo>
                    <a:pt x="268" y="671"/>
                  </a:lnTo>
                  <a:lnTo>
                    <a:pt x="235" y="637"/>
                  </a:lnTo>
                  <a:lnTo>
                    <a:pt x="201" y="604"/>
                  </a:lnTo>
                  <a:lnTo>
                    <a:pt x="201" y="553"/>
                  </a:lnTo>
                  <a:lnTo>
                    <a:pt x="201" y="319"/>
                  </a:lnTo>
                  <a:lnTo>
                    <a:pt x="201" y="285"/>
                  </a:lnTo>
                  <a:lnTo>
                    <a:pt x="235" y="235"/>
                  </a:lnTo>
                  <a:lnTo>
                    <a:pt x="268" y="218"/>
                  </a:lnTo>
                  <a:lnTo>
                    <a:pt x="319" y="202"/>
                  </a:lnTo>
                  <a:close/>
                  <a:moveTo>
                    <a:pt x="252" y="1"/>
                  </a:moveTo>
                  <a:lnTo>
                    <a:pt x="201" y="34"/>
                  </a:lnTo>
                  <a:lnTo>
                    <a:pt x="134" y="51"/>
                  </a:lnTo>
                  <a:lnTo>
                    <a:pt x="101" y="101"/>
                  </a:lnTo>
                  <a:lnTo>
                    <a:pt x="51" y="151"/>
                  </a:lnTo>
                  <a:lnTo>
                    <a:pt x="17" y="202"/>
                  </a:lnTo>
                  <a:lnTo>
                    <a:pt x="0" y="269"/>
                  </a:lnTo>
                  <a:lnTo>
                    <a:pt x="0" y="319"/>
                  </a:lnTo>
                  <a:lnTo>
                    <a:pt x="0" y="553"/>
                  </a:lnTo>
                  <a:lnTo>
                    <a:pt x="0" y="620"/>
                  </a:lnTo>
                  <a:lnTo>
                    <a:pt x="17" y="671"/>
                  </a:lnTo>
                  <a:lnTo>
                    <a:pt x="51" y="738"/>
                  </a:lnTo>
                  <a:lnTo>
                    <a:pt x="101" y="788"/>
                  </a:lnTo>
                  <a:lnTo>
                    <a:pt x="134" y="821"/>
                  </a:lnTo>
                  <a:lnTo>
                    <a:pt x="201" y="855"/>
                  </a:lnTo>
                  <a:lnTo>
                    <a:pt x="252" y="872"/>
                  </a:lnTo>
                  <a:lnTo>
                    <a:pt x="520" y="872"/>
                  </a:lnTo>
                  <a:lnTo>
                    <a:pt x="587" y="855"/>
                  </a:lnTo>
                  <a:lnTo>
                    <a:pt x="637" y="821"/>
                  </a:lnTo>
                  <a:lnTo>
                    <a:pt x="687" y="788"/>
                  </a:lnTo>
                  <a:lnTo>
                    <a:pt x="721" y="738"/>
                  </a:lnTo>
                  <a:lnTo>
                    <a:pt x="754" y="671"/>
                  </a:lnTo>
                  <a:lnTo>
                    <a:pt x="771" y="620"/>
                  </a:lnTo>
                  <a:lnTo>
                    <a:pt x="771" y="553"/>
                  </a:lnTo>
                  <a:lnTo>
                    <a:pt x="771" y="319"/>
                  </a:lnTo>
                  <a:lnTo>
                    <a:pt x="771" y="269"/>
                  </a:lnTo>
                  <a:lnTo>
                    <a:pt x="754" y="202"/>
                  </a:lnTo>
                  <a:lnTo>
                    <a:pt x="721" y="151"/>
                  </a:lnTo>
                  <a:lnTo>
                    <a:pt x="687" y="101"/>
                  </a:lnTo>
                  <a:lnTo>
                    <a:pt x="637" y="51"/>
                  </a:lnTo>
                  <a:lnTo>
                    <a:pt x="587" y="34"/>
                  </a:lnTo>
                  <a:lnTo>
                    <a:pt x="52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 name="Google Shape;7249;g3058893a927_0_0">
              <a:extLst>
                <a:ext uri="{FF2B5EF4-FFF2-40B4-BE49-F238E27FC236}">
                  <a16:creationId xmlns:a16="http://schemas.microsoft.com/office/drawing/2014/main" id="{BBAB3F1B-E193-4634-AE49-2C54BBC59B5F}"/>
                </a:ext>
              </a:extLst>
            </p:cNvPr>
            <p:cNvSpPr/>
            <p:nvPr/>
          </p:nvSpPr>
          <p:spPr>
            <a:xfrm>
              <a:off x="303025" y="711500"/>
              <a:ext cx="40650" cy="16775"/>
            </a:xfrm>
            <a:custGeom>
              <a:avLst/>
              <a:gdLst/>
              <a:ahLst/>
              <a:cxnLst/>
              <a:rect l="l" t="t" r="r" b="b"/>
              <a:pathLst>
                <a:path w="1626" h="671" extrusionOk="0">
                  <a:moveTo>
                    <a:pt x="1525" y="1"/>
                  </a:moveTo>
                  <a:lnTo>
                    <a:pt x="1491" y="17"/>
                  </a:lnTo>
                  <a:lnTo>
                    <a:pt x="1458" y="34"/>
                  </a:lnTo>
                  <a:lnTo>
                    <a:pt x="1441" y="68"/>
                  </a:lnTo>
                  <a:lnTo>
                    <a:pt x="1424" y="101"/>
                  </a:lnTo>
                  <a:lnTo>
                    <a:pt x="1424" y="369"/>
                  </a:lnTo>
                  <a:lnTo>
                    <a:pt x="1424" y="403"/>
                  </a:lnTo>
                  <a:lnTo>
                    <a:pt x="1407" y="436"/>
                  </a:lnTo>
                  <a:lnTo>
                    <a:pt x="1357" y="470"/>
                  </a:lnTo>
                  <a:lnTo>
                    <a:pt x="201" y="470"/>
                  </a:lnTo>
                  <a:lnTo>
                    <a:pt x="201" y="269"/>
                  </a:lnTo>
                  <a:lnTo>
                    <a:pt x="185" y="218"/>
                  </a:lnTo>
                  <a:lnTo>
                    <a:pt x="168" y="185"/>
                  </a:lnTo>
                  <a:lnTo>
                    <a:pt x="134" y="168"/>
                  </a:lnTo>
                  <a:lnTo>
                    <a:pt x="51" y="168"/>
                  </a:lnTo>
                  <a:lnTo>
                    <a:pt x="17" y="185"/>
                  </a:lnTo>
                  <a:lnTo>
                    <a:pt x="0" y="218"/>
                  </a:lnTo>
                  <a:lnTo>
                    <a:pt x="0" y="269"/>
                  </a:lnTo>
                  <a:lnTo>
                    <a:pt x="0" y="570"/>
                  </a:lnTo>
                  <a:lnTo>
                    <a:pt x="0" y="620"/>
                  </a:lnTo>
                  <a:lnTo>
                    <a:pt x="17" y="637"/>
                  </a:lnTo>
                  <a:lnTo>
                    <a:pt x="51" y="671"/>
                  </a:lnTo>
                  <a:lnTo>
                    <a:pt x="1374" y="671"/>
                  </a:lnTo>
                  <a:lnTo>
                    <a:pt x="1458" y="637"/>
                  </a:lnTo>
                  <a:lnTo>
                    <a:pt x="1525" y="604"/>
                  </a:lnTo>
                  <a:lnTo>
                    <a:pt x="1575" y="553"/>
                  </a:lnTo>
                  <a:lnTo>
                    <a:pt x="1608" y="503"/>
                  </a:lnTo>
                  <a:lnTo>
                    <a:pt x="1625" y="453"/>
                  </a:lnTo>
                  <a:lnTo>
                    <a:pt x="1625" y="369"/>
                  </a:lnTo>
                  <a:lnTo>
                    <a:pt x="1625" y="101"/>
                  </a:lnTo>
                  <a:lnTo>
                    <a:pt x="1625" y="68"/>
                  </a:lnTo>
                  <a:lnTo>
                    <a:pt x="1592" y="34"/>
                  </a:lnTo>
                  <a:lnTo>
                    <a:pt x="1558" y="17"/>
                  </a:lnTo>
                  <a:lnTo>
                    <a:pt x="1525"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7" name="Google Shape;7250;g3058893a927_0_0">
            <a:extLst>
              <a:ext uri="{FF2B5EF4-FFF2-40B4-BE49-F238E27FC236}">
                <a16:creationId xmlns:a16="http://schemas.microsoft.com/office/drawing/2014/main" id="{C12223B2-2DA5-40AF-BE23-7552F88CBD52}"/>
              </a:ext>
            </a:extLst>
          </p:cNvPr>
          <p:cNvGrpSpPr/>
          <p:nvPr/>
        </p:nvGrpSpPr>
        <p:grpSpPr>
          <a:xfrm>
            <a:off x="2473357" y="2043998"/>
            <a:ext cx="956001" cy="674353"/>
            <a:chOff x="627575" y="1056975"/>
            <a:chExt cx="116425" cy="82125"/>
          </a:xfrm>
        </p:grpSpPr>
        <p:sp>
          <p:nvSpPr>
            <p:cNvPr id="48" name="Google Shape;7251;g3058893a927_0_0">
              <a:extLst>
                <a:ext uri="{FF2B5EF4-FFF2-40B4-BE49-F238E27FC236}">
                  <a16:creationId xmlns:a16="http://schemas.microsoft.com/office/drawing/2014/main" id="{B1F2802C-B614-4837-9FE6-C0679136BA75}"/>
                </a:ext>
              </a:extLst>
            </p:cNvPr>
            <p:cNvSpPr/>
            <p:nvPr/>
          </p:nvSpPr>
          <p:spPr>
            <a:xfrm>
              <a:off x="627575" y="1121900"/>
              <a:ext cx="116425" cy="17200"/>
            </a:xfrm>
            <a:custGeom>
              <a:avLst/>
              <a:gdLst/>
              <a:ahLst/>
              <a:cxnLst/>
              <a:rect l="l" t="t" r="r" b="b"/>
              <a:pathLst>
                <a:path w="4657" h="688" extrusionOk="0">
                  <a:moveTo>
                    <a:pt x="4456" y="201"/>
                  </a:moveTo>
                  <a:lnTo>
                    <a:pt x="4456" y="486"/>
                  </a:lnTo>
                  <a:lnTo>
                    <a:pt x="201" y="486"/>
                  </a:lnTo>
                  <a:lnTo>
                    <a:pt x="201" y="201"/>
                  </a:lnTo>
                  <a:close/>
                  <a:moveTo>
                    <a:pt x="101" y="0"/>
                  </a:moveTo>
                  <a:lnTo>
                    <a:pt x="50" y="17"/>
                  </a:lnTo>
                  <a:lnTo>
                    <a:pt x="17" y="34"/>
                  </a:lnTo>
                  <a:lnTo>
                    <a:pt x="0" y="67"/>
                  </a:lnTo>
                  <a:lnTo>
                    <a:pt x="0" y="101"/>
                  </a:lnTo>
                  <a:lnTo>
                    <a:pt x="0" y="587"/>
                  </a:lnTo>
                  <a:lnTo>
                    <a:pt x="0" y="620"/>
                  </a:lnTo>
                  <a:lnTo>
                    <a:pt x="17" y="654"/>
                  </a:lnTo>
                  <a:lnTo>
                    <a:pt x="50" y="670"/>
                  </a:lnTo>
                  <a:lnTo>
                    <a:pt x="101" y="687"/>
                  </a:lnTo>
                  <a:lnTo>
                    <a:pt x="4556" y="687"/>
                  </a:lnTo>
                  <a:lnTo>
                    <a:pt x="4607" y="670"/>
                  </a:lnTo>
                  <a:lnTo>
                    <a:pt x="4640" y="654"/>
                  </a:lnTo>
                  <a:lnTo>
                    <a:pt x="4657" y="620"/>
                  </a:lnTo>
                  <a:lnTo>
                    <a:pt x="4657" y="587"/>
                  </a:lnTo>
                  <a:lnTo>
                    <a:pt x="4657" y="101"/>
                  </a:lnTo>
                  <a:lnTo>
                    <a:pt x="4657" y="67"/>
                  </a:lnTo>
                  <a:lnTo>
                    <a:pt x="4640" y="34"/>
                  </a:lnTo>
                  <a:lnTo>
                    <a:pt x="4607" y="17"/>
                  </a:lnTo>
                  <a:lnTo>
                    <a:pt x="4556" y="0"/>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 name="Google Shape;7252;g3058893a927_0_0">
              <a:extLst>
                <a:ext uri="{FF2B5EF4-FFF2-40B4-BE49-F238E27FC236}">
                  <a16:creationId xmlns:a16="http://schemas.microsoft.com/office/drawing/2014/main" id="{C411D5BA-26E2-41BB-AA64-A7FAC9E8C763}"/>
                </a:ext>
              </a:extLst>
            </p:cNvPr>
            <p:cNvSpPr/>
            <p:nvPr/>
          </p:nvSpPr>
          <p:spPr>
            <a:xfrm>
              <a:off x="635525" y="1056975"/>
              <a:ext cx="101375" cy="69975"/>
            </a:xfrm>
            <a:custGeom>
              <a:avLst/>
              <a:gdLst/>
              <a:ahLst/>
              <a:cxnLst/>
              <a:rect l="l" t="t" r="r" b="b"/>
              <a:pathLst>
                <a:path w="4055" h="2799" extrusionOk="0">
                  <a:moveTo>
                    <a:pt x="3853" y="202"/>
                  </a:moveTo>
                  <a:lnTo>
                    <a:pt x="3853" y="2597"/>
                  </a:lnTo>
                  <a:lnTo>
                    <a:pt x="201" y="2597"/>
                  </a:lnTo>
                  <a:lnTo>
                    <a:pt x="201" y="202"/>
                  </a:lnTo>
                  <a:close/>
                  <a:moveTo>
                    <a:pt x="101" y="1"/>
                  </a:moveTo>
                  <a:lnTo>
                    <a:pt x="51" y="18"/>
                  </a:lnTo>
                  <a:lnTo>
                    <a:pt x="17" y="34"/>
                  </a:lnTo>
                  <a:lnTo>
                    <a:pt x="0" y="68"/>
                  </a:lnTo>
                  <a:lnTo>
                    <a:pt x="0" y="101"/>
                  </a:lnTo>
                  <a:lnTo>
                    <a:pt x="0" y="2698"/>
                  </a:lnTo>
                  <a:lnTo>
                    <a:pt x="0" y="2748"/>
                  </a:lnTo>
                  <a:lnTo>
                    <a:pt x="17" y="2782"/>
                  </a:lnTo>
                  <a:lnTo>
                    <a:pt x="51" y="2798"/>
                  </a:lnTo>
                  <a:lnTo>
                    <a:pt x="3987" y="2798"/>
                  </a:lnTo>
                  <a:lnTo>
                    <a:pt x="4021" y="2782"/>
                  </a:lnTo>
                  <a:lnTo>
                    <a:pt x="4054" y="2748"/>
                  </a:lnTo>
                  <a:lnTo>
                    <a:pt x="4054" y="2698"/>
                  </a:lnTo>
                  <a:lnTo>
                    <a:pt x="4054" y="101"/>
                  </a:lnTo>
                  <a:lnTo>
                    <a:pt x="4054" y="68"/>
                  </a:lnTo>
                  <a:lnTo>
                    <a:pt x="4021" y="34"/>
                  </a:lnTo>
                  <a:lnTo>
                    <a:pt x="3987" y="18"/>
                  </a:lnTo>
                  <a:lnTo>
                    <a:pt x="3954"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 name="Google Shape;7253;g3058893a927_0_0">
              <a:extLst>
                <a:ext uri="{FF2B5EF4-FFF2-40B4-BE49-F238E27FC236}">
                  <a16:creationId xmlns:a16="http://schemas.microsoft.com/office/drawing/2014/main" id="{3437A05C-6F6F-4729-9584-723E25FA7590}"/>
                </a:ext>
              </a:extLst>
            </p:cNvPr>
            <p:cNvSpPr/>
            <p:nvPr/>
          </p:nvSpPr>
          <p:spPr>
            <a:xfrm>
              <a:off x="652275" y="1074150"/>
              <a:ext cx="67450" cy="5050"/>
            </a:xfrm>
            <a:custGeom>
              <a:avLst/>
              <a:gdLst/>
              <a:ahLst/>
              <a:cxnLst/>
              <a:rect l="l" t="t" r="r" b="b"/>
              <a:pathLst>
                <a:path w="2698" h="202" extrusionOk="0">
                  <a:moveTo>
                    <a:pt x="101" y="1"/>
                  </a:moveTo>
                  <a:lnTo>
                    <a:pt x="51" y="17"/>
                  </a:lnTo>
                  <a:lnTo>
                    <a:pt x="17" y="34"/>
                  </a:lnTo>
                  <a:lnTo>
                    <a:pt x="0" y="68"/>
                  </a:lnTo>
                  <a:lnTo>
                    <a:pt x="0" y="101"/>
                  </a:lnTo>
                  <a:lnTo>
                    <a:pt x="0" y="135"/>
                  </a:lnTo>
                  <a:lnTo>
                    <a:pt x="17" y="168"/>
                  </a:lnTo>
                  <a:lnTo>
                    <a:pt x="51" y="202"/>
                  </a:lnTo>
                  <a:lnTo>
                    <a:pt x="2630" y="202"/>
                  </a:lnTo>
                  <a:lnTo>
                    <a:pt x="2664" y="168"/>
                  </a:lnTo>
                  <a:lnTo>
                    <a:pt x="2681" y="135"/>
                  </a:lnTo>
                  <a:lnTo>
                    <a:pt x="2697" y="101"/>
                  </a:lnTo>
                  <a:lnTo>
                    <a:pt x="2681" y="68"/>
                  </a:lnTo>
                  <a:lnTo>
                    <a:pt x="2664" y="34"/>
                  </a:lnTo>
                  <a:lnTo>
                    <a:pt x="2630" y="17"/>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 name="Google Shape;7254;g3058893a927_0_0">
              <a:extLst>
                <a:ext uri="{FF2B5EF4-FFF2-40B4-BE49-F238E27FC236}">
                  <a16:creationId xmlns:a16="http://schemas.microsoft.com/office/drawing/2014/main" id="{6AAD9B47-E976-438E-9B93-40D822E88956}"/>
                </a:ext>
              </a:extLst>
            </p:cNvPr>
            <p:cNvSpPr/>
            <p:nvPr/>
          </p:nvSpPr>
          <p:spPr>
            <a:xfrm>
              <a:off x="652275" y="1090900"/>
              <a:ext cx="67450" cy="5050"/>
            </a:xfrm>
            <a:custGeom>
              <a:avLst/>
              <a:gdLst/>
              <a:ahLst/>
              <a:cxnLst/>
              <a:rect l="l" t="t" r="r" b="b"/>
              <a:pathLst>
                <a:path w="2698" h="202" extrusionOk="0">
                  <a:moveTo>
                    <a:pt x="51" y="1"/>
                  </a:moveTo>
                  <a:lnTo>
                    <a:pt x="17" y="18"/>
                  </a:lnTo>
                  <a:lnTo>
                    <a:pt x="0" y="51"/>
                  </a:lnTo>
                  <a:lnTo>
                    <a:pt x="0" y="101"/>
                  </a:lnTo>
                  <a:lnTo>
                    <a:pt x="0" y="135"/>
                  </a:lnTo>
                  <a:lnTo>
                    <a:pt x="17" y="168"/>
                  </a:lnTo>
                  <a:lnTo>
                    <a:pt x="51" y="185"/>
                  </a:lnTo>
                  <a:lnTo>
                    <a:pt x="101" y="202"/>
                  </a:lnTo>
                  <a:lnTo>
                    <a:pt x="2597" y="202"/>
                  </a:lnTo>
                  <a:lnTo>
                    <a:pt x="2630" y="185"/>
                  </a:lnTo>
                  <a:lnTo>
                    <a:pt x="2664" y="168"/>
                  </a:lnTo>
                  <a:lnTo>
                    <a:pt x="2681" y="135"/>
                  </a:lnTo>
                  <a:lnTo>
                    <a:pt x="2697" y="101"/>
                  </a:lnTo>
                  <a:lnTo>
                    <a:pt x="2681" y="51"/>
                  </a:lnTo>
                  <a:lnTo>
                    <a:pt x="2664" y="18"/>
                  </a:lnTo>
                  <a:lnTo>
                    <a:pt x="2630"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 name="Google Shape;7255;g3058893a927_0_0">
              <a:extLst>
                <a:ext uri="{FF2B5EF4-FFF2-40B4-BE49-F238E27FC236}">
                  <a16:creationId xmlns:a16="http://schemas.microsoft.com/office/drawing/2014/main" id="{9F276FFB-CB9F-4E39-8139-AAA256F8B362}"/>
                </a:ext>
              </a:extLst>
            </p:cNvPr>
            <p:cNvSpPr/>
            <p:nvPr/>
          </p:nvSpPr>
          <p:spPr>
            <a:xfrm>
              <a:off x="652275" y="1107650"/>
              <a:ext cx="67450" cy="5050"/>
            </a:xfrm>
            <a:custGeom>
              <a:avLst/>
              <a:gdLst/>
              <a:ahLst/>
              <a:cxnLst/>
              <a:rect l="l" t="t" r="r" b="b"/>
              <a:pathLst>
                <a:path w="2698" h="202" extrusionOk="0">
                  <a:moveTo>
                    <a:pt x="101" y="1"/>
                  </a:moveTo>
                  <a:lnTo>
                    <a:pt x="51" y="18"/>
                  </a:lnTo>
                  <a:lnTo>
                    <a:pt x="17" y="34"/>
                  </a:lnTo>
                  <a:lnTo>
                    <a:pt x="0" y="68"/>
                  </a:lnTo>
                  <a:lnTo>
                    <a:pt x="0" y="101"/>
                  </a:lnTo>
                  <a:lnTo>
                    <a:pt x="0" y="152"/>
                  </a:lnTo>
                  <a:lnTo>
                    <a:pt x="17" y="185"/>
                  </a:lnTo>
                  <a:lnTo>
                    <a:pt x="51" y="202"/>
                  </a:lnTo>
                  <a:lnTo>
                    <a:pt x="2630" y="202"/>
                  </a:lnTo>
                  <a:lnTo>
                    <a:pt x="2664" y="185"/>
                  </a:lnTo>
                  <a:lnTo>
                    <a:pt x="2681" y="152"/>
                  </a:lnTo>
                  <a:lnTo>
                    <a:pt x="2697" y="101"/>
                  </a:lnTo>
                  <a:lnTo>
                    <a:pt x="2681" y="68"/>
                  </a:lnTo>
                  <a:lnTo>
                    <a:pt x="2664" y="34"/>
                  </a:lnTo>
                  <a:lnTo>
                    <a:pt x="2630" y="18"/>
                  </a:lnTo>
                  <a:lnTo>
                    <a:pt x="2597" y="1"/>
                  </a:lnTo>
                  <a:close/>
                </a:path>
              </a:pathLst>
            </a:custGeom>
            <a:solidFill>
              <a:schemeClr val="l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653"/>
        <p:cNvGrpSpPr/>
        <p:nvPr/>
      </p:nvGrpSpPr>
      <p:grpSpPr>
        <a:xfrm>
          <a:off x="0" y="0"/>
          <a:ext cx="0" cy="0"/>
          <a:chOff x="0" y="0"/>
          <a:chExt cx="0" cy="0"/>
        </a:xfrm>
      </p:grpSpPr>
      <p:sp>
        <p:nvSpPr>
          <p:cNvPr id="10654" name="Google Shape;10654;p2"/>
          <p:cNvSpPr txBox="1">
            <a:spLocks noGrp="1"/>
          </p:cNvSpPr>
          <p:nvPr>
            <p:ph type="title"/>
          </p:nvPr>
        </p:nvSpPr>
        <p:spPr>
          <a:xfrm>
            <a:off x="409525" y="1980350"/>
            <a:ext cx="8422800" cy="841800"/>
          </a:xfrm>
          <a:prstGeom prst="rect">
            <a:avLst/>
          </a:prstGeom>
          <a:noFill/>
          <a:ln>
            <a:noFill/>
          </a:ln>
        </p:spPr>
        <p:txBody>
          <a:bodyPr spcFirstLastPara="1" wrap="square" lIns="91425" tIns="91425" rIns="91425" bIns="91425" anchor="ctr" anchorCtr="0">
            <a:normAutofit/>
          </a:bodyPr>
          <a:lstStyle/>
          <a:p>
            <a:pPr marL="0" lvl="0" indent="0" algn="l" rtl="0">
              <a:lnSpc>
                <a:spcPct val="100000"/>
              </a:lnSpc>
              <a:spcBef>
                <a:spcPts val="0"/>
              </a:spcBef>
              <a:spcAft>
                <a:spcPts val="0"/>
              </a:spcAft>
              <a:buSzPts val="3600"/>
              <a:buNone/>
            </a:pPr>
            <a:r>
              <a:rPr lang="en"/>
              <a:t>Health savings account</a:t>
            </a:r>
            <a:endParaRPr/>
          </a:p>
        </p:txBody>
      </p:sp>
      <p:sp>
        <p:nvSpPr>
          <p:cNvPr id="10655" name="Google Shape;10655;p2"/>
          <p:cNvSpPr/>
          <p:nvPr/>
        </p:nvSpPr>
        <p:spPr>
          <a:xfrm>
            <a:off x="409525" y="2668250"/>
            <a:ext cx="3232200" cy="461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2400" b="0" i="0" u="none" strike="noStrike" cap="none">
                <a:solidFill>
                  <a:schemeClr val="dk2"/>
                </a:solidFill>
                <a:latin typeface="Roboto Condensed"/>
                <a:ea typeface="Roboto Condensed"/>
                <a:cs typeface="Roboto Condensed"/>
                <a:sym typeface="Roboto Condensed"/>
              </a:rPr>
              <a:t>(HSA) </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show="0">
  <p:cSld>
    <p:spTree>
      <p:nvGrpSpPr>
        <p:cNvPr id="1" name="Shape 11002"/>
        <p:cNvGrpSpPr/>
        <p:nvPr/>
      </p:nvGrpSpPr>
      <p:grpSpPr>
        <a:xfrm>
          <a:off x="0" y="0"/>
          <a:ext cx="0" cy="0"/>
          <a:chOff x="0" y="0"/>
          <a:chExt cx="0" cy="0"/>
        </a:xfrm>
      </p:grpSpPr>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006"/>
        <p:cNvGrpSpPr/>
        <p:nvPr/>
      </p:nvGrpSpPr>
      <p:grpSpPr>
        <a:xfrm>
          <a:off x="0" y="0"/>
          <a:ext cx="0" cy="0"/>
          <a:chOff x="0" y="0"/>
          <a:chExt cx="0" cy="0"/>
        </a:xfrm>
      </p:grpSpPr>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0659"/>
        <p:cNvGrpSpPr/>
        <p:nvPr/>
      </p:nvGrpSpPr>
      <p:grpSpPr>
        <a:xfrm>
          <a:off x="0" y="0"/>
          <a:ext cx="0" cy="0"/>
          <a:chOff x="0" y="0"/>
          <a:chExt cx="0" cy="0"/>
        </a:xfrm>
      </p:grpSpPr>
      <p:sp>
        <p:nvSpPr>
          <p:cNvPr id="10660" name="Google Shape;10660;p3"/>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What is a health savings account (HSA)?</a:t>
            </a:r>
            <a:endParaRPr/>
          </a:p>
        </p:txBody>
      </p:sp>
      <p:sp>
        <p:nvSpPr>
          <p:cNvPr id="10661" name="Google Shape;10661;p3"/>
          <p:cNvSpPr txBox="1"/>
          <p:nvPr/>
        </p:nvSpPr>
        <p:spPr>
          <a:xfrm>
            <a:off x="1227222" y="3250253"/>
            <a:ext cx="17205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Individually owned account </a:t>
            </a:r>
            <a:endParaRPr sz="1650" b="0" i="0" u="none" strike="noStrike" cap="none">
              <a:solidFill>
                <a:srgbClr val="253746"/>
              </a:solidFill>
              <a:latin typeface="Inter"/>
              <a:ea typeface="Inter"/>
              <a:cs typeface="Inter"/>
              <a:sym typeface="Inter"/>
            </a:endParaRPr>
          </a:p>
        </p:txBody>
      </p:sp>
      <p:sp>
        <p:nvSpPr>
          <p:cNvPr id="10662" name="Google Shape;10662;p3"/>
          <p:cNvSpPr txBox="1"/>
          <p:nvPr/>
        </p:nvSpPr>
        <p:spPr>
          <a:xfrm>
            <a:off x="3817225" y="3250250"/>
            <a:ext cx="15870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Funds rollover every year </a:t>
            </a:r>
            <a:endParaRPr sz="1650" b="0" i="0" u="none" strike="noStrike" cap="none">
              <a:solidFill>
                <a:srgbClr val="253746"/>
              </a:solidFill>
              <a:latin typeface="Inter"/>
              <a:ea typeface="Inter"/>
              <a:cs typeface="Inter"/>
              <a:sym typeface="Inter"/>
            </a:endParaRPr>
          </a:p>
        </p:txBody>
      </p:sp>
      <p:sp>
        <p:nvSpPr>
          <p:cNvPr id="10663" name="Google Shape;10663;p3"/>
          <p:cNvSpPr/>
          <p:nvPr/>
        </p:nvSpPr>
        <p:spPr>
          <a:xfrm>
            <a:off x="1237600" y="1682113"/>
            <a:ext cx="1436631" cy="1436631"/>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64" name="Google Shape;10664;p3"/>
          <p:cNvSpPr txBox="1"/>
          <p:nvPr/>
        </p:nvSpPr>
        <p:spPr>
          <a:xfrm>
            <a:off x="5919425" y="3250250"/>
            <a:ext cx="2233800" cy="577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Grow account through investments</a:t>
            </a:r>
            <a:endParaRPr sz="1650" b="0" i="0" u="none" strike="noStrike" cap="none">
              <a:solidFill>
                <a:srgbClr val="253746"/>
              </a:solidFill>
              <a:latin typeface="Inter"/>
              <a:ea typeface="Inter"/>
              <a:cs typeface="Inter"/>
              <a:sym typeface="Inter"/>
            </a:endParaRPr>
          </a:p>
        </p:txBody>
      </p:sp>
      <p:pic>
        <p:nvPicPr>
          <p:cNvPr id="10665" name="Google Shape;10665;p3"/>
          <p:cNvPicPr preferRelativeResize="0"/>
          <p:nvPr/>
        </p:nvPicPr>
        <p:blipFill rotWithShape="1">
          <a:blip r:embed="rId3">
            <a:alphaModFix/>
          </a:blip>
          <a:srcRect/>
          <a:stretch/>
        </p:blipFill>
        <p:spPr>
          <a:xfrm>
            <a:off x="1307054" y="1817305"/>
            <a:ext cx="1249311" cy="1206116"/>
          </a:xfrm>
          <a:prstGeom prst="rect">
            <a:avLst/>
          </a:prstGeom>
          <a:noFill/>
          <a:ln>
            <a:noFill/>
          </a:ln>
        </p:spPr>
      </p:pic>
      <p:sp>
        <p:nvSpPr>
          <p:cNvPr id="10666" name="Google Shape;10666;p3"/>
          <p:cNvSpPr/>
          <p:nvPr/>
        </p:nvSpPr>
        <p:spPr>
          <a:xfrm>
            <a:off x="3855253" y="1682113"/>
            <a:ext cx="1436631" cy="1436631"/>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67" name="Google Shape;10667;p3"/>
          <p:cNvSpPr/>
          <p:nvPr/>
        </p:nvSpPr>
        <p:spPr>
          <a:xfrm>
            <a:off x="6279261" y="1682113"/>
            <a:ext cx="1436631" cy="1436631"/>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pic>
        <p:nvPicPr>
          <p:cNvPr id="10668" name="Google Shape;10668;p3"/>
          <p:cNvPicPr preferRelativeResize="0"/>
          <p:nvPr/>
        </p:nvPicPr>
        <p:blipFill rotWithShape="1">
          <a:blip r:embed="rId4">
            <a:alphaModFix/>
          </a:blip>
          <a:srcRect/>
          <a:stretch/>
        </p:blipFill>
        <p:spPr>
          <a:xfrm>
            <a:off x="3959174" y="1799506"/>
            <a:ext cx="1255956" cy="1209440"/>
          </a:xfrm>
          <a:prstGeom prst="rect">
            <a:avLst/>
          </a:prstGeom>
          <a:noFill/>
          <a:ln>
            <a:noFill/>
          </a:ln>
        </p:spPr>
      </p:pic>
      <p:pic>
        <p:nvPicPr>
          <p:cNvPr id="10669" name="Google Shape;10669;p3"/>
          <p:cNvPicPr preferRelativeResize="0"/>
          <p:nvPr/>
        </p:nvPicPr>
        <p:blipFill rotWithShape="1">
          <a:blip r:embed="rId5">
            <a:alphaModFix/>
          </a:blip>
          <a:srcRect/>
          <a:stretch/>
        </p:blipFill>
        <p:spPr>
          <a:xfrm>
            <a:off x="6411663" y="1732822"/>
            <a:ext cx="1249311" cy="1206116"/>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10673"/>
        <p:cNvGrpSpPr/>
        <p:nvPr/>
      </p:nvGrpSpPr>
      <p:grpSpPr>
        <a:xfrm>
          <a:off x="0" y="0"/>
          <a:ext cx="0" cy="0"/>
          <a:chOff x="0" y="0"/>
          <a:chExt cx="0" cy="0"/>
        </a:xfrm>
      </p:grpSpPr>
      <p:sp>
        <p:nvSpPr>
          <p:cNvPr id="10674" name="Google Shape;10674;g280d82a52a6_0_1887"/>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Eligibility </a:t>
            </a:r>
            <a:endParaRPr/>
          </a:p>
        </p:txBody>
      </p:sp>
      <p:sp>
        <p:nvSpPr>
          <p:cNvPr id="10675" name="Google Shape;10675;g280d82a52a6_0_1887"/>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76" name="Google Shape;10676;g280d82a52a6_0_1887"/>
          <p:cNvSpPr txBox="1"/>
          <p:nvPr/>
        </p:nvSpPr>
        <p:spPr>
          <a:xfrm>
            <a:off x="2335277" y="1680000"/>
            <a:ext cx="6558000" cy="2675700"/>
          </a:xfrm>
          <a:prstGeom prst="rect">
            <a:avLst/>
          </a:prstGeom>
          <a:noFill/>
          <a:ln>
            <a:noFill/>
          </a:ln>
        </p:spPr>
        <p:txBody>
          <a:bodyPr spcFirstLastPara="1" wrap="square" lIns="91425" tIns="45700" rIns="91425" bIns="45700" anchor="t" anchorCtr="0">
            <a:normAutofit/>
          </a:bodyPr>
          <a:lstStyle/>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a:solidFill>
                  <a:srgbClr val="4D4D4F"/>
                </a:solidFill>
                <a:latin typeface="Inter"/>
                <a:ea typeface="Inter"/>
                <a:cs typeface="Inter"/>
                <a:sym typeface="Inter"/>
              </a:rPr>
              <a:t>Must be enrolled in a high-deductible health plan (HDHP)</a:t>
            </a:r>
            <a:endParaRPr sz="1500" b="1" i="0" u="none" strike="noStrike" cap="none">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Cannot be enrolled in a PPO or HMO health plan</a:t>
            </a:r>
            <a:endParaRPr sz="1500" b="0" i="0" u="none" strike="noStrike" cap="none">
              <a:solidFill>
                <a:srgbClr val="181918"/>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a:solidFill>
                  <a:srgbClr val="4D4D4F"/>
                </a:solidFill>
                <a:latin typeface="Inter"/>
                <a:ea typeface="Inter"/>
                <a:cs typeface="Inter"/>
                <a:sym typeface="Inter"/>
              </a:rPr>
              <a:t>Can be enrolled/covered by:</a:t>
            </a:r>
            <a:endParaRPr sz="1500" b="1" i="0" u="none" strike="noStrike" cap="none">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Limited FSA or combination FSA</a:t>
            </a:r>
            <a:endParaRPr sz="1500" b="0" i="0" u="none" strike="noStrike" cap="none">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Dependent care FSA</a:t>
            </a:r>
            <a:endParaRPr sz="1500" b="0" i="0" u="none" strike="noStrike" cap="none">
              <a:solidFill>
                <a:srgbClr val="4D4D4F"/>
              </a:solidFill>
              <a:latin typeface="Inter"/>
              <a:ea typeface="Inter"/>
              <a:cs typeface="Inter"/>
              <a:sym typeface="Inter"/>
            </a:endParaRPr>
          </a:p>
        </p:txBody>
      </p:sp>
      <p:sp>
        <p:nvSpPr>
          <p:cNvPr id="10677" name="Google Shape;10677;g280d82a52a6_0_1887"/>
          <p:cNvSpPr/>
          <p:nvPr/>
        </p:nvSpPr>
        <p:spPr>
          <a:xfrm>
            <a:off x="858411" y="1988198"/>
            <a:ext cx="941833" cy="820304"/>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10681"/>
        <p:cNvGrpSpPr/>
        <p:nvPr/>
      </p:nvGrpSpPr>
      <p:grpSpPr>
        <a:xfrm>
          <a:off x="0" y="0"/>
          <a:ext cx="0" cy="0"/>
          <a:chOff x="0" y="0"/>
          <a:chExt cx="0" cy="0"/>
        </a:xfrm>
      </p:grpSpPr>
      <p:sp>
        <p:nvSpPr>
          <p:cNvPr id="10682" name="Google Shape;10682;g280d82a52a6_0_7531"/>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Tax advantages</a:t>
            </a:r>
            <a:endParaRPr/>
          </a:p>
        </p:txBody>
      </p:sp>
      <p:sp>
        <p:nvSpPr>
          <p:cNvPr id="10683" name="Google Shape;10683;g280d82a52a6_0_7531"/>
          <p:cNvSpPr txBox="1"/>
          <p:nvPr/>
        </p:nvSpPr>
        <p:spPr>
          <a:xfrm>
            <a:off x="1051422" y="3250253"/>
            <a:ext cx="1720500" cy="5001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Tax-deductible contributions</a:t>
            </a:r>
            <a:endParaRPr sz="1400" b="0" i="0" u="none" strike="noStrike" cap="none">
              <a:solidFill>
                <a:srgbClr val="253746"/>
              </a:solidFill>
              <a:latin typeface="Inter"/>
              <a:ea typeface="Inter"/>
              <a:cs typeface="Inter"/>
              <a:sym typeface="Inter"/>
            </a:endParaRPr>
          </a:p>
        </p:txBody>
      </p:sp>
      <p:sp>
        <p:nvSpPr>
          <p:cNvPr id="10684" name="Google Shape;10684;g280d82a52a6_0_7531"/>
          <p:cNvSpPr txBox="1"/>
          <p:nvPr/>
        </p:nvSpPr>
        <p:spPr>
          <a:xfrm>
            <a:off x="3683725" y="3250250"/>
            <a:ext cx="1849800" cy="931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Tax-free accumulation of interest &amp; dividends</a:t>
            </a:r>
            <a:endParaRPr sz="14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400" b="0" i="0" u="none" strike="noStrike" cap="none">
              <a:solidFill>
                <a:srgbClr val="253746"/>
              </a:solidFill>
              <a:latin typeface="Inter"/>
              <a:ea typeface="Inter"/>
              <a:cs typeface="Inter"/>
              <a:sym typeface="Inter"/>
            </a:endParaRPr>
          </a:p>
        </p:txBody>
      </p:sp>
      <p:sp>
        <p:nvSpPr>
          <p:cNvPr id="10685" name="Google Shape;10685;g280d82a52a6_0_7531"/>
          <p:cNvSpPr/>
          <p:nvPr/>
        </p:nvSpPr>
        <p:spPr>
          <a:xfrm>
            <a:off x="1237600" y="1682113"/>
            <a:ext cx="1436700" cy="1436700"/>
          </a:xfrm>
          <a:prstGeom prst="ellipse">
            <a:avLst/>
          </a:prstGeom>
          <a:solidFill>
            <a:schemeClr val="accent4"/>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86" name="Google Shape;10686;g280d82a52a6_0_7531"/>
          <p:cNvSpPr txBox="1"/>
          <p:nvPr/>
        </p:nvSpPr>
        <p:spPr>
          <a:xfrm>
            <a:off x="6072000" y="3250250"/>
            <a:ext cx="1939500" cy="931200"/>
          </a:xfrm>
          <a:prstGeom prst="rect">
            <a:avLst/>
          </a:prstGeom>
          <a:noFill/>
          <a:ln>
            <a:noFill/>
          </a:ln>
        </p:spPr>
        <p:txBody>
          <a:bodyPr spcFirstLastPara="1" wrap="square" lIns="68550" tIns="34275" rIns="68550" bIns="34275" anchor="t" anchorCtr="0">
            <a:spAutoFit/>
          </a:bodyPr>
          <a:lstStyle/>
          <a:p>
            <a:pPr marL="0" marR="0" lvl="0" indent="0" algn="ctr" rtl="0">
              <a:lnSpc>
                <a:spcPct val="100000"/>
              </a:lnSpc>
              <a:spcBef>
                <a:spcPts val="0"/>
              </a:spcBef>
              <a:spcAft>
                <a:spcPts val="0"/>
              </a:spcAft>
              <a:buClr>
                <a:srgbClr val="000000"/>
              </a:buClr>
              <a:buSzPts val="1650"/>
              <a:buFont typeface="Arial"/>
              <a:buNone/>
            </a:pPr>
            <a:r>
              <a:rPr lang="en" sz="1400" b="0" i="0" u="none" strike="noStrike" cap="none">
                <a:solidFill>
                  <a:srgbClr val="253746"/>
                </a:solidFill>
                <a:latin typeface="Inter"/>
                <a:ea typeface="Inter"/>
                <a:cs typeface="Inter"/>
                <a:sym typeface="Inter"/>
              </a:rPr>
              <a:t>Tax-free distributions for qualified medical expenses</a:t>
            </a:r>
            <a:endParaRPr sz="1400" b="0" i="0" u="none" strike="noStrike" cap="none">
              <a:solidFill>
                <a:srgbClr val="253746"/>
              </a:solidFill>
              <a:latin typeface="Inter"/>
              <a:ea typeface="Inter"/>
              <a:cs typeface="Inter"/>
              <a:sym typeface="Inter"/>
            </a:endParaRPr>
          </a:p>
          <a:p>
            <a:pPr marL="0" marR="0" lvl="0" indent="0" algn="ctr" rtl="0">
              <a:lnSpc>
                <a:spcPct val="100000"/>
              </a:lnSpc>
              <a:spcBef>
                <a:spcPts val="0"/>
              </a:spcBef>
              <a:spcAft>
                <a:spcPts val="0"/>
              </a:spcAft>
              <a:buClr>
                <a:srgbClr val="000000"/>
              </a:buClr>
              <a:buSzPts val="1650"/>
              <a:buFont typeface="Arial"/>
              <a:buNone/>
            </a:pPr>
            <a:endParaRPr sz="1400" b="0" i="0" u="none" strike="noStrike" cap="none">
              <a:solidFill>
                <a:srgbClr val="253746"/>
              </a:solidFill>
              <a:latin typeface="Inter"/>
              <a:ea typeface="Inter"/>
              <a:cs typeface="Inter"/>
              <a:sym typeface="Inter"/>
            </a:endParaRPr>
          </a:p>
        </p:txBody>
      </p:sp>
      <p:sp>
        <p:nvSpPr>
          <p:cNvPr id="10687" name="Google Shape;10687;g280d82a52a6_0_7531"/>
          <p:cNvSpPr/>
          <p:nvPr/>
        </p:nvSpPr>
        <p:spPr>
          <a:xfrm>
            <a:off x="3855253" y="1682113"/>
            <a:ext cx="1436700" cy="1436700"/>
          </a:xfrm>
          <a:prstGeom prst="ellipse">
            <a:avLst/>
          </a:prstGeom>
          <a:solidFill>
            <a:schemeClr val="accent3"/>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688" name="Google Shape;10688;g280d82a52a6_0_7531"/>
          <p:cNvSpPr/>
          <p:nvPr/>
        </p:nvSpPr>
        <p:spPr>
          <a:xfrm>
            <a:off x="6279261" y="1682113"/>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grpSp>
        <p:nvGrpSpPr>
          <p:cNvPr id="10689" name="Google Shape;10689;g280d82a52a6_0_7531"/>
          <p:cNvGrpSpPr/>
          <p:nvPr/>
        </p:nvGrpSpPr>
        <p:grpSpPr>
          <a:xfrm>
            <a:off x="1613067" y="1979276"/>
            <a:ext cx="685747" cy="849891"/>
            <a:chOff x="265750" y="2391600"/>
            <a:chExt cx="78750" cy="97600"/>
          </a:xfrm>
        </p:grpSpPr>
        <p:sp>
          <p:nvSpPr>
            <p:cNvPr id="10690" name="Google Shape;10690;g280d82a52a6_0_7531"/>
            <p:cNvSpPr/>
            <p:nvPr/>
          </p:nvSpPr>
          <p:spPr>
            <a:xfrm>
              <a:off x="280825" y="2415475"/>
              <a:ext cx="35625" cy="5050"/>
            </a:xfrm>
            <a:custGeom>
              <a:avLst/>
              <a:gdLst/>
              <a:ahLst/>
              <a:cxnLst/>
              <a:rect l="l" t="t" r="r" b="b"/>
              <a:pathLst>
                <a:path w="1425" h="202" extrusionOk="0">
                  <a:moveTo>
                    <a:pt x="101" y="0"/>
                  </a:moveTo>
                  <a:lnTo>
                    <a:pt x="68" y="17"/>
                  </a:lnTo>
                  <a:lnTo>
                    <a:pt x="34" y="34"/>
                  </a:lnTo>
                  <a:lnTo>
                    <a:pt x="1" y="67"/>
                  </a:lnTo>
                  <a:lnTo>
                    <a:pt x="1" y="101"/>
                  </a:lnTo>
                  <a:lnTo>
                    <a:pt x="1" y="151"/>
                  </a:lnTo>
                  <a:lnTo>
                    <a:pt x="34" y="184"/>
                  </a:lnTo>
                  <a:lnTo>
                    <a:pt x="68" y="201"/>
                  </a:lnTo>
                  <a:lnTo>
                    <a:pt x="1357" y="201"/>
                  </a:lnTo>
                  <a:lnTo>
                    <a:pt x="1391" y="184"/>
                  </a:lnTo>
                  <a:lnTo>
                    <a:pt x="1408" y="151"/>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g280d82a52a6_0_7531"/>
            <p:cNvSpPr/>
            <p:nvPr/>
          </p:nvSpPr>
          <p:spPr>
            <a:xfrm>
              <a:off x="280825" y="2430550"/>
              <a:ext cx="35625" cy="5050"/>
            </a:xfrm>
            <a:custGeom>
              <a:avLst/>
              <a:gdLst/>
              <a:ahLst/>
              <a:cxnLst/>
              <a:rect l="l" t="t" r="r" b="b"/>
              <a:pathLst>
                <a:path w="1425" h="202" extrusionOk="0">
                  <a:moveTo>
                    <a:pt x="101" y="0"/>
                  </a:moveTo>
                  <a:lnTo>
                    <a:pt x="68" y="17"/>
                  </a:lnTo>
                  <a:lnTo>
                    <a:pt x="34" y="34"/>
                  </a:lnTo>
                  <a:lnTo>
                    <a:pt x="1" y="67"/>
                  </a:lnTo>
                  <a:lnTo>
                    <a:pt x="1" y="101"/>
                  </a:lnTo>
                  <a:lnTo>
                    <a:pt x="1" y="134"/>
                  </a:lnTo>
                  <a:lnTo>
                    <a:pt x="34" y="168"/>
                  </a:lnTo>
                  <a:lnTo>
                    <a:pt x="68" y="201"/>
                  </a:lnTo>
                  <a:lnTo>
                    <a:pt x="1357" y="201"/>
                  </a:lnTo>
                  <a:lnTo>
                    <a:pt x="1391" y="168"/>
                  </a:lnTo>
                  <a:lnTo>
                    <a:pt x="1408" y="134"/>
                  </a:lnTo>
                  <a:lnTo>
                    <a:pt x="1424" y="101"/>
                  </a:lnTo>
                  <a:lnTo>
                    <a:pt x="1408" y="67"/>
                  </a:lnTo>
                  <a:lnTo>
                    <a:pt x="1391" y="34"/>
                  </a:lnTo>
                  <a:lnTo>
                    <a:pt x="1357" y="17"/>
                  </a:lnTo>
                  <a:lnTo>
                    <a:pt x="1324"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g280d82a52a6_0_7531"/>
            <p:cNvSpPr/>
            <p:nvPr/>
          </p:nvSpPr>
          <p:spPr>
            <a:xfrm>
              <a:off x="280825" y="2446025"/>
              <a:ext cx="35625" cy="5050"/>
            </a:xfrm>
            <a:custGeom>
              <a:avLst/>
              <a:gdLst/>
              <a:ahLst/>
              <a:cxnLst/>
              <a:rect l="l" t="t" r="r" b="b"/>
              <a:pathLst>
                <a:path w="1425" h="202" extrusionOk="0">
                  <a:moveTo>
                    <a:pt x="101" y="1"/>
                  </a:moveTo>
                  <a:lnTo>
                    <a:pt x="68" y="18"/>
                  </a:lnTo>
                  <a:lnTo>
                    <a:pt x="34" y="34"/>
                  </a:lnTo>
                  <a:lnTo>
                    <a:pt x="1" y="68"/>
                  </a:lnTo>
                  <a:lnTo>
                    <a:pt x="1" y="101"/>
                  </a:lnTo>
                  <a:lnTo>
                    <a:pt x="1" y="135"/>
                  </a:lnTo>
                  <a:lnTo>
                    <a:pt x="34" y="168"/>
                  </a:lnTo>
                  <a:lnTo>
                    <a:pt x="68" y="202"/>
                  </a:lnTo>
                  <a:lnTo>
                    <a:pt x="1357" y="202"/>
                  </a:lnTo>
                  <a:lnTo>
                    <a:pt x="1391" y="168"/>
                  </a:lnTo>
                  <a:lnTo>
                    <a:pt x="1408" y="135"/>
                  </a:lnTo>
                  <a:lnTo>
                    <a:pt x="1424" y="101"/>
                  </a:lnTo>
                  <a:lnTo>
                    <a:pt x="1408" y="68"/>
                  </a:lnTo>
                  <a:lnTo>
                    <a:pt x="1391" y="34"/>
                  </a:lnTo>
                  <a:lnTo>
                    <a:pt x="1357" y="18"/>
                  </a:lnTo>
                  <a:lnTo>
                    <a:pt x="132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3" name="Google Shape;10693;g280d82a52a6_0_7531"/>
            <p:cNvSpPr/>
            <p:nvPr/>
          </p:nvSpPr>
          <p:spPr>
            <a:xfrm>
              <a:off x="265750" y="2391600"/>
              <a:ext cx="65775" cy="83350"/>
            </a:xfrm>
            <a:custGeom>
              <a:avLst/>
              <a:gdLst/>
              <a:ahLst/>
              <a:cxnLst/>
              <a:rect l="l" t="t" r="r" b="b"/>
              <a:pathLst>
                <a:path w="2631" h="3334" extrusionOk="0">
                  <a:moveTo>
                    <a:pt x="2429" y="201"/>
                  </a:moveTo>
                  <a:lnTo>
                    <a:pt x="2429" y="3133"/>
                  </a:lnTo>
                  <a:lnTo>
                    <a:pt x="202" y="3133"/>
                  </a:lnTo>
                  <a:lnTo>
                    <a:pt x="202" y="201"/>
                  </a:lnTo>
                  <a:close/>
                  <a:moveTo>
                    <a:pt x="101" y="0"/>
                  </a:moveTo>
                  <a:lnTo>
                    <a:pt x="51" y="17"/>
                  </a:lnTo>
                  <a:lnTo>
                    <a:pt x="34" y="34"/>
                  </a:lnTo>
                  <a:lnTo>
                    <a:pt x="1" y="67"/>
                  </a:lnTo>
                  <a:lnTo>
                    <a:pt x="1" y="101"/>
                  </a:lnTo>
                  <a:lnTo>
                    <a:pt x="1" y="3233"/>
                  </a:lnTo>
                  <a:lnTo>
                    <a:pt x="1" y="3267"/>
                  </a:lnTo>
                  <a:lnTo>
                    <a:pt x="34" y="3300"/>
                  </a:lnTo>
                  <a:lnTo>
                    <a:pt x="51" y="3334"/>
                  </a:lnTo>
                  <a:lnTo>
                    <a:pt x="2563" y="3334"/>
                  </a:lnTo>
                  <a:lnTo>
                    <a:pt x="2597" y="3300"/>
                  </a:lnTo>
                  <a:lnTo>
                    <a:pt x="2630" y="3267"/>
                  </a:lnTo>
                  <a:lnTo>
                    <a:pt x="2630" y="3233"/>
                  </a:lnTo>
                  <a:lnTo>
                    <a:pt x="2630" y="101"/>
                  </a:lnTo>
                  <a:lnTo>
                    <a:pt x="2630" y="67"/>
                  </a:lnTo>
                  <a:lnTo>
                    <a:pt x="2597" y="34"/>
                  </a:lnTo>
                  <a:lnTo>
                    <a:pt x="2563" y="17"/>
                  </a:lnTo>
                  <a:lnTo>
                    <a:pt x="2530"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4" name="Google Shape;10694;g280d82a52a6_0_7531"/>
            <p:cNvSpPr/>
            <p:nvPr/>
          </p:nvSpPr>
          <p:spPr>
            <a:xfrm>
              <a:off x="278725" y="2405825"/>
              <a:ext cx="65775" cy="83375"/>
            </a:xfrm>
            <a:custGeom>
              <a:avLst/>
              <a:gdLst/>
              <a:ahLst/>
              <a:cxnLst/>
              <a:rect l="l" t="t" r="r" b="b"/>
              <a:pathLst>
                <a:path w="2631" h="3335" extrusionOk="0">
                  <a:moveTo>
                    <a:pt x="2329" y="1"/>
                  </a:moveTo>
                  <a:lnTo>
                    <a:pt x="2279" y="18"/>
                  </a:lnTo>
                  <a:lnTo>
                    <a:pt x="2245" y="34"/>
                  </a:lnTo>
                  <a:lnTo>
                    <a:pt x="2229" y="68"/>
                  </a:lnTo>
                  <a:lnTo>
                    <a:pt x="2229" y="101"/>
                  </a:lnTo>
                  <a:lnTo>
                    <a:pt x="2229" y="152"/>
                  </a:lnTo>
                  <a:lnTo>
                    <a:pt x="2245" y="185"/>
                  </a:lnTo>
                  <a:lnTo>
                    <a:pt x="2279" y="202"/>
                  </a:lnTo>
                  <a:lnTo>
                    <a:pt x="2430" y="202"/>
                  </a:lnTo>
                  <a:lnTo>
                    <a:pt x="2430" y="3133"/>
                  </a:lnTo>
                  <a:lnTo>
                    <a:pt x="202" y="3133"/>
                  </a:lnTo>
                  <a:lnTo>
                    <a:pt x="202" y="2983"/>
                  </a:lnTo>
                  <a:lnTo>
                    <a:pt x="185" y="2949"/>
                  </a:lnTo>
                  <a:lnTo>
                    <a:pt x="168" y="2916"/>
                  </a:lnTo>
                  <a:lnTo>
                    <a:pt x="135" y="2882"/>
                  </a:lnTo>
                  <a:lnTo>
                    <a:pt x="51" y="2882"/>
                  </a:lnTo>
                  <a:lnTo>
                    <a:pt x="18" y="2916"/>
                  </a:lnTo>
                  <a:lnTo>
                    <a:pt x="1" y="2949"/>
                  </a:lnTo>
                  <a:lnTo>
                    <a:pt x="1" y="2983"/>
                  </a:lnTo>
                  <a:lnTo>
                    <a:pt x="1" y="3234"/>
                  </a:lnTo>
                  <a:lnTo>
                    <a:pt x="1" y="3284"/>
                  </a:lnTo>
                  <a:lnTo>
                    <a:pt x="18" y="3301"/>
                  </a:lnTo>
                  <a:lnTo>
                    <a:pt x="51" y="3334"/>
                  </a:lnTo>
                  <a:lnTo>
                    <a:pt x="2564" y="3334"/>
                  </a:lnTo>
                  <a:lnTo>
                    <a:pt x="2597" y="3301"/>
                  </a:lnTo>
                  <a:lnTo>
                    <a:pt x="2614" y="3284"/>
                  </a:lnTo>
                  <a:lnTo>
                    <a:pt x="2631" y="3234"/>
                  </a:lnTo>
                  <a:lnTo>
                    <a:pt x="2631" y="101"/>
                  </a:lnTo>
                  <a:lnTo>
                    <a:pt x="2614" y="68"/>
                  </a:lnTo>
                  <a:lnTo>
                    <a:pt x="2597" y="34"/>
                  </a:lnTo>
                  <a:lnTo>
                    <a:pt x="2564" y="18"/>
                  </a:lnTo>
                  <a:lnTo>
                    <a:pt x="253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95" name="Google Shape;10695;g280d82a52a6_0_7531"/>
          <p:cNvGrpSpPr/>
          <p:nvPr/>
        </p:nvGrpSpPr>
        <p:grpSpPr>
          <a:xfrm>
            <a:off x="4067183" y="2061760"/>
            <a:ext cx="1087091" cy="677436"/>
            <a:chOff x="2755750" y="492900"/>
            <a:chExt cx="105550" cy="65775"/>
          </a:xfrm>
        </p:grpSpPr>
        <p:sp>
          <p:nvSpPr>
            <p:cNvPr id="10696" name="Google Shape;10696;g280d82a52a6_0_7531"/>
            <p:cNvSpPr/>
            <p:nvPr/>
          </p:nvSpPr>
          <p:spPr>
            <a:xfrm>
              <a:off x="2755750" y="501275"/>
              <a:ext cx="98000" cy="57400"/>
            </a:xfrm>
            <a:custGeom>
              <a:avLst/>
              <a:gdLst/>
              <a:ahLst/>
              <a:cxnLst/>
              <a:rect l="l" t="t" r="r" b="b"/>
              <a:pathLst>
                <a:path w="3920" h="2296" extrusionOk="0">
                  <a:moveTo>
                    <a:pt x="3719" y="202"/>
                  </a:moveTo>
                  <a:lnTo>
                    <a:pt x="3719" y="2095"/>
                  </a:lnTo>
                  <a:lnTo>
                    <a:pt x="201" y="2095"/>
                  </a:lnTo>
                  <a:lnTo>
                    <a:pt x="201" y="202"/>
                  </a:lnTo>
                  <a:close/>
                  <a:moveTo>
                    <a:pt x="67" y="1"/>
                  </a:moveTo>
                  <a:lnTo>
                    <a:pt x="34" y="18"/>
                  </a:lnTo>
                  <a:lnTo>
                    <a:pt x="17" y="51"/>
                  </a:lnTo>
                  <a:lnTo>
                    <a:pt x="0" y="101"/>
                  </a:lnTo>
                  <a:lnTo>
                    <a:pt x="0" y="2195"/>
                  </a:lnTo>
                  <a:lnTo>
                    <a:pt x="17" y="2245"/>
                  </a:lnTo>
                  <a:lnTo>
                    <a:pt x="34" y="2262"/>
                  </a:lnTo>
                  <a:lnTo>
                    <a:pt x="67" y="2296"/>
                  </a:lnTo>
                  <a:lnTo>
                    <a:pt x="3870" y="2296"/>
                  </a:lnTo>
                  <a:lnTo>
                    <a:pt x="3903" y="2262"/>
                  </a:lnTo>
                  <a:lnTo>
                    <a:pt x="3920" y="2245"/>
                  </a:lnTo>
                  <a:lnTo>
                    <a:pt x="3920" y="2195"/>
                  </a:lnTo>
                  <a:lnTo>
                    <a:pt x="3920" y="101"/>
                  </a:lnTo>
                  <a:lnTo>
                    <a:pt x="3920" y="51"/>
                  </a:lnTo>
                  <a:lnTo>
                    <a:pt x="3903" y="18"/>
                  </a:lnTo>
                  <a:lnTo>
                    <a:pt x="387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g280d82a52a6_0_7531"/>
            <p:cNvSpPr/>
            <p:nvPr/>
          </p:nvSpPr>
          <p:spPr>
            <a:xfrm>
              <a:off x="2763700" y="492900"/>
              <a:ext cx="97600" cy="56150"/>
            </a:xfrm>
            <a:custGeom>
              <a:avLst/>
              <a:gdLst/>
              <a:ahLst/>
              <a:cxnLst/>
              <a:rect l="l" t="t" r="r" b="b"/>
              <a:pathLst>
                <a:path w="3904" h="2246" extrusionOk="0">
                  <a:moveTo>
                    <a:pt x="101" y="1"/>
                  </a:moveTo>
                  <a:lnTo>
                    <a:pt x="51" y="18"/>
                  </a:lnTo>
                  <a:lnTo>
                    <a:pt x="17" y="34"/>
                  </a:lnTo>
                  <a:lnTo>
                    <a:pt x="0" y="68"/>
                  </a:lnTo>
                  <a:lnTo>
                    <a:pt x="0" y="101"/>
                  </a:lnTo>
                  <a:lnTo>
                    <a:pt x="0" y="436"/>
                  </a:lnTo>
                  <a:lnTo>
                    <a:pt x="0" y="470"/>
                  </a:lnTo>
                  <a:lnTo>
                    <a:pt x="17" y="503"/>
                  </a:lnTo>
                  <a:lnTo>
                    <a:pt x="51" y="520"/>
                  </a:lnTo>
                  <a:lnTo>
                    <a:pt x="101" y="537"/>
                  </a:lnTo>
                  <a:lnTo>
                    <a:pt x="134" y="520"/>
                  </a:lnTo>
                  <a:lnTo>
                    <a:pt x="168" y="503"/>
                  </a:lnTo>
                  <a:lnTo>
                    <a:pt x="185" y="470"/>
                  </a:lnTo>
                  <a:lnTo>
                    <a:pt x="201" y="436"/>
                  </a:lnTo>
                  <a:lnTo>
                    <a:pt x="201" y="202"/>
                  </a:lnTo>
                  <a:lnTo>
                    <a:pt x="3702" y="202"/>
                  </a:lnTo>
                  <a:lnTo>
                    <a:pt x="3702" y="2044"/>
                  </a:lnTo>
                  <a:lnTo>
                    <a:pt x="3501" y="2044"/>
                  </a:lnTo>
                  <a:lnTo>
                    <a:pt x="3468" y="2061"/>
                  </a:lnTo>
                  <a:lnTo>
                    <a:pt x="3434" y="2078"/>
                  </a:lnTo>
                  <a:lnTo>
                    <a:pt x="3418" y="2111"/>
                  </a:lnTo>
                  <a:lnTo>
                    <a:pt x="3401" y="2145"/>
                  </a:lnTo>
                  <a:lnTo>
                    <a:pt x="3418" y="2195"/>
                  </a:lnTo>
                  <a:lnTo>
                    <a:pt x="3434" y="2229"/>
                  </a:lnTo>
                  <a:lnTo>
                    <a:pt x="3468" y="2245"/>
                  </a:lnTo>
                  <a:lnTo>
                    <a:pt x="3853" y="2245"/>
                  </a:lnTo>
                  <a:lnTo>
                    <a:pt x="3887" y="2229"/>
                  </a:lnTo>
                  <a:lnTo>
                    <a:pt x="3903" y="2195"/>
                  </a:lnTo>
                  <a:lnTo>
                    <a:pt x="3903" y="2145"/>
                  </a:lnTo>
                  <a:lnTo>
                    <a:pt x="3903" y="101"/>
                  </a:lnTo>
                  <a:lnTo>
                    <a:pt x="3903" y="68"/>
                  </a:lnTo>
                  <a:lnTo>
                    <a:pt x="3887" y="34"/>
                  </a:lnTo>
                  <a:lnTo>
                    <a:pt x="3853" y="18"/>
                  </a:lnTo>
                  <a:lnTo>
                    <a:pt x="380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g280d82a52a6_0_7531"/>
            <p:cNvSpPr/>
            <p:nvPr/>
          </p:nvSpPr>
          <p:spPr>
            <a:xfrm>
              <a:off x="2801800" y="515100"/>
              <a:ext cx="9650" cy="7150"/>
            </a:xfrm>
            <a:custGeom>
              <a:avLst/>
              <a:gdLst/>
              <a:ahLst/>
              <a:cxnLst/>
              <a:rect l="l" t="t" r="r" b="b"/>
              <a:pathLst>
                <a:path w="386" h="286" extrusionOk="0">
                  <a:moveTo>
                    <a:pt x="68" y="1"/>
                  </a:moveTo>
                  <a:lnTo>
                    <a:pt x="34" y="17"/>
                  </a:lnTo>
                  <a:lnTo>
                    <a:pt x="17" y="51"/>
                  </a:lnTo>
                  <a:lnTo>
                    <a:pt x="1" y="101"/>
                  </a:lnTo>
                  <a:lnTo>
                    <a:pt x="17" y="135"/>
                  </a:lnTo>
                  <a:lnTo>
                    <a:pt x="34" y="168"/>
                  </a:lnTo>
                  <a:lnTo>
                    <a:pt x="68" y="185"/>
                  </a:lnTo>
                  <a:lnTo>
                    <a:pt x="101" y="202"/>
                  </a:lnTo>
                  <a:lnTo>
                    <a:pt x="168" y="202"/>
                  </a:lnTo>
                  <a:lnTo>
                    <a:pt x="218" y="252"/>
                  </a:lnTo>
                  <a:lnTo>
                    <a:pt x="252" y="269"/>
                  </a:lnTo>
                  <a:lnTo>
                    <a:pt x="285" y="285"/>
                  </a:lnTo>
                  <a:lnTo>
                    <a:pt x="336" y="269"/>
                  </a:lnTo>
                  <a:lnTo>
                    <a:pt x="352" y="252"/>
                  </a:lnTo>
                  <a:lnTo>
                    <a:pt x="386" y="218"/>
                  </a:lnTo>
                  <a:lnTo>
                    <a:pt x="386" y="185"/>
                  </a:lnTo>
                  <a:lnTo>
                    <a:pt x="386" y="151"/>
                  </a:lnTo>
                  <a:lnTo>
                    <a:pt x="369" y="118"/>
                  </a:lnTo>
                  <a:lnTo>
                    <a:pt x="302" y="68"/>
                  </a:lnTo>
                  <a:lnTo>
                    <a:pt x="252" y="17"/>
                  </a:lnTo>
                  <a:lnTo>
                    <a:pt x="16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g280d82a52a6_0_7531"/>
            <p:cNvSpPr/>
            <p:nvPr/>
          </p:nvSpPr>
          <p:spPr>
            <a:xfrm>
              <a:off x="2796775" y="538550"/>
              <a:ext cx="9650" cy="7150"/>
            </a:xfrm>
            <a:custGeom>
              <a:avLst/>
              <a:gdLst/>
              <a:ahLst/>
              <a:cxnLst/>
              <a:rect l="l" t="t" r="r" b="b"/>
              <a:pathLst>
                <a:path w="386" h="286" extrusionOk="0">
                  <a:moveTo>
                    <a:pt x="101" y="1"/>
                  </a:moveTo>
                  <a:lnTo>
                    <a:pt x="68" y="17"/>
                  </a:lnTo>
                  <a:lnTo>
                    <a:pt x="34" y="34"/>
                  </a:lnTo>
                  <a:lnTo>
                    <a:pt x="1" y="68"/>
                  </a:lnTo>
                  <a:lnTo>
                    <a:pt x="1" y="101"/>
                  </a:lnTo>
                  <a:lnTo>
                    <a:pt x="1" y="135"/>
                  </a:lnTo>
                  <a:lnTo>
                    <a:pt x="17" y="168"/>
                  </a:lnTo>
                  <a:lnTo>
                    <a:pt x="84" y="218"/>
                  </a:lnTo>
                  <a:lnTo>
                    <a:pt x="135" y="269"/>
                  </a:lnTo>
                  <a:lnTo>
                    <a:pt x="218" y="285"/>
                  </a:lnTo>
                  <a:lnTo>
                    <a:pt x="319" y="285"/>
                  </a:lnTo>
                  <a:lnTo>
                    <a:pt x="352" y="269"/>
                  </a:lnTo>
                  <a:lnTo>
                    <a:pt x="369" y="235"/>
                  </a:lnTo>
                  <a:lnTo>
                    <a:pt x="386" y="185"/>
                  </a:lnTo>
                  <a:lnTo>
                    <a:pt x="369" y="151"/>
                  </a:lnTo>
                  <a:lnTo>
                    <a:pt x="352" y="118"/>
                  </a:lnTo>
                  <a:lnTo>
                    <a:pt x="319" y="101"/>
                  </a:lnTo>
                  <a:lnTo>
                    <a:pt x="285" y="84"/>
                  </a:lnTo>
                  <a:lnTo>
                    <a:pt x="218" y="84"/>
                  </a:lnTo>
                  <a:lnTo>
                    <a:pt x="168" y="34"/>
                  </a:lnTo>
                  <a:lnTo>
                    <a:pt x="135"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g280d82a52a6_0_7531"/>
            <p:cNvSpPr/>
            <p:nvPr/>
          </p:nvSpPr>
          <p:spPr>
            <a:xfrm>
              <a:off x="2795525" y="515100"/>
              <a:ext cx="11325" cy="17625"/>
            </a:xfrm>
            <a:custGeom>
              <a:avLst/>
              <a:gdLst/>
              <a:ahLst/>
              <a:cxnLst/>
              <a:rect l="l" t="t" r="r" b="b"/>
              <a:pathLst>
                <a:path w="453" h="705" extrusionOk="0">
                  <a:moveTo>
                    <a:pt x="285" y="1"/>
                  </a:moveTo>
                  <a:lnTo>
                    <a:pt x="218" y="17"/>
                  </a:lnTo>
                  <a:lnTo>
                    <a:pt x="151" y="51"/>
                  </a:lnTo>
                  <a:lnTo>
                    <a:pt x="101" y="101"/>
                  </a:lnTo>
                  <a:lnTo>
                    <a:pt x="51" y="151"/>
                  </a:lnTo>
                  <a:lnTo>
                    <a:pt x="17" y="218"/>
                  </a:lnTo>
                  <a:lnTo>
                    <a:pt x="0" y="285"/>
                  </a:lnTo>
                  <a:lnTo>
                    <a:pt x="0" y="352"/>
                  </a:lnTo>
                  <a:lnTo>
                    <a:pt x="0" y="419"/>
                  </a:lnTo>
                  <a:lnTo>
                    <a:pt x="17" y="486"/>
                  </a:lnTo>
                  <a:lnTo>
                    <a:pt x="51" y="553"/>
                  </a:lnTo>
                  <a:lnTo>
                    <a:pt x="101" y="604"/>
                  </a:lnTo>
                  <a:lnTo>
                    <a:pt x="151" y="654"/>
                  </a:lnTo>
                  <a:lnTo>
                    <a:pt x="218" y="687"/>
                  </a:lnTo>
                  <a:lnTo>
                    <a:pt x="285" y="704"/>
                  </a:lnTo>
                  <a:lnTo>
                    <a:pt x="386" y="704"/>
                  </a:lnTo>
                  <a:lnTo>
                    <a:pt x="419" y="687"/>
                  </a:lnTo>
                  <a:lnTo>
                    <a:pt x="453" y="654"/>
                  </a:lnTo>
                  <a:lnTo>
                    <a:pt x="453" y="604"/>
                  </a:lnTo>
                  <a:lnTo>
                    <a:pt x="453" y="570"/>
                  </a:lnTo>
                  <a:lnTo>
                    <a:pt x="419" y="537"/>
                  </a:lnTo>
                  <a:lnTo>
                    <a:pt x="386" y="520"/>
                  </a:lnTo>
                  <a:lnTo>
                    <a:pt x="352" y="503"/>
                  </a:lnTo>
                  <a:lnTo>
                    <a:pt x="285" y="503"/>
                  </a:lnTo>
                  <a:lnTo>
                    <a:pt x="235" y="470"/>
                  </a:lnTo>
                  <a:lnTo>
                    <a:pt x="201" y="419"/>
                  </a:lnTo>
                  <a:lnTo>
                    <a:pt x="201" y="352"/>
                  </a:lnTo>
                  <a:lnTo>
                    <a:pt x="201" y="285"/>
                  </a:lnTo>
                  <a:lnTo>
                    <a:pt x="235" y="235"/>
                  </a:lnTo>
                  <a:lnTo>
                    <a:pt x="285" y="202"/>
                  </a:lnTo>
                  <a:lnTo>
                    <a:pt x="352" y="202"/>
                  </a:lnTo>
                  <a:lnTo>
                    <a:pt x="386" y="185"/>
                  </a:lnTo>
                  <a:lnTo>
                    <a:pt x="419" y="168"/>
                  </a:lnTo>
                  <a:lnTo>
                    <a:pt x="453" y="135"/>
                  </a:lnTo>
                  <a:lnTo>
                    <a:pt x="453" y="101"/>
                  </a:lnTo>
                  <a:lnTo>
                    <a:pt x="453" y="51"/>
                  </a:lnTo>
                  <a:lnTo>
                    <a:pt x="419" y="17"/>
                  </a:lnTo>
                  <a:lnTo>
                    <a:pt x="3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g280d82a52a6_0_7531"/>
            <p:cNvSpPr/>
            <p:nvPr/>
          </p:nvSpPr>
          <p:spPr>
            <a:xfrm>
              <a:off x="2801800" y="527675"/>
              <a:ext cx="11750" cy="18025"/>
            </a:xfrm>
            <a:custGeom>
              <a:avLst/>
              <a:gdLst/>
              <a:ahLst/>
              <a:cxnLst/>
              <a:rect l="l" t="t" r="r" b="b"/>
              <a:pathLst>
                <a:path w="470" h="721" extrusionOk="0">
                  <a:moveTo>
                    <a:pt x="101" y="0"/>
                  </a:moveTo>
                  <a:lnTo>
                    <a:pt x="68" y="17"/>
                  </a:lnTo>
                  <a:lnTo>
                    <a:pt x="34" y="34"/>
                  </a:lnTo>
                  <a:lnTo>
                    <a:pt x="17" y="67"/>
                  </a:lnTo>
                  <a:lnTo>
                    <a:pt x="1" y="101"/>
                  </a:lnTo>
                  <a:lnTo>
                    <a:pt x="17" y="151"/>
                  </a:lnTo>
                  <a:lnTo>
                    <a:pt x="34" y="184"/>
                  </a:lnTo>
                  <a:lnTo>
                    <a:pt x="68" y="201"/>
                  </a:lnTo>
                  <a:lnTo>
                    <a:pt x="101" y="201"/>
                  </a:lnTo>
                  <a:lnTo>
                    <a:pt x="168" y="218"/>
                  </a:lnTo>
                  <a:lnTo>
                    <a:pt x="218" y="251"/>
                  </a:lnTo>
                  <a:lnTo>
                    <a:pt x="252" y="302"/>
                  </a:lnTo>
                  <a:lnTo>
                    <a:pt x="269" y="369"/>
                  </a:lnTo>
                  <a:lnTo>
                    <a:pt x="252" y="436"/>
                  </a:lnTo>
                  <a:lnTo>
                    <a:pt x="218" y="486"/>
                  </a:lnTo>
                  <a:lnTo>
                    <a:pt x="168" y="519"/>
                  </a:lnTo>
                  <a:lnTo>
                    <a:pt x="101" y="519"/>
                  </a:lnTo>
                  <a:lnTo>
                    <a:pt x="68" y="536"/>
                  </a:lnTo>
                  <a:lnTo>
                    <a:pt x="34" y="553"/>
                  </a:lnTo>
                  <a:lnTo>
                    <a:pt x="17" y="586"/>
                  </a:lnTo>
                  <a:lnTo>
                    <a:pt x="1" y="620"/>
                  </a:lnTo>
                  <a:lnTo>
                    <a:pt x="17" y="670"/>
                  </a:lnTo>
                  <a:lnTo>
                    <a:pt x="34" y="704"/>
                  </a:lnTo>
                  <a:lnTo>
                    <a:pt x="68" y="720"/>
                  </a:lnTo>
                  <a:lnTo>
                    <a:pt x="168" y="720"/>
                  </a:lnTo>
                  <a:lnTo>
                    <a:pt x="235" y="704"/>
                  </a:lnTo>
                  <a:lnTo>
                    <a:pt x="302" y="670"/>
                  </a:lnTo>
                  <a:lnTo>
                    <a:pt x="352" y="620"/>
                  </a:lnTo>
                  <a:lnTo>
                    <a:pt x="403" y="570"/>
                  </a:lnTo>
                  <a:lnTo>
                    <a:pt x="436" y="503"/>
                  </a:lnTo>
                  <a:lnTo>
                    <a:pt x="453" y="436"/>
                  </a:lnTo>
                  <a:lnTo>
                    <a:pt x="470" y="369"/>
                  </a:lnTo>
                  <a:lnTo>
                    <a:pt x="453" y="302"/>
                  </a:lnTo>
                  <a:lnTo>
                    <a:pt x="436" y="235"/>
                  </a:lnTo>
                  <a:lnTo>
                    <a:pt x="403" y="168"/>
                  </a:lnTo>
                  <a:lnTo>
                    <a:pt x="352" y="117"/>
                  </a:lnTo>
                  <a:lnTo>
                    <a:pt x="302" y="67"/>
                  </a:lnTo>
                  <a:lnTo>
                    <a:pt x="235" y="34"/>
                  </a:lnTo>
                  <a:lnTo>
                    <a:pt x="168"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g280d82a52a6_0_7531"/>
            <p:cNvSpPr/>
            <p:nvPr/>
          </p:nvSpPr>
          <p:spPr>
            <a:xfrm>
              <a:off x="2801375" y="540650"/>
              <a:ext cx="5050" cy="8400"/>
            </a:xfrm>
            <a:custGeom>
              <a:avLst/>
              <a:gdLst/>
              <a:ahLst/>
              <a:cxnLst/>
              <a:rect l="l" t="t" r="r" b="b"/>
              <a:pathLst>
                <a:path w="202" h="336" extrusionOk="0">
                  <a:moveTo>
                    <a:pt x="101" y="0"/>
                  </a:moveTo>
                  <a:lnTo>
                    <a:pt x="68" y="17"/>
                  </a:lnTo>
                  <a:lnTo>
                    <a:pt x="34" y="34"/>
                  </a:lnTo>
                  <a:lnTo>
                    <a:pt x="1" y="67"/>
                  </a:lnTo>
                  <a:lnTo>
                    <a:pt x="1" y="101"/>
                  </a:lnTo>
                  <a:lnTo>
                    <a:pt x="1" y="235"/>
                  </a:lnTo>
                  <a:lnTo>
                    <a:pt x="1" y="268"/>
                  </a:lnTo>
                  <a:lnTo>
                    <a:pt x="34" y="302"/>
                  </a:lnTo>
                  <a:lnTo>
                    <a:pt x="68" y="335"/>
                  </a:lnTo>
                  <a:lnTo>
                    <a:pt x="135" y="335"/>
                  </a:lnTo>
                  <a:lnTo>
                    <a:pt x="168" y="302"/>
                  </a:lnTo>
                  <a:lnTo>
                    <a:pt x="185" y="268"/>
                  </a:lnTo>
                  <a:lnTo>
                    <a:pt x="202" y="235"/>
                  </a:lnTo>
                  <a:lnTo>
                    <a:pt x="202" y="101"/>
                  </a:lnTo>
                  <a:lnTo>
                    <a:pt x="185" y="67"/>
                  </a:lnTo>
                  <a:lnTo>
                    <a:pt x="168" y="34"/>
                  </a:lnTo>
                  <a:lnTo>
                    <a:pt x="135" y="17"/>
                  </a:lnTo>
                  <a:lnTo>
                    <a:pt x="10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g280d82a52a6_0_7531"/>
            <p:cNvSpPr/>
            <p:nvPr/>
          </p:nvSpPr>
          <p:spPr>
            <a:xfrm>
              <a:off x="2801375" y="511750"/>
              <a:ext cx="5050" cy="8400"/>
            </a:xfrm>
            <a:custGeom>
              <a:avLst/>
              <a:gdLst/>
              <a:ahLst/>
              <a:cxnLst/>
              <a:rect l="l" t="t" r="r" b="b"/>
              <a:pathLst>
                <a:path w="202" h="336" extrusionOk="0">
                  <a:moveTo>
                    <a:pt x="68" y="1"/>
                  </a:moveTo>
                  <a:lnTo>
                    <a:pt x="34" y="34"/>
                  </a:lnTo>
                  <a:lnTo>
                    <a:pt x="1" y="51"/>
                  </a:lnTo>
                  <a:lnTo>
                    <a:pt x="1" y="101"/>
                  </a:lnTo>
                  <a:lnTo>
                    <a:pt x="1" y="235"/>
                  </a:lnTo>
                  <a:lnTo>
                    <a:pt x="1" y="269"/>
                  </a:lnTo>
                  <a:lnTo>
                    <a:pt x="34" y="302"/>
                  </a:lnTo>
                  <a:lnTo>
                    <a:pt x="68" y="319"/>
                  </a:lnTo>
                  <a:lnTo>
                    <a:pt x="101" y="336"/>
                  </a:lnTo>
                  <a:lnTo>
                    <a:pt x="135" y="319"/>
                  </a:lnTo>
                  <a:lnTo>
                    <a:pt x="168" y="302"/>
                  </a:lnTo>
                  <a:lnTo>
                    <a:pt x="185" y="269"/>
                  </a:lnTo>
                  <a:lnTo>
                    <a:pt x="202" y="235"/>
                  </a:lnTo>
                  <a:lnTo>
                    <a:pt x="202" y="101"/>
                  </a:lnTo>
                  <a:lnTo>
                    <a:pt x="185" y="51"/>
                  </a:lnTo>
                  <a:lnTo>
                    <a:pt x="168" y="34"/>
                  </a:lnTo>
                  <a:lnTo>
                    <a:pt x="13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4" name="Google Shape;10704;g280d82a52a6_0_7531"/>
          <p:cNvGrpSpPr/>
          <p:nvPr/>
        </p:nvGrpSpPr>
        <p:grpSpPr>
          <a:xfrm>
            <a:off x="6654312" y="1919978"/>
            <a:ext cx="686572" cy="968498"/>
            <a:chOff x="3343700" y="2961950"/>
            <a:chExt cx="72450" cy="102200"/>
          </a:xfrm>
        </p:grpSpPr>
        <p:sp>
          <p:nvSpPr>
            <p:cNvPr id="10705" name="Google Shape;10705;g280d82a52a6_0_7531"/>
            <p:cNvSpPr/>
            <p:nvPr/>
          </p:nvSpPr>
          <p:spPr>
            <a:xfrm>
              <a:off x="3360025" y="3008025"/>
              <a:ext cx="39375" cy="39375"/>
            </a:xfrm>
            <a:custGeom>
              <a:avLst/>
              <a:gdLst/>
              <a:ahLst/>
              <a:cxnLst/>
              <a:rect l="l" t="t" r="r" b="b"/>
              <a:pathLst>
                <a:path w="1575" h="1575" extrusionOk="0">
                  <a:moveTo>
                    <a:pt x="922" y="201"/>
                  </a:moveTo>
                  <a:lnTo>
                    <a:pt x="922" y="570"/>
                  </a:lnTo>
                  <a:lnTo>
                    <a:pt x="922" y="603"/>
                  </a:lnTo>
                  <a:lnTo>
                    <a:pt x="955" y="637"/>
                  </a:lnTo>
                  <a:lnTo>
                    <a:pt x="989" y="654"/>
                  </a:lnTo>
                  <a:lnTo>
                    <a:pt x="1022" y="670"/>
                  </a:lnTo>
                  <a:lnTo>
                    <a:pt x="1374" y="670"/>
                  </a:lnTo>
                  <a:lnTo>
                    <a:pt x="1374" y="922"/>
                  </a:lnTo>
                  <a:lnTo>
                    <a:pt x="989" y="922"/>
                  </a:lnTo>
                  <a:lnTo>
                    <a:pt x="955" y="955"/>
                  </a:lnTo>
                  <a:lnTo>
                    <a:pt x="922" y="989"/>
                  </a:lnTo>
                  <a:lnTo>
                    <a:pt x="922" y="1022"/>
                  </a:lnTo>
                  <a:lnTo>
                    <a:pt x="922" y="1374"/>
                  </a:lnTo>
                  <a:lnTo>
                    <a:pt x="670" y="1374"/>
                  </a:lnTo>
                  <a:lnTo>
                    <a:pt x="670" y="1022"/>
                  </a:lnTo>
                  <a:lnTo>
                    <a:pt x="654" y="989"/>
                  </a:lnTo>
                  <a:lnTo>
                    <a:pt x="637" y="955"/>
                  </a:lnTo>
                  <a:lnTo>
                    <a:pt x="603" y="922"/>
                  </a:lnTo>
                  <a:lnTo>
                    <a:pt x="201" y="922"/>
                  </a:lnTo>
                  <a:lnTo>
                    <a:pt x="201" y="670"/>
                  </a:lnTo>
                  <a:lnTo>
                    <a:pt x="570" y="670"/>
                  </a:lnTo>
                  <a:lnTo>
                    <a:pt x="603" y="654"/>
                  </a:lnTo>
                  <a:lnTo>
                    <a:pt x="637" y="637"/>
                  </a:lnTo>
                  <a:lnTo>
                    <a:pt x="654" y="603"/>
                  </a:lnTo>
                  <a:lnTo>
                    <a:pt x="670" y="570"/>
                  </a:lnTo>
                  <a:lnTo>
                    <a:pt x="670" y="201"/>
                  </a:lnTo>
                  <a:close/>
                  <a:moveTo>
                    <a:pt x="570" y="0"/>
                  </a:moveTo>
                  <a:lnTo>
                    <a:pt x="520" y="17"/>
                  </a:lnTo>
                  <a:lnTo>
                    <a:pt x="486" y="34"/>
                  </a:lnTo>
                  <a:lnTo>
                    <a:pt x="469" y="67"/>
                  </a:lnTo>
                  <a:lnTo>
                    <a:pt x="469" y="101"/>
                  </a:lnTo>
                  <a:lnTo>
                    <a:pt x="469" y="469"/>
                  </a:lnTo>
                  <a:lnTo>
                    <a:pt x="67" y="469"/>
                  </a:lnTo>
                  <a:lnTo>
                    <a:pt x="34" y="486"/>
                  </a:lnTo>
                  <a:lnTo>
                    <a:pt x="17" y="520"/>
                  </a:lnTo>
                  <a:lnTo>
                    <a:pt x="0" y="570"/>
                  </a:lnTo>
                  <a:lnTo>
                    <a:pt x="0" y="1022"/>
                  </a:lnTo>
                  <a:lnTo>
                    <a:pt x="17" y="1056"/>
                  </a:lnTo>
                  <a:lnTo>
                    <a:pt x="34" y="1089"/>
                  </a:lnTo>
                  <a:lnTo>
                    <a:pt x="67" y="1106"/>
                  </a:lnTo>
                  <a:lnTo>
                    <a:pt x="101" y="1123"/>
                  </a:lnTo>
                  <a:lnTo>
                    <a:pt x="469" y="1123"/>
                  </a:lnTo>
                  <a:lnTo>
                    <a:pt x="469" y="1474"/>
                  </a:lnTo>
                  <a:lnTo>
                    <a:pt x="469" y="1525"/>
                  </a:lnTo>
                  <a:lnTo>
                    <a:pt x="486" y="1558"/>
                  </a:lnTo>
                  <a:lnTo>
                    <a:pt x="520" y="1575"/>
                  </a:lnTo>
                  <a:lnTo>
                    <a:pt x="1056" y="1575"/>
                  </a:lnTo>
                  <a:lnTo>
                    <a:pt x="1089" y="1558"/>
                  </a:lnTo>
                  <a:lnTo>
                    <a:pt x="1106" y="1525"/>
                  </a:lnTo>
                  <a:lnTo>
                    <a:pt x="1123" y="1474"/>
                  </a:lnTo>
                  <a:lnTo>
                    <a:pt x="1123" y="1123"/>
                  </a:lnTo>
                  <a:lnTo>
                    <a:pt x="1474" y="1123"/>
                  </a:lnTo>
                  <a:lnTo>
                    <a:pt x="1525" y="1106"/>
                  </a:lnTo>
                  <a:lnTo>
                    <a:pt x="1558" y="1089"/>
                  </a:lnTo>
                  <a:lnTo>
                    <a:pt x="1575" y="1056"/>
                  </a:lnTo>
                  <a:lnTo>
                    <a:pt x="1575" y="1022"/>
                  </a:lnTo>
                  <a:lnTo>
                    <a:pt x="1575" y="570"/>
                  </a:lnTo>
                  <a:lnTo>
                    <a:pt x="1575" y="520"/>
                  </a:lnTo>
                  <a:lnTo>
                    <a:pt x="1558" y="486"/>
                  </a:lnTo>
                  <a:lnTo>
                    <a:pt x="1525" y="469"/>
                  </a:lnTo>
                  <a:lnTo>
                    <a:pt x="1123" y="469"/>
                  </a:lnTo>
                  <a:lnTo>
                    <a:pt x="1123" y="101"/>
                  </a:lnTo>
                  <a:lnTo>
                    <a:pt x="1106" y="67"/>
                  </a:lnTo>
                  <a:lnTo>
                    <a:pt x="1089" y="34"/>
                  </a:lnTo>
                  <a:lnTo>
                    <a:pt x="1056" y="17"/>
                  </a:lnTo>
                  <a:lnTo>
                    <a:pt x="1022"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g280d82a52a6_0_7531"/>
            <p:cNvSpPr/>
            <p:nvPr/>
          </p:nvSpPr>
          <p:spPr>
            <a:xfrm>
              <a:off x="3343700" y="2982475"/>
              <a:ext cx="72450" cy="81675"/>
            </a:xfrm>
            <a:custGeom>
              <a:avLst/>
              <a:gdLst/>
              <a:ahLst/>
              <a:cxnLst/>
              <a:rect l="l" t="t" r="r" b="b"/>
              <a:pathLst>
                <a:path w="2898" h="3267" extrusionOk="0">
                  <a:moveTo>
                    <a:pt x="2697" y="202"/>
                  </a:moveTo>
                  <a:lnTo>
                    <a:pt x="2697" y="3066"/>
                  </a:lnTo>
                  <a:lnTo>
                    <a:pt x="201" y="3066"/>
                  </a:lnTo>
                  <a:lnTo>
                    <a:pt x="201" y="202"/>
                  </a:lnTo>
                  <a:close/>
                  <a:moveTo>
                    <a:pt x="50" y="1"/>
                  </a:moveTo>
                  <a:lnTo>
                    <a:pt x="17" y="34"/>
                  </a:lnTo>
                  <a:lnTo>
                    <a:pt x="0" y="68"/>
                  </a:lnTo>
                  <a:lnTo>
                    <a:pt x="0" y="101"/>
                  </a:lnTo>
                  <a:lnTo>
                    <a:pt x="0" y="3166"/>
                  </a:lnTo>
                  <a:lnTo>
                    <a:pt x="0" y="3200"/>
                  </a:lnTo>
                  <a:lnTo>
                    <a:pt x="17" y="3233"/>
                  </a:lnTo>
                  <a:lnTo>
                    <a:pt x="50" y="3250"/>
                  </a:lnTo>
                  <a:lnTo>
                    <a:pt x="101" y="3267"/>
                  </a:lnTo>
                  <a:lnTo>
                    <a:pt x="2797" y="3267"/>
                  </a:lnTo>
                  <a:lnTo>
                    <a:pt x="2848" y="3250"/>
                  </a:lnTo>
                  <a:lnTo>
                    <a:pt x="2881" y="3233"/>
                  </a:lnTo>
                  <a:lnTo>
                    <a:pt x="2898" y="3200"/>
                  </a:lnTo>
                  <a:lnTo>
                    <a:pt x="2898" y="3166"/>
                  </a:lnTo>
                  <a:lnTo>
                    <a:pt x="2898" y="101"/>
                  </a:lnTo>
                  <a:lnTo>
                    <a:pt x="2898" y="68"/>
                  </a:lnTo>
                  <a:lnTo>
                    <a:pt x="2881" y="34"/>
                  </a:lnTo>
                  <a:lnTo>
                    <a:pt x="2848"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g280d82a52a6_0_7531"/>
            <p:cNvSpPr/>
            <p:nvPr/>
          </p:nvSpPr>
          <p:spPr>
            <a:xfrm>
              <a:off x="3359600" y="2961950"/>
              <a:ext cx="40225" cy="39400"/>
            </a:xfrm>
            <a:custGeom>
              <a:avLst/>
              <a:gdLst/>
              <a:ahLst/>
              <a:cxnLst/>
              <a:rect l="l" t="t" r="r" b="b"/>
              <a:pathLst>
                <a:path w="1609" h="1576" extrusionOk="0">
                  <a:moveTo>
                    <a:pt x="805" y="1"/>
                  </a:moveTo>
                  <a:lnTo>
                    <a:pt x="654" y="18"/>
                  </a:lnTo>
                  <a:lnTo>
                    <a:pt x="503" y="68"/>
                  </a:lnTo>
                  <a:lnTo>
                    <a:pt x="369" y="135"/>
                  </a:lnTo>
                  <a:lnTo>
                    <a:pt x="235" y="235"/>
                  </a:lnTo>
                  <a:lnTo>
                    <a:pt x="151" y="353"/>
                  </a:lnTo>
                  <a:lnTo>
                    <a:pt x="68" y="487"/>
                  </a:lnTo>
                  <a:lnTo>
                    <a:pt x="17" y="637"/>
                  </a:lnTo>
                  <a:lnTo>
                    <a:pt x="1" y="805"/>
                  </a:lnTo>
                  <a:lnTo>
                    <a:pt x="1" y="1475"/>
                  </a:lnTo>
                  <a:lnTo>
                    <a:pt x="17" y="1508"/>
                  </a:lnTo>
                  <a:lnTo>
                    <a:pt x="34" y="1542"/>
                  </a:lnTo>
                  <a:lnTo>
                    <a:pt x="68" y="1559"/>
                  </a:lnTo>
                  <a:lnTo>
                    <a:pt x="101" y="1575"/>
                  </a:lnTo>
                  <a:lnTo>
                    <a:pt x="151" y="1559"/>
                  </a:lnTo>
                  <a:lnTo>
                    <a:pt x="185" y="1542"/>
                  </a:lnTo>
                  <a:lnTo>
                    <a:pt x="202" y="1508"/>
                  </a:lnTo>
                  <a:lnTo>
                    <a:pt x="202" y="1475"/>
                  </a:lnTo>
                  <a:lnTo>
                    <a:pt x="202" y="805"/>
                  </a:lnTo>
                  <a:lnTo>
                    <a:pt x="218" y="688"/>
                  </a:lnTo>
                  <a:lnTo>
                    <a:pt x="252" y="570"/>
                  </a:lnTo>
                  <a:lnTo>
                    <a:pt x="319" y="470"/>
                  </a:lnTo>
                  <a:lnTo>
                    <a:pt x="386" y="369"/>
                  </a:lnTo>
                  <a:lnTo>
                    <a:pt x="470" y="302"/>
                  </a:lnTo>
                  <a:lnTo>
                    <a:pt x="570" y="252"/>
                  </a:lnTo>
                  <a:lnTo>
                    <a:pt x="687" y="219"/>
                  </a:lnTo>
                  <a:lnTo>
                    <a:pt x="805" y="202"/>
                  </a:lnTo>
                  <a:lnTo>
                    <a:pt x="939" y="219"/>
                  </a:lnTo>
                  <a:lnTo>
                    <a:pt x="1039" y="252"/>
                  </a:lnTo>
                  <a:lnTo>
                    <a:pt x="1156" y="302"/>
                  </a:lnTo>
                  <a:lnTo>
                    <a:pt x="1240" y="369"/>
                  </a:lnTo>
                  <a:lnTo>
                    <a:pt x="1307" y="470"/>
                  </a:lnTo>
                  <a:lnTo>
                    <a:pt x="1374" y="570"/>
                  </a:lnTo>
                  <a:lnTo>
                    <a:pt x="1408" y="688"/>
                  </a:lnTo>
                  <a:lnTo>
                    <a:pt x="1408" y="805"/>
                  </a:lnTo>
                  <a:lnTo>
                    <a:pt x="1408" y="1475"/>
                  </a:lnTo>
                  <a:lnTo>
                    <a:pt x="1424" y="1508"/>
                  </a:lnTo>
                  <a:lnTo>
                    <a:pt x="1441" y="1542"/>
                  </a:lnTo>
                  <a:lnTo>
                    <a:pt x="1475" y="1559"/>
                  </a:lnTo>
                  <a:lnTo>
                    <a:pt x="1508" y="1575"/>
                  </a:lnTo>
                  <a:lnTo>
                    <a:pt x="1558" y="1559"/>
                  </a:lnTo>
                  <a:lnTo>
                    <a:pt x="1592" y="1542"/>
                  </a:lnTo>
                  <a:lnTo>
                    <a:pt x="1609" y="1508"/>
                  </a:lnTo>
                  <a:lnTo>
                    <a:pt x="1609" y="1475"/>
                  </a:lnTo>
                  <a:lnTo>
                    <a:pt x="1609" y="805"/>
                  </a:lnTo>
                  <a:lnTo>
                    <a:pt x="1609" y="637"/>
                  </a:lnTo>
                  <a:lnTo>
                    <a:pt x="1558" y="487"/>
                  </a:lnTo>
                  <a:lnTo>
                    <a:pt x="1475" y="353"/>
                  </a:lnTo>
                  <a:lnTo>
                    <a:pt x="1374" y="235"/>
                  </a:lnTo>
                  <a:lnTo>
                    <a:pt x="1257" y="135"/>
                  </a:lnTo>
                  <a:lnTo>
                    <a:pt x="1123" y="68"/>
                  </a:lnTo>
                  <a:lnTo>
                    <a:pt x="972" y="18"/>
                  </a:lnTo>
                  <a:lnTo>
                    <a:pt x="805"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08" name="Google Shape;10708;g280d82a52a6_0_7531"/>
          <p:cNvSpPr txBox="1"/>
          <p:nvPr/>
        </p:nvSpPr>
        <p:spPr>
          <a:xfrm>
            <a:off x="287575" y="842588"/>
            <a:ext cx="3000000" cy="4311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rgbClr val="000000"/>
                </a:solidFill>
                <a:latin typeface="Inter"/>
                <a:ea typeface="Inter"/>
                <a:cs typeface="Inter"/>
                <a:sym typeface="Inter"/>
              </a:rPr>
              <a:t>Since 2003…</a:t>
            </a:r>
            <a:endParaRPr sz="1600" b="0" i="0" u="none" strike="noStrike" cap="none">
              <a:solidFill>
                <a:srgbClr val="000000"/>
              </a:solidFill>
              <a:latin typeface="Inter"/>
              <a:ea typeface="Inter"/>
              <a:cs typeface="Inter"/>
              <a:sym typeface="Inte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12"/>
        <p:cNvGrpSpPr/>
        <p:nvPr/>
      </p:nvGrpSpPr>
      <p:grpSpPr>
        <a:xfrm>
          <a:off x="0" y="0"/>
          <a:ext cx="0" cy="0"/>
          <a:chOff x="0" y="0"/>
          <a:chExt cx="0" cy="0"/>
        </a:xfrm>
      </p:grpSpPr>
      <p:sp>
        <p:nvSpPr>
          <p:cNvPr id="10713" name="Google Shape;10713;g280d82a52a6_0_5658"/>
          <p:cNvSpPr txBox="1">
            <a:spLocks noGrp="1"/>
          </p:cNvSpPr>
          <p:nvPr>
            <p:ph type="title" idx="4294967295"/>
          </p:nvPr>
        </p:nvSpPr>
        <p:spPr>
          <a:xfrm>
            <a:off x="303200" y="258975"/>
            <a:ext cx="39327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100"/>
              <a:t>What does an HSA cover?</a:t>
            </a:r>
            <a:endParaRPr sz="3100"/>
          </a:p>
          <a:p>
            <a:pPr marL="0" lvl="0" indent="0" algn="l" rtl="0">
              <a:lnSpc>
                <a:spcPct val="90000"/>
              </a:lnSpc>
              <a:spcBef>
                <a:spcPts val="0"/>
              </a:spcBef>
              <a:spcAft>
                <a:spcPts val="0"/>
              </a:spcAft>
              <a:buSzPts val="2400"/>
              <a:buNone/>
            </a:pPr>
            <a:endParaRPr sz="3800"/>
          </a:p>
        </p:txBody>
      </p:sp>
      <p:sp>
        <p:nvSpPr>
          <p:cNvPr id="10714" name="Google Shape;10714;g280d82a52a6_0_5658"/>
          <p:cNvSpPr txBox="1">
            <a:spLocks noGrp="1"/>
          </p:cNvSpPr>
          <p:nvPr>
            <p:ph type="body" idx="4294967295"/>
          </p:nvPr>
        </p:nvSpPr>
        <p:spPr>
          <a:xfrm>
            <a:off x="303200" y="1575199"/>
            <a:ext cx="3853500" cy="504900"/>
          </a:xfrm>
          <a:prstGeom prst="rect">
            <a:avLst/>
          </a:prstGeom>
          <a:noFill/>
          <a:ln>
            <a:noFill/>
          </a:ln>
        </p:spPr>
        <p:txBody>
          <a:bodyPr spcFirstLastPara="1" wrap="square" lIns="68575" tIns="34275" rIns="68575" bIns="34275" anchor="t" anchorCtr="0">
            <a:noAutofit/>
          </a:bodyPr>
          <a:lstStyle/>
          <a:p>
            <a:pPr marL="76200" lvl="0" indent="0" algn="l" rtl="0">
              <a:lnSpc>
                <a:spcPct val="100000"/>
              </a:lnSpc>
              <a:spcBef>
                <a:spcPts val="800"/>
              </a:spcBef>
              <a:spcAft>
                <a:spcPts val="0"/>
              </a:spcAft>
              <a:buSzPts val="1500"/>
              <a:buNone/>
            </a:pPr>
            <a:r>
              <a:rPr lang="en">
                <a:solidFill>
                  <a:srgbClr val="253746"/>
                </a:solidFill>
              </a:rPr>
              <a:t>The list includes but is not limited to: </a:t>
            </a:r>
            <a:endParaRPr>
              <a:solidFill>
                <a:srgbClr val="253746"/>
              </a:solidFill>
            </a:endParaRPr>
          </a:p>
          <a:p>
            <a:pPr marL="457200" lvl="0" indent="0" algn="l" rtl="0">
              <a:lnSpc>
                <a:spcPct val="100000"/>
              </a:lnSpc>
              <a:spcBef>
                <a:spcPts val="800"/>
              </a:spcBef>
              <a:spcAft>
                <a:spcPts val="0"/>
              </a:spcAft>
              <a:buSzPts val="1600"/>
              <a:buNone/>
            </a:pPr>
            <a:endParaRPr sz="1400">
              <a:solidFill>
                <a:srgbClr val="253746"/>
              </a:solidFill>
            </a:endParaRPr>
          </a:p>
          <a:p>
            <a:pPr marL="76200" lvl="0" indent="0" algn="l" rtl="0">
              <a:lnSpc>
                <a:spcPct val="90000"/>
              </a:lnSpc>
              <a:spcBef>
                <a:spcPts val="800"/>
              </a:spcBef>
              <a:spcAft>
                <a:spcPts val="0"/>
              </a:spcAft>
              <a:buSzPts val="1500"/>
              <a:buNone/>
            </a:pPr>
            <a:endParaRPr sz="1400">
              <a:solidFill>
                <a:srgbClr val="253746"/>
              </a:solidFill>
            </a:endParaRPr>
          </a:p>
        </p:txBody>
      </p:sp>
      <p:pic>
        <p:nvPicPr>
          <p:cNvPr id="10715" name="Google Shape;10715;g280d82a52a6_0_5658"/>
          <p:cNvPicPr preferRelativeResize="0"/>
          <p:nvPr/>
        </p:nvPicPr>
        <p:blipFill rotWithShape="1">
          <a:blip r:embed="rId3">
            <a:alphaModFix/>
          </a:blip>
          <a:srcRect l="20521" r="25952"/>
          <a:stretch/>
        </p:blipFill>
        <p:spPr>
          <a:xfrm>
            <a:off x="3825150" y="-788675"/>
            <a:ext cx="5327213" cy="6720840"/>
          </a:xfrm>
          <a:custGeom>
            <a:avLst/>
            <a:gdLst/>
            <a:ahLst/>
            <a:cxnLst/>
            <a:rect l="l" t="t" r="r" b="b"/>
            <a:pathLst>
              <a:path w="5506163" h="6858000" extrusionOk="0">
                <a:moveTo>
                  <a:pt x="0" y="0"/>
                </a:moveTo>
                <a:lnTo>
                  <a:pt x="5506163" y="0"/>
                </a:lnTo>
                <a:lnTo>
                  <a:pt x="5506163" y="6858000"/>
                </a:lnTo>
                <a:lnTo>
                  <a:pt x="0" y="6858000"/>
                </a:lnTo>
                <a:lnTo>
                  <a:pt x="2277542" y="3429000"/>
                </a:lnTo>
                <a:close/>
              </a:path>
            </a:pathLst>
          </a:custGeom>
          <a:noFill/>
          <a:ln>
            <a:noFill/>
          </a:ln>
        </p:spPr>
      </p:pic>
      <p:sp>
        <p:nvSpPr>
          <p:cNvPr id="10716" name="Google Shape;10716;g280d82a52a6_0_5658"/>
          <p:cNvSpPr txBox="1"/>
          <p:nvPr/>
        </p:nvSpPr>
        <p:spPr>
          <a:xfrm>
            <a:off x="923650" y="1830975"/>
            <a:ext cx="3648300" cy="2493600"/>
          </a:xfrm>
          <a:prstGeom prst="rect">
            <a:avLst/>
          </a:prstGeom>
          <a:noFill/>
          <a:ln>
            <a:noFill/>
          </a:ln>
        </p:spPr>
        <p:txBody>
          <a:bodyPr spcFirstLastPara="1" wrap="square" lIns="91425" tIns="91425" rIns="91425" bIns="91425" anchor="t" anchorCtr="0">
            <a:spAutoFit/>
          </a:bodyPr>
          <a:lstStyle/>
          <a:p>
            <a:pPr marL="457200" marR="0" lvl="0" indent="-317500" algn="l" rtl="0">
              <a:lnSpc>
                <a:spcPct val="100000"/>
              </a:lnSpc>
              <a:spcBef>
                <a:spcPts val="80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Copays, coinsurance, insurance premiums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Doctor visits and surgeries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Over-the-counter medications (first-aid, allergy, asthma, cold/flu, heartburn, etc.)</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Prescription drugs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Birthing and Lamaze classes</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Dental and orthodontia </a:t>
            </a:r>
            <a:endParaRPr sz="1300" b="0" i="0" u="none" strike="noStrike" cap="none">
              <a:solidFill>
                <a:schemeClr val="dk1"/>
              </a:solidFill>
              <a:latin typeface="Inter"/>
              <a:ea typeface="Inter"/>
              <a:cs typeface="Inter"/>
              <a:sym typeface="Inter"/>
            </a:endParaRPr>
          </a:p>
          <a:p>
            <a:pPr marL="457200" marR="0" lvl="0" indent="-317500" algn="l" rtl="0">
              <a:lnSpc>
                <a:spcPct val="100000"/>
              </a:lnSpc>
              <a:spcBef>
                <a:spcPts val="0"/>
              </a:spcBef>
              <a:spcAft>
                <a:spcPts val="0"/>
              </a:spcAft>
              <a:buClr>
                <a:schemeClr val="accent1"/>
              </a:buClr>
              <a:buSzPts val="1400"/>
              <a:buFont typeface="Inter"/>
              <a:buChar char="●"/>
            </a:pPr>
            <a:r>
              <a:rPr lang="en" sz="1300" b="0" i="0" u="none" strike="noStrike" cap="none">
                <a:solidFill>
                  <a:schemeClr val="dk1"/>
                </a:solidFill>
                <a:latin typeface="Inter"/>
                <a:ea typeface="Inter"/>
                <a:cs typeface="Inter"/>
                <a:sym typeface="Inter"/>
              </a:rPr>
              <a:t>Vision expenses, such as frames, contacts, prescription sunglasses, etc.</a:t>
            </a:r>
            <a:endParaRPr sz="1300" b="0" i="0" u="none" strike="noStrike" cap="none">
              <a:solidFill>
                <a:schemeClr val="dk1"/>
              </a:solidFill>
              <a:latin typeface="Inter"/>
              <a:ea typeface="Inter"/>
              <a:cs typeface="Inter"/>
              <a:sym typeface="Inter"/>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10720"/>
        <p:cNvGrpSpPr/>
        <p:nvPr/>
      </p:nvGrpSpPr>
      <p:grpSpPr>
        <a:xfrm>
          <a:off x="0" y="0"/>
          <a:ext cx="0" cy="0"/>
          <a:chOff x="0" y="0"/>
          <a:chExt cx="0" cy="0"/>
        </a:xfrm>
      </p:grpSpPr>
      <p:sp>
        <p:nvSpPr>
          <p:cNvPr id="10721" name="Google Shape;10721;g280d82a52a6_0_3776"/>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Benefits after age 65</a:t>
            </a:r>
            <a:endParaRPr/>
          </a:p>
        </p:txBody>
      </p:sp>
      <p:sp>
        <p:nvSpPr>
          <p:cNvPr id="10722" name="Google Shape;10722;g280d82a52a6_0_3776"/>
          <p:cNvSpPr/>
          <p:nvPr/>
        </p:nvSpPr>
        <p:spPr>
          <a:xfrm>
            <a:off x="610986" y="1680001"/>
            <a:ext cx="1436700" cy="1436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723" name="Google Shape;10723;g280d82a52a6_0_3776"/>
          <p:cNvSpPr txBox="1"/>
          <p:nvPr/>
        </p:nvSpPr>
        <p:spPr>
          <a:xfrm>
            <a:off x="2335277" y="1680000"/>
            <a:ext cx="6558000" cy="2675700"/>
          </a:xfrm>
          <a:prstGeom prst="rect">
            <a:avLst/>
          </a:prstGeom>
          <a:noFill/>
          <a:ln>
            <a:noFill/>
          </a:ln>
        </p:spPr>
        <p:txBody>
          <a:bodyPr spcFirstLastPara="1" wrap="square" lIns="91425" tIns="45700" rIns="91425" bIns="45700" anchor="t" anchorCtr="0">
            <a:normAutofit fontScale="92500" lnSpcReduction="20000"/>
          </a:bodyPr>
          <a:lstStyle/>
          <a:p>
            <a:pPr marL="0" marR="0" lvl="0" indent="0" algn="l" rtl="0">
              <a:lnSpc>
                <a:spcPct val="130000"/>
              </a:lnSpc>
              <a:spcBef>
                <a:spcPts val="1000"/>
              </a:spcBef>
              <a:spcAft>
                <a:spcPts val="0"/>
              </a:spcAft>
              <a:buClr>
                <a:srgbClr val="000000"/>
              </a:buClr>
              <a:buSzPts val="1500"/>
              <a:buFont typeface="Arial"/>
              <a:buNone/>
            </a:pPr>
            <a:r>
              <a:rPr lang="en" sz="1500" b="1" i="0" u="none" strike="noStrike" cap="none">
                <a:solidFill>
                  <a:srgbClr val="4D4D4F"/>
                </a:solidFill>
                <a:latin typeface="Inter"/>
                <a:ea typeface="Inter"/>
                <a:cs typeface="Inter"/>
                <a:sym typeface="Inter"/>
              </a:rPr>
              <a:t>You are eligible to contribute to an HSA after you turn 65 if you meet the following criteria:</a:t>
            </a:r>
            <a:endParaRPr sz="1500" b="1" i="0" u="none" strike="noStrike" cap="none">
              <a:solidFill>
                <a:srgbClr val="181918"/>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You remain enrolled in a qualified high-deductible health plan (HDHP)</a:t>
            </a:r>
            <a:endParaRPr sz="1500" b="0" i="0" u="none" strike="noStrike" cap="none">
              <a:solidFill>
                <a:srgbClr val="4D4D4F"/>
              </a:solidFill>
              <a:latin typeface="Inter"/>
              <a:ea typeface="Inter"/>
              <a:cs typeface="Inter"/>
              <a:sym typeface="Inter"/>
            </a:endParaRPr>
          </a:p>
          <a:p>
            <a:pPr marL="342900" marR="0" lvl="0" indent="-317501" algn="l" rtl="0">
              <a:lnSpc>
                <a:spcPct val="130000"/>
              </a:lnSpc>
              <a:spcBef>
                <a:spcPts val="100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You do not enroll in Medicare</a:t>
            </a:r>
            <a:endParaRPr sz="1500" b="0" i="0" u="none" strike="noStrike" cap="none">
              <a:solidFill>
                <a:srgbClr val="4D4D4F"/>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endParaRPr sz="1500" b="0" i="0" u="none" strike="noStrike" cap="none">
              <a:solidFill>
                <a:srgbClr val="4D4D4F"/>
              </a:solidFill>
              <a:latin typeface="Inter"/>
              <a:ea typeface="Inter"/>
              <a:cs typeface="Inter"/>
              <a:sym typeface="Inter"/>
            </a:endParaRPr>
          </a:p>
          <a:p>
            <a:pPr marL="0" marR="0" lvl="0" indent="0" algn="l" rtl="0">
              <a:lnSpc>
                <a:spcPct val="130000"/>
              </a:lnSpc>
              <a:spcBef>
                <a:spcPts val="1000"/>
              </a:spcBef>
              <a:spcAft>
                <a:spcPts val="0"/>
              </a:spcAft>
              <a:buClr>
                <a:srgbClr val="000000"/>
              </a:buClr>
              <a:buSzPts val="1500"/>
              <a:buFont typeface="Arial"/>
              <a:buNone/>
            </a:pPr>
            <a:r>
              <a:rPr lang="en" sz="1500" b="0" i="0" u="none" strike="noStrike" cap="none">
                <a:solidFill>
                  <a:srgbClr val="4D4D4F"/>
                </a:solidFill>
                <a:latin typeface="Inter"/>
                <a:ea typeface="Inter"/>
                <a:cs typeface="Inter"/>
                <a:sym typeface="Inter"/>
              </a:rPr>
              <a:t>Note: if you sign up for Social Security, you are automatically enrolled in Medicare Part A.</a:t>
            </a:r>
            <a:endParaRPr sz="1500" b="0" i="0" u="none" strike="noStrike" cap="none">
              <a:solidFill>
                <a:srgbClr val="4D4D4F"/>
              </a:solidFill>
              <a:latin typeface="Inter"/>
              <a:ea typeface="Inter"/>
              <a:cs typeface="Inter"/>
              <a:sym typeface="Inter"/>
            </a:endParaRPr>
          </a:p>
        </p:txBody>
      </p:sp>
      <p:sp>
        <p:nvSpPr>
          <p:cNvPr id="10724" name="Google Shape;10724;g280d82a52a6_0_3776"/>
          <p:cNvSpPr/>
          <p:nvPr/>
        </p:nvSpPr>
        <p:spPr>
          <a:xfrm>
            <a:off x="858411" y="1988198"/>
            <a:ext cx="941833" cy="820304"/>
          </a:xfrm>
          <a:custGeom>
            <a:avLst/>
            <a:gdLst/>
            <a:ahLst/>
            <a:cxnLst/>
            <a:rect l="l" t="t" r="r" b="b"/>
            <a:pathLst>
              <a:path w="3301" h="2882" extrusionOk="0">
                <a:moveTo>
                  <a:pt x="3200" y="1"/>
                </a:moveTo>
                <a:lnTo>
                  <a:pt x="3150" y="17"/>
                </a:lnTo>
                <a:lnTo>
                  <a:pt x="3133" y="51"/>
                </a:lnTo>
                <a:lnTo>
                  <a:pt x="1190" y="2630"/>
                </a:lnTo>
                <a:lnTo>
                  <a:pt x="168" y="1609"/>
                </a:lnTo>
                <a:lnTo>
                  <a:pt x="135" y="1592"/>
                </a:lnTo>
                <a:lnTo>
                  <a:pt x="101" y="1575"/>
                </a:lnTo>
                <a:lnTo>
                  <a:pt x="68" y="1592"/>
                </a:lnTo>
                <a:lnTo>
                  <a:pt x="34" y="1609"/>
                </a:lnTo>
                <a:lnTo>
                  <a:pt x="1" y="1642"/>
                </a:lnTo>
                <a:lnTo>
                  <a:pt x="1" y="1676"/>
                </a:lnTo>
                <a:lnTo>
                  <a:pt x="1" y="1709"/>
                </a:lnTo>
                <a:lnTo>
                  <a:pt x="34" y="1743"/>
                </a:lnTo>
                <a:lnTo>
                  <a:pt x="1140" y="2848"/>
                </a:lnTo>
                <a:lnTo>
                  <a:pt x="1173" y="2882"/>
                </a:lnTo>
                <a:lnTo>
                  <a:pt x="1207" y="2882"/>
                </a:lnTo>
                <a:lnTo>
                  <a:pt x="1257" y="2865"/>
                </a:lnTo>
                <a:lnTo>
                  <a:pt x="1290" y="2848"/>
                </a:lnTo>
                <a:lnTo>
                  <a:pt x="3284" y="168"/>
                </a:lnTo>
                <a:lnTo>
                  <a:pt x="3300" y="135"/>
                </a:lnTo>
                <a:lnTo>
                  <a:pt x="3300" y="84"/>
                </a:lnTo>
                <a:lnTo>
                  <a:pt x="3300" y="51"/>
                </a:lnTo>
                <a:lnTo>
                  <a:pt x="3267" y="17"/>
                </a:lnTo>
                <a:lnTo>
                  <a:pt x="323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10728"/>
        <p:cNvGrpSpPr/>
        <p:nvPr/>
      </p:nvGrpSpPr>
      <p:grpSpPr>
        <a:xfrm>
          <a:off x="0" y="0"/>
          <a:ext cx="0" cy="0"/>
          <a:chOff x="0" y="0"/>
          <a:chExt cx="0" cy="0"/>
        </a:xfrm>
      </p:grpSpPr>
      <p:sp>
        <p:nvSpPr>
          <p:cNvPr id="10729" name="Google Shape;10729;g280d82a52a6_0_7675"/>
          <p:cNvSpPr/>
          <p:nvPr/>
        </p:nvSpPr>
        <p:spPr>
          <a:xfrm>
            <a:off x="4705005" y="1253272"/>
            <a:ext cx="1115700" cy="1115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sp>
        <p:nvSpPr>
          <p:cNvPr id="10730" name="Google Shape;10730;g280d82a52a6_0_7675"/>
          <p:cNvSpPr txBox="1">
            <a:spLocks noGrp="1"/>
          </p:cNvSpPr>
          <p:nvPr>
            <p:ph type="title"/>
          </p:nvPr>
        </p:nvSpPr>
        <p:spPr>
          <a:xfrm>
            <a:off x="244353" y="200600"/>
            <a:ext cx="8661600" cy="572700"/>
          </a:xfrm>
          <a:prstGeom prst="rect">
            <a:avLst/>
          </a:prstGeom>
          <a:noFill/>
          <a:ln>
            <a:noFill/>
          </a:ln>
        </p:spPr>
        <p:txBody>
          <a:bodyPr spcFirstLastPara="1" wrap="square" lIns="68550" tIns="34275" rIns="68550" bIns="34275" anchor="b" anchorCtr="0">
            <a:normAutofit/>
          </a:bodyPr>
          <a:lstStyle/>
          <a:p>
            <a:pPr marL="0" lvl="0" indent="0" algn="l" rtl="0">
              <a:lnSpc>
                <a:spcPct val="100000"/>
              </a:lnSpc>
              <a:spcBef>
                <a:spcPts val="0"/>
              </a:spcBef>
              <a:spcAft>
                <a:spcPts val="0"/>
              </a:spcAft>
              <a:buSzPts val="2400"/>
              <a:buNone/>
            </a:pPr>
            <a:r>
              <a:rPr lang="en"/>
              <a:t>Annual Contribution limit </a:t>
            </a:r>
            <a:endParaRPr/>
          </a:p>
        </p:txBody>
      </p:sp>
      <p:sp>
        <p:nvSpPr>
          <p:cNvPr id="10731" name="Google Shape;10731;g280d82a52a6_0_7675"/>
          <p:cNvSpPr txBox="1"/>
          <p:nvPr/>
        </p:nvSpPr>
        <p:spPr>
          <a:xfrm>
            <a:off x="6066025" y="1253275"/>
            <a:ext cx="2233800" cy="831300"/>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Family maximum contribution limits</a:t>
            </a:r>
            <a:endParaRPr sz="165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0732" name="Google Shape;10732;g280d82a52a6_0_7675"/>
          <p:cNvSpPr/>
          <p:nvPr/>
        </p:nvSpPr>
        <p:spPr>
          <a:xfrm>
            <a:off x="673177" y="1253247"/>
            <a:ext cx="1115700" cy="1115700"/>
          </a:xfrm>
          <a:prstGeom prst="ellipse">
            <a:avLst/>
          </a:prstGeom>
          <a:solidFill>
            <a:srgbClr val="FFBF3F"/>
          </a:solidFill>
          <a:ln>
            <a:noFill/>
          </a:ln>
        </p:spPr>
        <p:txBody>
          <a:bodyPr spcFirstLastPara="1" wrap="square" lIns="68550" tIns="34275" rIns="68550" bIns="34275" anchor="ctr" anchorCtr="0">
            <a:noAutofit/>
          </a:bodyPr>
          <a:lstStyle/>
          <a:p>
            <a:pPr marL="0" marR="0" lvl="0" indent="0" algn="ctr" rtl="0">
              <a:lnSpc>
                <a:spcPct val="100000"/>
              </a:lnSpc>
              <a:spcBef>
                <a:spcPts val="0"/>
              </a:spcBef>
              <a:spcAft>
                <a:spcPts val="0"/>
              </a:spcAft>
              <a:buClr>
                <a:srgbClr val="000000"/>
              </a:buClr>
              <a:buSzPts val="1050"/>
              <a:buFont typeface="Arial"/>
              <a:buNone/>
            </a:pPr>
            <a:endParaRPr sz="1050" b="0" i="0" u="none" strike="noStrike" cap="none">
              <a:solidFill>
                <a:srgbClr val="FFFFFF"/>
              </a:solidFill>
              <a:latin typeface="Arial"/>
              <a:ea typeface="Arial"/>
              <a:cs typeface="Arial"/>
              <a:sym typeface="Arial"/>
            </a:endParaRPr>
          </a:p>
        </p:txBody>
      </p:sp>
      <p:grpSp>
        <p:nvGrpSpPr>
          <p:cNvPr id="10733" name="Google Shape;10733;g280d82a52a6_0_7675"/>
          <p:cNvGrpSpPr/>
          <p:nvPr/>
        </p:nvGrpSpPr>
        <p:grpSpPr>
          <a:xfrm>
            <a:off x="936237" y="1514944"/>
            <a:ext cx="589490" cy="592320"/>
            <a:chOff x="260725" y="477825"/>
            <a:chExt cx="88800" cy="89225"/>
          </a:xfrm>
        </p:grpSpPr>
        <p:sp>
          <p:nvSpPr>
            <p:cNvPr id="10734" name="Google Shape;10734;g280d82a52a6_0_7675"/>
            <p:cNvSpPr/>
            <p:nvPr/>
          </p:nvSpPr>
          <p:spPr>
            <a:xfrm>
              <a:off x="317675" y="531025"/>
              <a:ext cx="31850" cy="36025"/>
            </a:xfrm>
            <a:custGeom>
              <a:avLst/>
              <a:gdLst/>
              <a:ahLst/>
              <a:cxnLst/>
              <a:rect l="l" t="t" r="r" b="b"/>
              <a:pathLst>
                <a:path w="1274" h="1441" extrusionOk="0">
                  <a:moveTo>
                    <a:pt x="101" y="0"/>
                  </a:moveTo>
                  <a:lnTo>
                    <a:pt x="68" y="17"/>
                  </a:lnTo>
                  <a:lnTo>
                    <a:pt x="34" y="34"/>
                  </a:lnTo>
                  <a:lnTo>
                    <a:pt x="17" y="67"/>
                  </a:lnTo>
                  <a:lnTo>
                    <a:pt x="1" y="117"/>
                  </a:lnTo>
                  <a:lnTo>
                    <a:pt x="17" y="151"/>
                  </a:lnTo>
                  <a:lnTo>
                    <a:pt x="51" y="184"/>
                  </a:lnTo>
                  <a:lnTo>
                    <a:pt x="84" y="201"/>
                  </a:lnTo>
                  <a:lnTo>
                    <a:pt x="302" y="285"/>
                  </a:lnTo>
                  <a:lnTo>
                    <a:pt x="486" y="385"/>
                  </a:lnTo>
                  <a:lnTo>
                    <a:pt x="654" y="503"/>
                  </a:lnTo>
                  <a:lnTo>
                    <a:pt x="805" y="653"/>
                  </a:lnTo>
                  <a:lnTo>
                    <a:pt x="922" y="804"/>
                  </a:lnTo>
                  <a:lnTo>
                    <a:pt x="1006" y="972"/>
                  </a:lnTo>
                  <a:lnTo>
                    <a:pt x="1056" y="1156"/>
                  </a:lnTo>
                  <a:lnTo>
                    <a:pt x="1073" y="1340"/>
                  </a:lnTo>
                  <a:lnTo>
                    <a:pt x="1073" y="1374"/>
                  </a:lnTo>
                  <a:lnTo>
                    <a:pt x="1106" y="1407"/>
                  </a:lnTo>
                  <a:lnTo>
                    <a:pt x="1140" y="1424"/>
                  </a:lnTo>
                  <a:lnTo>
                    <a:pt x="1173" y="1441"/>
                  </a:lnTo>
                  <a:lnTo>
                    <a:pt x="1207" y="1424"/>
                  </a:lnTo>
                  <a:lnTo>
                    <a:pt x="1240" y="1407"/>
                  </a:lnTo>
                  <a:lnTo>
                    <a:pt x="1257" y="1374"/>
                  </a:lnTo>
                  <a:lnTo>
                    <a:pt x="1274" y="1340"/>
                  </a:lnTo>
                  <a:lnTo>
                    <a:pt x="1274" y="1223"/>
                  </a:lnTo>
                  <a:lnTo>
                    <a:pt x="1257" y="1122"/>
                  </a:lnTo>
                  <a:lnTo>
                    <a:pt x="1190" y="905"/>
                  </a:lnTo>
                  <a:lnTo>
                    <a:pt x="1089" y="704"/>
                  </a:lnTo>
                  <a:lnTo>
                    <a:pt x="972" y="536"/>
                  </a:lnTo>
                  <a:lnTo>
                    <a:pt x="805" y="369"/>
                  </a:lnTo>
                  <a:lnTo>
                    <a:pt x="604" y="218"/>
                  </a:lnTo>
                  <a:lnTo>
                    <a:pt x="386" y="101"/>
                  </a:lnTo>
                  <a:lnTo>
                    <a:pt x="135"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g280d82a52a6_0_7675"/>
            <p:cNvSpPr/>
            <p:nvPr/>
          </p:nvSpPr>
          <p:spPr>
            <a:xfrm>
              <a:off x="260725" y="531025"/>
              <a:ext cx="31425" cy="36025"/>
            </a:xfrm>
            <a:custGeom>
              <a:avLst/>
              <a:gdLst/>
              <a:ahLst/>
              <a:cxnLst/>
              <a:rect l="l" t="t" r="r" b="b"/>
              <a:pathLst>
                <a:path w="1257" h="1441" extrusionOk="0">
                  <a:moveTo>
                    <a:pt x="1156" y="0"/>
                  </a:moveTo>
                  <a:lnTo>
                    <a:pt x="1123" y="17"/>
                  </a:lnTo>
                  <a:lnTo>
                    <a:pt x="872" y="101"/>
                  </a:lnTo>
                  <a:lnTo>
                    <a:pt x="654" y="235"/>
                  </a:lnTo>
                  <a:lnTo>
                    <a:pt x="470" y="369"/>
                  </a:lnTo>
                  <a:lnTo>
                    <a:pt x="302" y="536"/>
                  </a:lnTo>
                  <a:lnTo>
                    <a:pt x="185" y="720"/>
                  </a:lnTo>
                  <a:lnTo>
                    <a:pt x="84" y="905"/>
                  </a:lnTo>
                  <a:lnTo>
                    <a:pt x="17" y="1122"/>
                  </a:lnTo>
                  <a:lnTo>
                    <a:pt x="1" y="1223"/>
                  </a:lnTo>
                  <a:lnTo>
                    <a:pt x="1" y="1340"/>
                  </a:lnTo>
                  <a:lnTo>
                    <a:pt x="17" y="1374"/>
                  </a:lnTo>
                  <a:lnTo>
                    <a:pt x="34" y="1407"/>
                  </a:lnTo>
                  <a:lnTo>
                    <a:pt x="68" y="1424"/>
                  </a:lnTo>
                  <a:lnTo>
                    <a:pt x="101" y="1441"/>
                  </a:lnTo>
                  <a:lnTo>
                    <a:pt x="135" y="1424"/>
                  </a:lnTo>
                  <a:lnTo>
                    <a:pt x="168" y="1407"/>
                  </a:lnTo>
                  <a:lnTo>
                    <a:pt x="202" y="1374"/>
                  </a:lnTo>
                  <a:lnTo>
                    <a:pt x="202" y="1340"/>
                  </a:lnTo>
                  <a:lnTo>
                    <a:pt x="218" y="1156"/>
                  </a:lnTo>
                  <a:lnTo>
                    <a:pt x="269" y="972"/>
                  </a:lnTo>
                  <a:lnTo>
                    <a:pt x="352" y="804"/>
                  </a:lnTo>
                  <a:lnTo>
                    <a:pt x="470" y="653"/>
                  </a:lnTo>
                  <a:lnTo>
                    <a:pt x="604" y="519"/>
                  </a:lnTo>
                  <a:lnTo>
                    <a:pt x="771" y="385"/>
                  </a:lnTo>
                  <a:lnTo>
                    <a:pt x="972" y="285"/>
                  </a:lnTo>
                  <a:lnTo>
                    <a:pt x="1190" y="201"/>
                  </a:lnTo>
                  <a:lnTo>
                    <a:pt x="1223" y="184"/>
                  </a:lnTo>
                  <a:lnTo>
                    <a:pt x="1240" y="151"/>
                  </a:lnTo>
                  <a:lnTo>
                    <a:pt x="1257" y="117"/>
                  </a:lnTo>
                  <a:lnTo>
                    <a:pt x="1240" y="84"/>
                  </a:lnTo>
                  <a:lnTo>
                    <a:pt x="1223" y="34"/>
                  </a:lnTo>
                  <a:lnTo>
                    <a:pt x="1207" y="17"/>
                  </a:lnTo>
                  <a:lnTo>
                    <a:pt x="1156"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g280d82a52a6_0_7675"/>
            <p:cNvSpPr/>
            <p:nvPr/>
          </p:nvSpPr>
          <p:spPr>
            <a:xfrm>
              <a:off x="273300" y="477825"/>
              <a:ext cx="62825" cy="62850"/>
            </a:xfrm>
            <a:custGeom>
              <a:avLst/>
              <a:gdLst/>
              <a:ahLst/>
              <a:cxnLst/>
              <a:rect l="l" t="t" r="r" b="b"/>
              <a:pathLst>
                <a:path w="2513" h="2514" extrusionOk="0">
                  <a:moveTo>
                    <a:pt x="1374" y="202"/>
                  </a:moveTo>
                  <a:lnTo>
                    <a:pt x="1474" y="219"/>
                  </a:lnTo>
                  <a:lnTo>
                    <a:pt x="1575" y="252"/>
                  </a:lnTo>
                  <a:lnTo>
                    <a:pt x="1675" y="286"/>
                  </a:lnTo>
                  <a:lnTo>
                    <a:pt x="1859" y="386"/>
                  </a:lnTo>
                  <a:lnTo>
                    <a:pt x="2010" y="503"/>
                  </a:lnTo>
                  <a:lnTo>
                    <a:pt x="2144" y="671"/>
                  </a:lnTo>
                  <a:lnTo>
                    <a:pt x="2228" y="838"/>
                  </a:lnTo>
                  <a:lnTo>
                    <a:pt x="2261" y="939"/>
                  </a:lnTo>
                  <a:lnTo>
                    <a:pt x="2295" y="1039"/>
                  </a:lnTo>
                  <a:lnTo>
                    <a:pt x="2312" y="1140"/>
                  </a:lnTo>
                  <a:lnTo>
                    <a:pt x="2312" y="1257"/>
                  </a:lnTo>
                  <a:lnTo>
                    <a:pt x="2312" y="1358"/>
                  </a:lnTo>
                  <a:lnTo>
                    <a:pt x="2295" y="1475"/>
                  </a:lnTo>
                  <a:lnTo>
                    <a:pt x="2261" y="1575"/>
                  </a:lnTo>
                  <a:lnTo>
                    <a:pt x="2228" y="1659"/>
                  </a:lnTo>
                  <a:lnTo>
                    <a:pt x="2144" y="1843"/>
                  </a:lnTo>
                  <a:lnTo>
                    <a:pt x="2010" y="1994"/>
                  </a:lnTo>
                  <a:lnTo>
                    <a:pt x="1859" y="2128"/>
                  </a:lnTo>
                  <a:lnTo>
                    <a:pt x="1675" y="2229"/>
                  </a:lnTo>
                  <a:lnTo>
                    <a:pt x="1575" y="2262"/>
                  </a:lnTo>
                  <a:lnTo>
                    <a:pt x="1474" y="2296"/>
                  </a:lnTo>
                  <a:lnTo>
                    <a:pt x="1374" y="2312"/>
                  </a:lnTo>
                  <a:lnTo>
                    <a:pt x="1156" y="2312"/>
                  </a:lnTo>
                  <a:lnTo>
                    <a:pt x="1055" y="2296"/>
                  </a:lnTo>
                  <a:lnTo>
                    <a:pt x="955" y="2262"/>
                  </a:lnTo>
                  <a:lnTo>
                    <a:pt x="854" y="2229"/>
                  </a:lnTo>
                  <a:lnTo>
                    <a:pt x="670" y="2128"/>
                  </a:lnTo>
                  <a:lnTo>
                    <a:pt x="519" y="1994"/>
                  </a:lnTo>
                  <a:lnTo>
                    <a:pt x="385" y="1843"/>
                  </a:lnTo>
                  <a:lnTo>
                    <a:pt x="285" y="1659"/>
                  </a:lnTo>
                  <a:lnTo>
                    <a:pt x="251" y="1575"/>
                  </a:lnTo>
                  <a:lnTo>
                    <a:pt x="235" y="1475"/>
                  </a:lnTo>
                  <a:lnTo>
                    <a:pt x="218" y="1358"/>
                  </a:lnTo>
                  <a:lnTo>
                    <a:pt x="201" y="1257"/>
                  </a:lnTo>
                  <a:lnTo>
                    <a:pt x="218" y="1140"/>
                  </a:lnTo>
                  <a:lnTo>
                    <a:pt x="235" y="1039"/>
                  </a:lnTo>
                  <a:lnTo>
                    <a:pt x="251" y="939"/>
                  </a:lnTo>
                  <a:lnTo>
                    <a:pt x="285" y="838"/>
                  </a:lnTo>
                  <a:lnTo>
                    <a:pt x="385" y="671"/>
                  </a:lnTo>
                  <a:lnTo>
                    <a:pt x="519" y="503"/>
                  </a:lnTo>
                  <a:lnTo>
                    <a:pt x="670" y="386"/>
                  </a:lnTo>
                  <a:lnTo>
                    <a:pt x="854" y="286"/>
                  </a:lnTo>
                  <a:lnTo>
                    <a:pt x="955" y="252"/>
                  </a:lnTo>
                  <a:lnTo>
                    <a:pt x="1055" y="219"/>
                  </a:lnTo>
                  <a:lnTo>
                    <a:pt x="1156" y="202"/>
                  </a:lnTo>
                  <a:close/>
                  <a:moveTo>
                    <a:pt x="1139" y="1"/>
                  </a:moveTo>
                  <a:lnTo>
                    <a:pt x="1005" y="18"/>
                  </a:lnTo>
                  <a:lnTo>
                    <a:pt x="888" y="51"/>
                  </a:lnTo>
                  <a:lnTo>
                    <a:pt x="771" y="101"/>
                  </a:lnTo>
                  <a:lnTo>
                    <a:pt x="670" y="152"/>
                  </a:lnTo>
                  <a:lnTo>
                    <a:pt x="553" y="219"/>
                  </a:lnTo>
                  <a:lnTo>
                    <a:pt x="469" y="286"/>
                  </a:lnTo>
                  <a:lnTo>
                    <a:pt x="369" y="369"/>
                  </a:lnTo>
                  <a:lnTo>
                    <a:pt x="302" y="453"/>
                  </a:lnTo>
                  <a:lnTo>
                    <a:pt x="218" y="554"/>
                  </a:lnTo>
                  <a:lnTo>
                    <a:pt x="151" y="654"/>
                  </a:lnTo>
                  <a:lnTo>
                    <a:pt x="101" y="771"/>
                  </a:lnTo>
                  <a:lnTo>
                    <a:pt x="67" y="889"/>
                  </a:lnTo>
                  <a:lnTo>
                    <a:pt x="34" y="1006"/>
                  </a:lnTo>
                  <a:lnTo>
                    <a:pt x="17" y="1123"/>
                  </a:lnTo>
                  <a:lnTo>
                    <a:pt x="0" y="1257"/>
                  </a:lnTo>
                  <a:lnTo>
                    <a:pt x="17" y="1391"/>
                  </a:lnTo>
                  <a:lnTo>
                    <a:pt x="34" y="1508"/>
                  </a:lnTo>
                  <a:lnTo>
                    <a:pt x="67" y="1626"/>
                  </a:lnTo>
                  <a:lnTo>
                    <a:pt x="101" y="1743"/>
                  </a:lnTo>
                  <a:lnTo>
                    <a:pt x="151" y="1860"/>
                  </a:lnTo>
                  <a:lnTo>
                    <a:pt x="218" y="1961"/>
                  </a:lnTo>
                  <a:lnTo>
                    <a:pt x="302" y="2061"/>
                  </a:lnTo>
                  <a:lnTo>
                    <a:pt x="369" y="2145"/>
                  </a:lnTo>
                  <a:lnTo>
                    <a:pt x="469" y="2229"/>
                  </a:lnTo>
                  <a:lnTo>
                    <a:pt x="553" y="2296"/>
                  </a:lnTo>
                  <a:lnTo>
                    <a:pt x="670" y="2363"/>
                  </a:lnTo>
                  <a:lnTo>
                    <a:pt x="771" y="2413"/>
                  </a:lnTo>
                  <a:lnTo>
                    <a:pt x="888" y="2463"/>
                  </a:lnTo>
                  <a:lnTo>
                    <a:pt x="1005" y="2480"/>
                  </a:lnTo>
                  <a:lnTo>
                    <a:pt x="1139" y="2497"/>
                  </a:lnTo>
                  <a:lnTo>
                    <a:pt x="1256" y="2513"/>
                  </a:lnTo>
                  <a:lnTo>
                    <a:pt x="1390" y="2497"/>
                  </a:lnTo>
                  <a:lnTo>
                    <a:pt x="1508" y="2480"/>
                  </a:lnTo>
                  <a:lnTo>
                    <a:pt x="1642" y="2463"/>
                  </a:lnTo>
                  <a:lnTo>
                    <a:pt x="1742" y="2413"/>
                  </a:lnTo>
                  <a:lnTo>
                    <a:pt x="1859" y="2363"/>
                  </a:lnTo>
                  <a:lnTo>
                    <a:pt x="1960" y="2296"/>
                  </a:lnTo>
                  <a:lnTo>
                    <a:pt x="2060" y="2229"/>
                  </a:lnTo>
                  <a:lnTo>
                    <a:pt x="2144" y="2145"/>
                  </a:lnTo>
                  <a:lnTo>
                    <a:pt x="2228" y="2061"/>
                  </a:lnTo>
                  <a:lnTo>
                    <a:pt x="2295" y="1961"/>
                  </a:lnTo>
                  <a:lnTo>
                    <a:pt x="2362" y="1860"/>
                  </a:lnTo>
                  <a:lnTo>
                    <a:pt x="2412" y="1743"/>
                  </a:lnTo>
                  <a:lnTo>
                    <a:pt x="2462" y="1626"/>
                  </a:lnTo>
                  <a:lnTo>
                    <a:pt x="2496" y="1508"/>
                  </a:lnTo>
                  <a:lnTo>
                    <a:pt x="2513" y="1391"/>
                  </a:lnTo>
                  <a:lnTo>
                    <a:pt x="2513" y="1257"/>
                  </a:lnTo>
                  <a:lnTo>
                    <a:pt x="2513" y="1123"/>
                  </a:lnTo>
                  <a:lnTo>
                    <a:pt x="2496" y="1006"/>
                  </a:lnTo>
                  <a:lnTo>
                    <a:pt x="2462" y="889"/>
                  </a:lnTo>
                  <a:lnTo>
                    <a:pt x="2412" y="771"/>
                  </a:lnTo>
                  <a:lnTo>
                    <a:pt x="2362" y="654"/>
                  </a:lnTo>
                  <a:lnTo>
                    <a:pt x="2295" y="554"/>
                  </a:lnTo>
                  <a:lnTo>
                    <a:pt x="2228" y="453"/>
                  </a:lnTo>
                  <a:lnTo>
                    <a:pt x="2144" y="369"/>
                  </a:lnTo>
                  <a:lnTo>
                    <a:pt x="2060" y="286"/>
                  </a:lnTo>
                  <a:lnTo>
                    <a:pt x="1960" y="219"/>
                  </a:lnTo>
                  <a:lnTo>
                    <a:pt x="1859" y="152"/>
                  </a:lnTo>
                  <a:lnTo>
                    <a:pt x="1742" y="101"/>
                  </a:lnTo>
                  <a:lnTo>
                    <a:pt x="1642" y="51"/>
                  </a:lnTo>
                  <a:lnTo>
                    <a:pt x="1508" y="18"/>
                  </a:lnTo>
                  <a:lnTo>
                    <a:pt x="1390"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37" name="Google Shape;10737;g280d82a52a6_0_7675"/>
          <p:cNvGrpSpPr/>
          <p:nvPr/>
        </p:nvGrpSpPr>
        <p:grpSpPr>
          <a:xfrm>
            <a:off x="4816816" y="1503618"/>
            <a:ext cx="892041" cy="614986"/>
            <a:chOff x="1388475" y="480350"/>
            <a:chExt cx="117275" cy="80850"/>
          </a:xfrm>
        </p:grpSpPr>
        <p:sp>
          <p:nvSpPr>
            <p:cNvPr id="10738" name="Google Shape;10738;g280d82a52a6_0_7675"/>
            <p:cNvSpPr/>
            <p:nvPr/>
          </p:nvSpPr>
          <p:spPr>
            <a:xfrm>
              <a:off x="1427000" y="507975"/>
              <a:ext cx="14250" cy="10925"/>
            </a:xfrm>
            <a:custGeom>
              <a:avLst/>
              <a:gdLst/>
              <a:ahLst/>
              <a:cxnLst/>
              <a:rect l="l" t="t" r="r" b="b"/>
              <a:pathLst>
                <a:path w="570" h="437" extrusionOk="0">
                  <a:moveTo>
                    <a:pt x="452" y="1"/>
                  </a:moveTo>
                  <a:lnTo>
                    <a:pt x="318" y="51"/>
                  </a:lnTo>
                  <a:lnTo>
                    <a:pt x="218" y="118"/>
                  </a:lnTo>
                  <a:lnTo>
                    <a:pt x="117" y="185"/>
                  </a:lnTo>
                  <a:lnTo>
                    <a:pt x="34" y="269"/>
                  </a:lnTo>
                  <a:lnTo>
                    <a:pt x="0" y="302"/>
                  </a:lnTo>
                  <a:lnTo>
                    <a:pt x="0" y="336"/>
                  </a:lnTo>
                  <a:lnTo>
                    <a:pt x="0" y="369"/>
                  </a:lnTo>
                  <a:lnTo>
                    <a:pt x="34" y="403"/>
                  </a:lnTo>
                  <a:lnTo>
                    <a:pt x="67" y="420"/>
                  </a:lnTo>
                  <a:lnTo>
                    <a:pt x="101" y="436"/>
                  </a:lnTo>
                  <a:lnTo>
                    <a:pt x="134" y="420"/>
                  </a:lnTo>
                  <a:lnTo>
                    <a:pt x="168" y="403"/>
                  </a:lnTo>
                  <a:lnTo>
                    <a:pt x="235" y="336"/>
                  </a:lnTo>
                  <a:lnTo>
                    <a:pt x="318" y="286"/>
                  </a:lnTo>
                  <a:lnTo>
                    <a:pt x="402" y="235"/>
                  </a:lnTo>
                  <a:lnTo>
                    <a:pt x="503" y="202"/>
                  </a:lnTo>
                  <a:lnTo>
                    <a:pt x="536" y="168"/>
                  </a:lnTo>
                  <a:lnTo>
                    <a:pt x="570" y="152"/>
                  </a:lnTo>
                  <a:lnTo>
                    <a:pt x="570" y="101"/>
                  </a:lnTo>
                  <a:lnTo>
                    <a:pt x="570" y="68"/>
                  </a:lnTo>
                  <a:lnTo>
                    <a:pt x="553" y="34"/>
                  </a:lnTo>
                  <a:lnTo>
                    <a:pt x="519" y="18"/>
                  </a:lnTo>
                  <a:lnTo>
                    <a:pt x="486"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g280d82a52a6_0_7675"/>
            <p:cNvSpPr/>
            <p:nvPr/>
          </p:nvSpPr>
          <p:spPr>
            <a:xfrm>
              <a:off x="1452125" y="507975"/>
              <a:ext cx="14675" cy="10925"/>
            </a:xfrm>
            <a:custGeom>
              <a:avLst/>
              <a:gdLst/>
              <a:ahLst/>
              <a:cxnLst/>
              <a:rect l="l" t="t" r="r" b="b"/>
              <a:pathLst>
                <a:path w="587" h="437" extrusionOk="0">
                  <a:moveTo>
                    <a:pt x="67" y="1"/>
                  </a:moveTo>
                  <a:lnTo>
                    <a:pt x="34" y="34"/>
                  </a:lnTo>
                  <a:lnTo>
                    <a:pt x="17" y="68"/>
                  </a:lnTo>
                  <a:lnTo>
                    <a:pt x="0" y="101"/>
                  </a:lnTo>
                  <a:lnTo>
                    <a:pt x="17" y="152"/>
                  </a:lnTo>
                  <a:lnTo>
                    <a:pt x="51" y="168"/>
                  </a:lnTo>
                  <a:lnTo>
                    <a:pt x="84" y="202"/>
                  </a:lnTo>
                  <a:lnTo>
                    <a:pt x="185" y="235"/>
                  </a:lnTo>
                  <a:lnTo>
                    <a:pt x="268" y="286"/>
                  </a:lnTo>
                  <a:lnTo>
                    <a:pt x="352" y="336"/>
                  </a:lnTo>
                  <a:lnTo>
                    <a:pt x="419" y="403"/>
                  </a:lnTo>
                  <a:lnTo>
                    <a:pt x="453" y="420"/>
                  </a:lnTo>
                  <a:lnTo>
                    <a:pt x="486" y="436"/>
                  </a:lnTo>
                  <a:lnTo>
                    <a:pt x="536" y="420"/>
                  </a:lnTo>
                  <a:lnTo>
                    <a:pt x="553" y="403"/>
                  </a:lnTo>
                  <a:lnTo>
                    <a:pt x="587" y="369"/>
                  </a:lnTo>
                  <a:lnTo>
                    <a:pt x="587" y="336"/>
                  </a:lnTo>
                  <a:lnTo>
                    <a:pt x="587" y="302"/>
                  </a:lnTo>
                  <a:lnTo>
                    <a:pt x="570" y="269"/>
                  </a:lnTo>
                  <a:lnTo>
                    <a:pt x="469" y="185"/>
                  </a:lnTo>
                  <a:lnTo>
                    <a:pt x="369" y="101"/>
                  </a:lnTo>
                  <a:lnTo>
                    <a:pt x="268" y="51"/>
                  </a:lnTo>
                  <a:lnTo>
                    <a:pt x="13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g280d82a52a6_0_7675"/>
            <p:cNvSpPr/>
            <p:nvPr/>
          </p:nvSpPr>
          <p:spPr>
            <a:xfrm>
              <a:off x="1429500" y="480350"/>
              <a:ext cx="34800" cy="34775"/>
            </a:xfrm>
            <a:custGeom>
              <a:avLst/>
              <a:gdLst/>
              <a:ahLst/>
              <a:cxnLst/>
              <a:rect l="l" t="t" r="r" b="b"/>
              <a:pathLst>
                <a:path w="1392" h="1391" extrusionOk="0">
                  <a:moveTo>
                    <a:pt x="687" y="201"/>
                  </a:moveTo>
                  <a:lnTo>
                    <a:pt x="788" y="218"/>
                  </a:lnTo>
                  <a:lnTo>
                    <a:pt x="888" y="235"/>
                  </a:lnTo>
                  <a:lnTo>
                    <a:pt x="972" y="285"/>
                  </a:lnTo>
                  <a:lnTo>
                    <a:pt x="1039" y="352"/>
                  </a:lnTo>
                  <a:lnTo>
                    <a:pt x="1106" y="419"/>
                  </a:lnTo>
                  <a:lnTo>
                    <a:pt x="1157" y="503"/>
                  </a:lnTo>
                  <a:lnTo>
                    <a:pt x="1173" y="603"/>
                  </a:lnTo>
                  <a:lnTo>
                    <a:pt x="1190" y="704"/>
                  </a:lnTo>
                  <a:lnTo>
                    <a:pt x="1173" y="804"/>
                  </a:lnTo>
                  <a:lnTo>
                    <a:pt x="1157" y="888"/>
                  </a:lnTo>
                  <a:lnTo>
                    <a:pt x="1106" y="972"/>
                  </a:lnTo>
                  <a:lnTo>
                    <a:pt x="1039" y="1056"/>
                  </a:lnTo>
                  <a:lnTo>
                    <a:pt x="972" y="1106"/>
                  </a:lnTo>
                  <a:lnTo>
                    <a:pt x="888" y="1156"/>
                  </a:lnTo>
                  <a:lnTo>
                    <a:pt x="788" y="1190"/>
                  </a:lnTo>
                  <a:lnTo>
                    <a:pt x="587" y="1190"/>
                  </a:lnTo>
                  <a:lnTo>
                    <a:pt x="503" y="1156"/>
                  </a:lnTo>
                  <a:lnTo>
                    <a:pt x="419" y="1106"/>
                  </a:lnTo>
                  <a:lnTo>
                    <a:pt x="336" y="1056"/>
                  </a:lnTo>
                  <a:lnTo>
                    <a:pt x="285" y="972"/>
                  </a:lnTo>
                  <a:lnTo>
                    <a:pt x="235" y="888"/>
                  </a:lnTo>
                  <a:lnTo>
                    <a:pt x="202" y="804"/>
                  </a:lnTo>
                  <a:lnTo>
                    <a:pt x="202" y="704"/>
                  </a:lnTo>
                  <a:lnTo>
                    <a:pt x="202" y="603"/>
                  </a:lnTo>
                  <a:lnTo>
                    <a:pt x="235" y="503"/>
                  </a:lnTo>
                  <a:lnTo>
                    <a:pt x="285" y="419"/>
                  </a:lnTo>
                  <a:lnTo>
                    <a:pt x="336" y="352"/>
                  </a:lnTo>
                  <a:lnTo>
                    <a:pt x="419" y="285"/>
                  </a:lnTo>
                  <a:lnTo>
                    <a:pt x="503" y="235"/>
                  </a:lnTo>
                  <a:lnTo>
                    <a:pt x="587" y="218"/>
                  </a:lnTo>
                  <a:lnTo>
                    <a:pt x="687" y="201"/>
                  </a:lnTo>
                  <a:close/>
                  <a:moveTo>
                    <a:pt x="687" y="0"/>
                  </a:moveTo>
                  <a:lnTo>
                    <a:pt x="553" y="17"/>
                  </a:lnTo>
                  <a:lnTo>
                    <a:pt x="419" y="51"/>
                  </a:lnTo>
                  <a:lnTo>
                    <a:pt x="302" y="118"/>
                  </a:lnTo>
                  <a:lnTo>
                    <a:pt x="202" y="201"/>
                  </a:lnTo>
                  <a:lnTo>
                    <a:pt x="118" y="302"/>
                  </a:lnTo>
                  <a:lnTo>
                    <a:pt x="51" y="419"/>
                  </a:lnTo>
                  <a:lnTo>
                    <a:pt x="1" y="553"/>
                  </a:lnTo>
                  <a:lnTo>
                    <a:pt x="1" y="704"/>
                  </a:lnTo>
                  <a:lnTo>
                    <a:pt x="1" y="838"/>
                  </a:lnTo>
                  <a:lnTo>
                    <a:pt x="51" y="972"/>
                  </a:lnTo>
                  <a:lnTo>
                    <a:pt x="118" y="1089"/>
                  </a:lnTo>
                  <a:lnTo>
                    <a:pt x="202" y="1190"/>
                  </a:lnTo>
                  <a:lnTo>
                    <a:pt x="302" y="1273"/>
                  </a:lnTo>
                  <a:lnTo>
                    <a:pt x="419" y="1340"/>
                  </a:lnTo>
                  <a:lnTo>
                    <a:pt x="553" y="1391"/>
                  </a:lnTo>
                  <a:lnTo>
                    <a:pt x="838" y="1391"/>
                  </a:lnTo>
                  <a:lnTo>
                    <a:pt x="972" y="1340"/>
                  </a:lnTo>
                  <a:lnTo>
                    <a:pt x="1090" y="1273"/>
                  </a:lnTo>
                  <a:lnTo>
                    <a:pt x="1190" y="1190"/>
                  </a:lnTo>
                  <a:lnTo>
                    <a:pt x="1274" y="1089"/>
                  </a:lnTo>
                  <a:lnTo>
                    <a:pt x="1341" y="972"/>
                  </a:lnTo>
                  <a:lnTo>
                    <a:pt x="1374" y="838"/>
                  </a:lnTo>
                  <a:lnTo>
                    <a:pt x="1391" y="704"/>
                  </a:lnTo>
                  <a:lnTo>
                    <a:pt x="1374" y="553"/>
                  </a:lnTo>
                  <a:lnTo>
                    <a:pt x="1341" y="419"/>
                  </a:lnTo>
                  <a:lnTo>
                    <a:pt x="1274" y="302"/>
                  </a:lnTo>
                  <a:lnTo>
                    <a:pt x="1190" y="201"/>
                  </a:lnTo>
                  <a:lnTo>
                    <a:pt x="1090" y="118"/>
                  </a:lnTo>
                  <a:lnTo>
                    <a:pt x="972" y="51"/>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g280d82a52a6_0_7675"/>
            <p:cNvSpPr/>
            <p:nvPr/>
          </p:nvSpPr>
          <p:spPr>
            <a:xfrm>
              <a:off x="1417775" y="540225"/>
              <a:ext cx="18875" cy="20975"/>
            </a:xfrm>
            <a:custGeom>
              <a:avLst/>
              <a:gdLst/>
              <a:ahLst/>
              <a:cxnLst/>
              <a:rect l="l" t="t" r="r" b="b"/>
              <a:pathLst>
                <a:path w="755" h="839" extrusionOk="0">
                  <a:moveTo>
                    <a:pt x="101" y="1"/>
                  </a:moveTo>
                  <a:lnTo>
                    <a:pt x="68" y="17"/>
                  </a:lnTo>
                  <a:lnTo>
                    <a:pt x="34" y="34"/>
                  </a:lnTo>
                  <a:lnTo>
                    <a:pt x="17" y="68"/>
                  </a:lnTo>
                  <a:lnTo>
                    <a:pt x="1" y="118"/>
                  </a:lnTo>
                  <a:lnTo>
                    <a:pt x="17" y="151"/>
                  </a:lnTo>
                  <a:lnTo>
                    <a:pt x="51" y="185"/>
                  </a:lnTo>
                  <a:lnTo>
                    <a:pt x="84" y="202"/>
                  </a:lnTo>
                  <a:lnTo>
                    <a:pt x="185" y="235"/>
                  </a:lnTo>
                  <a:lnTo>
                    <a:pt x="269" y="285"/>
                  </a:lnTo>
                  <a:lnTo>
                    <a:pt x="352" y="352"/>
                  </a:lnTo>
                  <a:lnTo>
                    <a:pt x="419" y="419"/>
                  </a:lnTo>
                  <a:lnTo>
                    <a:pt x="486" y="486"/>
                  </a:lnTo>
                  <a:lnTo>
                    <a:pt x="520" y="570"/>
                  </a:lnTo>
                  <a:lnTo>
                    <a:pt x="553" y="654"/>
                  </a:lnTo>
                  <a:lnTo>
                    <a:pt x="553" y="738"/>
                  </a:lnTo>
                  <a:lnTo>
                    <a:pt x="570" y="788"/>
                  </a:lnTo>
                  <a:lnTo>
                    <a:pt x="587" y="821"/>
                  </a:lnTo>
                  <a:lnTo>
                    <a:pt x="620" y="838"/>
                  </a:lnTo>
                  <a:lnTo>
                    <a:pt x="704" y="838"/>
                  </a:lnTo>
                  <a:lnTo>
                    <a:pt x="738" y="821"/>
                  </a:lnTo>
                  <a:lnTo>
                    <a:pt x="754" y="788"/>
                  </a:lnTo>
                  <a:lnTo>
                    <a:pt x="754" y="738"/>
                  </a:lnTo>
                  <a:lnTo>
                    <a:pt x="754" y="620"/>
                  </a:lnTo>
                  <a:lnTo>
                    <a:pt x="721" y="503"/>
                  </a:lnTo>
                  <a:lnTo>
                    <a:pt x="654" y="403"/>
                  </a:lnTo>
                  <a:lnTo>
                    <a:pt x="587" y="302"/>
                  </a:lnTo>
                  <a:lnTo>
                    <a:pt x="503" y="202"/>
                  </a:lnTo>
                  <a:lnTo>
                    <a:pt x="386" y="135"/>
                  </a:lnTo>
                  <a:lnTo>
                    <a:pt x="269" y="68"/>
                  </a:lnTo>
                  <a:lnTo>
                    <a:pt x="135" y="17"/>
                  </a:lnTo>
                  <a:lnTo>
                    <a:pt x="101"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g280d82a52a6_0_7675"/>
            <p:cNvSpPr/>
            <p:nvPr/>
          </p:nvSpPr>
          <p:spPr>
            <a:xfrm>
              <a:off x="1388475" y="540225"/>
              <a:ext cx="18450" cy="20975"/>
            </a:xfrm>
            <a:custGeom>
              <a:avLst/>
              <a:gdLst/>
              <a:ahLst/>
              <a:cxnLst/>
              <a:rect l="l" t="t" r="r" b="b"/>
              <a:pathLst>
                <a:path w="738" h="839" extrusionOk="0">
                  <a:moveTo>
                    <a:pt x="653" y="1"/>
                  </a:moveTo>
                  <a:lnTo>
                    <a:pt x="603" y="17"/>
                  </a:lnTo>
                  <a:lnTo>
                    <a:pt x="486" y="68"/>
                  </a:lnTo>
                  <a:lnTo>
                    <a:pt x="352" y="135"/>
                  </a:lnTo>
                  <a:lnTo>
                    <a:pt x="251" y="202"/>
                  </a:lnTo>
                  <a:lnTo>
                    <a:pt x="168" y="302"/>
                  </a:lnTo>
                  <a:lnTo>
                    <a:pt x="101" y="403"/>
                  </a:lnTo>
                  <a:lnTo>
                    <a:pt x="34" y="503"/>
                  </a:lnTo>
                  <a:lnTo>
                    <a:pt x="17" y="620"/>
                  </a:lnTo>
                  <a:lnTo>
                    <a:pt x="0" y="738"/>
                  </a:lnTo>
                  <a:lnTo>
                    <a:pt x="0" y="788"/>
                  </a:lnTo>
                  <a:lnTo>
                    <a:pt x="34" y="821"/>
                  </a:lnTo>
                  <a:lnTo>
                    <a:pt x="67" y="838"/>
                  </a:lnTo>
                  <a:lnTo>
                    <a:pt x="134" y="838"/>
                  </a:lnTo>
                  <a:lnTo>
                    <a:pt x="168" y="821"/>
                  </a:lnTo>
                  <a:lnTo>
                    <a:pt x="184" y="788"/>
                  </a:lnTo>
                  <a:lnTo>
                    <a:pt x="201" y="738"/>
                  </a:lnTo>
                  <a:lnTo>
                    <a:pt x="201" y="654"/>
                  </a:lnTo>
                  <a:lnTo>
                    <a:pt x="235" y="570"/>
                  </a:lnTo>
                  <a:lnTo>
                    <a:pt x="268" y="486"/>
                  </a:lnTo>
                  <a:lnTo>
                    <a:pt x="335" y="419"/>
                  </a:lnTo>
                  <a:lnTo>
                    <a:pt x="402" y="352"/>
                  </a:lnTo>
                  <a:lnTo>
                    <a:pt x="469" y="285"/>
                  </a:lnTo>
                  <a:lnTo>
                    <a:pt x="570" y="235"/>
                  </a:lnTo>
                  <a:lnTo>
                    <a:pt x="670" y="202"/>
                  </a:lnTo>
                  <a:lnTo>
                    <a:pt x="704" y="185"/>
                  </a:lnTo>
                  <a:lnTo>
                    <a:pt x="737" y="151"/>
                  </a:lnTo>
                  <a:lnTo>
                    <a:pt x="737" y="118"/>
                  </a:lnTo>
                  <a:lnTo>
                    <a:pt x="737" y="84"/>
                  </a:lnTo>
                  <a:lnTo>
                    <a:pt x="720" y="34"/>
                  </a:lnTo>
                  <a:lnTo>
                    <a:pt x="687" y="17"/>
                  </a:lnTo>
                  <a:lnTo>
                    <a:pt x="653"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3" name="Google Shape;10743;g280d82a52a6_0_7675"/>
            <p:cNvSpPr/>
            <p:nvPr/>
          </p:nvSpPr>
          <p:spPr>
            <a:xfrm>
              <a:off x="1395175" y="512600"/>
              <a:ext cx="34775" cy="35200"/>
            </a:xfrm>
            <a:custGeom>
              <a:avLst/>
              <a:gdLst/>
              <a:ahLst/>
              <a:cxnLst/>
              <a:rect l="l" t="t" r="r" b="b"/>
              <a:pathLst>
                <a:path w="1391" h="1408" extrusionOk="0">
                  <a:moveTo>
                    <a:pt x="687" y="201"/>
                  </a:moveTo>
                  <a:lnTo>
                    <a:pt x="787" y="218"/>
                  </a:lnTo>
                  <a:lnTo>
                    <a:pt x="888" y="251"/>
                  </a:lnTo>
                  <a:lnTo>
                    <a:pt x="972" y="302"/>
                  </a:lnTo>
                  <a:lnTo>
                    <a:pt x="1039" y="352"/>
                  </a:lnTo>
                  <a:lnTo>
                    <a:pt x="1106" y="436"/>
                  </a:lnTo>
                  <a:lnTo>
                    <a:pt x="1156" y="519"/>
                  </a:lnTo>
                  <a:lnTo>
                    <a:pt x="1173" y="603"/>
                  </a:lnTo>
                  <a:lnTo>
                    <a:pt x="1189" y="704"/>
                  </a:lnTo>
                  <a:lnTo>
                    <a:pt x="1173" y="804"/>
                  </a:lnTo>
                  <a:lnTo>
                    <a:pt x="1156" y="905"/>
                  </a:lnTo>
                  <a:lnTo>
                    <a:pt x="1106" y="988"/>
                  </a:lnTo>
                  <a:lnTo>
                    <a:pt x="1039" y="1055"/>
                  </a:lnTo>
                  <a:lnTo>
                    <a:pt x="972" y="1122"/>
                  </a:lnTo>
                  <a:lnTo>
                    <a:pt x="888" y="1173"/>
                  </a:lnTo>
                  <a:lnTo>
                    <a:pt x="787" y="1189"/>
                  </a:lnTo>
                  <a:lnTo>
                    <a:pt x="687" y="1206"/>
                  </a:lnTo>
                  <a:lnTo>
                    <a:pt x="586"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6" y="218"/>
                  </a:lnTo>
                  <a:lnTo>
                    <a:pt x="687" y="201"/>
                  </a:lnTo>
                  <a:close/>
                  <a:moveTo>
                    <a:pt x="687" y="0"/>
                  </a:moveTo>
                  <a:lnTo>
                    <a:pt x="553" y="17"/>
                  </a:lnTo>
                  <a:lnTo>
                    <a:pt x="419" y="67"/>
                  </a:lnTo>
                  <a:lnTo>
                    <a:pt x="302" y="134"/>
                  </a:lnTo>
                  <a:lnTo>
                    <a:pt x="201" y="218"/>
                  </a:lnTo>
                  <a:lnTo>
                    <a:pt x="117" y="318"/>
                  </a:lnTo>
                  <a:lnTo>
                    <a:pt x="50" y="436"/>
                  </a:lnTo>
                  <a:lnTo>
                    <a:pt x="0" y="570"/>
                  </a:lnTo>
                  <a:lnTo>
                    <a:pt x="0" y="704"/>
                  </a:lnTo>
                  <a:lnTo>
                    <a:pt x="0" y="854"/>
                  </a:lnTo>
                  <a:lnTo>
                    <a:pt x="50" y="972"/>
                  </a:lnTo>
                  <a:lnTo>
                    <a:pt x="117" y="1089"/>
                  </a:lnTo>
                  <a:lnTo>
                    <a:pt x="201" y="1206"/>
                  </a:lnTo>
                  <a:lnTo>
                    <a:pt x="302" y="1290"/>
                  </a:lnTo>
                  <a:lnTo>
                    <a:pt x="419" y="1357"/>
                  </a:lnTo>
                  <a:lnTo>
                    <a:pt x="553" y="1390"/>
                  </a:lnTo>
                  <a:lnTo>
                    <a:pt x="687" y="1407"/>
                  </a:lnTo>
                  <a:lnTo>
                    <a:pt x="838" y="1390"/>
                  </a:lnTo>
                  <a:lnTo>
                    <a:pt x="955" y="1357"/>
                  </a:lnTo>
                  <a:lnTo>
                    <a:pt x="1089" y="1290"/>
                  </a:lnTo>
                  <a:lnTo>
                    <a:pt x="1189" y="1206"/>
                  </a:lnTo>
                  <a:lnTo>
                    <a:pt x="1273" y="1089"/>
                  </a:lnTo>
                  <a:lnTo>
                    <a:pt x="1340" y="972"/>
                  </a:lnTo>
                  <a:lnTo>
                    <a:pt x="1374" y="854"/>
                  </a:lnTo>
                  <a:lnTo>
                    <a:pt x="1390" y="704"/>
                  </a:lnTo>
                  <a:lnTo>
                    <a:pt x="1374" y="570"/>
                  </a:lnTo>
                  <a:lnTo>
                    <a:pt x="1340" y="436"/>
                  </a:lnTo>
                  <a:lnTo>
                    <a:pt x="1273" y="318"/>
                  </a:lnTo>
                  <a:lnTo>
                    <a:pt x="1189" y="218"/>
                  </a:lnTo>
                  <a:lnTo>
                    <a:pt x="1089" y="134"/>
                  </a:lnTo>
                  <a:lnTo>
                    <a:pt x="955" y="67"/>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4" name="Google Shape;10744;g280d82a52a6_0_7675"/>
            <p:cNvSpPr/>
            <p:nvPr/>
          </p:nvSpPr>
          <p:spPr>
            <a:xfrm>
              <a:off x="1486875" y="540225"/>
              <a:ext cx="18875" cy="20975"/>
            </a:xfrm>
            <a:custGeom>
              <a:avLst/>
              <a:gdLst/>
              <a:ahLst/>
              <a:cxnLst/>
              <a:rect l="l" t="t" r="r" b="b"/>
              <a:pathLst>
                <a:path w="755" h="839" extrusionOk="0">
                  <a:moveTo>
                    <a:pt x="84" y="1"/>
                  </a:moveTo>
                  <a:lnTo>
                    <a:pt x="51" y="17"/>
                  </a:lnTo>
                  <a:lnTo>
                    <a:pt x="17" y="34"/>
                  </a:lnTo>
                  <a:lnTo>
                    <a:pt x="1" y="68"/>
                  </a:lnTo>
                  <a:lnTo>
                    <a:pt x="1" y="118"/>
                  </a:lnTo>
                  <a:lnTo>
                    <a:pt x="1" y="151"/>
                  </a:lnTo>
                  <a:lnTo>
                    <a:pt x="34" y="185"/>
                  </a:lnTo>
                  <a:lnTo>
                    <a:pt x="68" y="202"/>
                  </a:lnTo>
                  <a:lnTo>
                    <a:pt x="168" y="235"/>
                  </a:lnTo>
                  <a:lnTo>
                    <a:pt x="269" y="285"/>
                  </a:lnTo>
                  <a:lnTo>
                    <a:pt x="336" y="352"/>
                  </a:lnTo>
                  <a:lnTo>
                    <a:pt x="419" y="419"/>
                  </a:lnTo>
                  <a:lnTo>
                    <a:pt x="470" y="486"/>
                  </a:lnTo>
                  <a:lnTo>
                    <a:pt x="503" y="570"/>
                  </a:lnTo>
                  <a:lnTo>
                    <a:pt x="537" y="654"/>
                  </a:lnTo>
                  <a:lnTo>
                    <a:pt x="553" y="738"/>
                  </a:lnTo>
                  <a:lnTo>
                    <a:pt x="553" y="788"/>
                  </a:lnTo>
                  <a:lnTo>
                    <a:pt x="570" y="821"/>
                  </a:lnTo>
                  <a:lnTo>
                    <a:pt x="604" y="838"/>
                  </a:lnTo>
                  <a:lnTo>
                    <a:pt x="687" y="838"/>
                  </a:lnTo>
                  <a:lnTo>
                    <a:pt x="721" y="821"/>
                  </a:lnTo>
                  <a:lnTo>
                    <a:pt x="738" y="788"/>
                  </a:lnTo>
                  <a:lnTo>
                    <a:pt x="754" y="738"/>
                  </a:lnTo>
                  <a:lnTo>
                    <a:pt x="738" y="620"/>
                  </a:lnTo>
                  <a:lnTo>
                    <a:pt x="704" y="503"/>
                  </a:lnTo>
                  <a:lnTo>
                    <a:pt x="654" y="403"/>
                  </a:lnTo>
                  <a:lnTo>
                    <a:pt x="570" y="302"/>
                  </a:lnTo>
                  <a:lnTo>
                    <a:pt x="486" y="202"/>
                  </a:lnTo>
                  <a:lnTo>
                    <a:pt x="386" y="135"/>
                  </a:lnTo>
                  <a:lnTo>
                    <a:pt x="252" y="68"/>
                  </a:lnTo>
                  <a:lnTo>
                    <a:pt x="118" y="17"/>
                  </a:lnTo>
                  <a:lnTo>
                    <a:pt x="8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g280d82a52a6_0_7675"/>
            <p:cNvSpPr/>
            <p:nvPr/>
          </p:nvSpPr>
          <p:spPr>
            <a:xfrm>
              <a:off x="1457150" y="540225"/>
              <a:ext cx="18875" cy="20975"/>
            </a:xfrm>
            <a:custGeom>
              <a:avLst/>
              <a:gdLst/>
              <a:ahLst/>
              <a:cxnLst/>
              <a:rect l="l" t="t" r="r" b="b"/>
              <a:pathLst>
                <a:path w="755" h="839" extrusionOk="0">
                  <a:moveTo>
                    <a:pt x="654" y="1"/>
                  </a:moveTo>
                  <a:lnTo>
                    <a:pt x="620" y="17"/>
                  </a:lnTo>
                  <a:lnTo>
                    <a:pt x="486" y="68"/>
                  </a:lnTo>
                  <a:lnTo>
                    <a:pt x="369" y="135"/>
                  </a:lnTo>
                  <a:lnTo>
                    <a:pt x="252" y="202"/>
                  </a:lnTo>
                  <a:lnTo>
                    <a:pt x="168" y="302"/>
                  </a:lnTo>
                  <a:lnTo>
                    <a:pt x="101" y="403"/>
                  </a:lnTo>
                  <a:lnTo>
                    <a:pt x="51" y="503"/>
                  </a:lnTo>
                  <a:lnTo>
                    <a:pt x="17" y="620"/>
                  </a:lnTo>
                  <a:lnTo>
                    <a:pt x="0" y="738"/>
                  </a:lnTo>
                  <a:lnTo>
                    <a:pt x="17" y="788"/>
                  </a:lnTo>
                  <a:lnTo>
                    <a:pt x="34" y="821"/>
                  </a:lnTo>
                  <a:lnTo>
                    <a:pt x="67" y="838"/>
                  </a:lnTo>
                  <a:lnTo>
                    <a:pt x="134" y="838"/>
                  </a:lnTo>
                  <a:lnTo>
                    <a:pt x="168" y="821"/>
                  </a:lnTo>
                  <a:lnTo>
                    <a:pt x="201" y="788"/>
                  </a:lnTo>
                  <a:lnTo>
                    <a:pt x="201" y="738"/>
                  </a:lnTo>
                  <a:lnTo>
                    <a:pt x="218" y="654"/>
                  </a:lnTo>
                  <a:lnTo>
                    <a:pt x="235" y="570"/>
                  </a:lnTo>
                  <a:lnTo>
                    <a:pt x="285" y="486"/>
                  </a:lnTo>
                  <a:lnTo>
                    <a:pt x="335" y="419"/>
                  </a:lnTo>
                  <a:lnTo>
                    <a:pt x="402" y="352"/>
                  </a:lnTo>
                  <a:lnTo>
                    <a:pt x="486" y="285"/>
                  </a:lnTo>
                  <a:lnTo>
                    <a:pt x="570" y="235"/>
                  </a:lnTo>
                  <a:lnTo>
                    <a:pt x="670" y="202"/>
                  </a:lnTo>
                  <a:lnTo>
                    <a:pt x="704" y="185"/>
                  </a:lnTo>
                  <a:lnTo>
                    <a:pt x="737" y="151"/>
                  </a:lnTo>
                  <a:lnTo>
                    <a:pt x="754" y="118"/>
                  </a:lnTo>
                  <a:lnTo>
                    <a:pt x="737" y="84"/>
                  </a:lnTo>
                  <a:lnTo>
                    <a:pt x="721" y="34"/>
                  </a:lnTo>
                  <a:lnTo>
                    <a:pt x="687" y="17"/>
                  </a:lnTo>
                  <a:lnTo>
                    <a:pt x="654" y="1"/>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g280d82a52a6_0_7675"/>
            <p:cNvSpPr/>
            <p:nvPr/>
          </p:nvSpPr>
          <p:spPr>
            <a:xfrm>
              <a:off x="1463850" y="512600"/>
              <a:ext cx="34775" cy="35200"/>
            </a:xfrm>
            <a:custGeom>
              <a:avLst/>
              <a:gdLst/>
              <a:ahLst/>
              <a:cxnLst/>
              <a:rect l="l" t="t" r="r" b="b"/>
              <a:pathLst>
                <a:path w="1391" h="1408" extrusionOk="0">
                  <a:moveTo>
                    <a:pt x="687" y="201"/>
                  </a:moveTo>
                  <a:lnTo>
                    <a:pt x="788" y="218"/>
                  </a:lnTo>
                  <a:lnTo>
                    <a:pt x="888" y="251"/>
                  </a:lnTo>
                  <a:lnTo>
                    <a:pt x="972" y="302"/>
                  </a:lnTo>
                  <a:lnTo>
                    <a:pt x="1039" y="352"/>
                  </a:lnTo>
                  <a:lnTo>
                    <a:pt x="1106" y="436"/>
                  </a:lnTo>
                  <a:lnTo>
                    <a:pt x="1156" y="519"/>
                  </a:lnTo>
                  <a:lnTo>
                    <a:pt x="1190" y="603"/>
                  </a:lnTo>
                  <a:lnTo>
                    <a:pt x="1190" y="704"/>
                  </a:lnTo>
                  <a:lnTo>
                    <a:pt x="1190" y="804"/>
                  </a:lnTo>
                  <a:lnTo>
                    <a:pt x="1156" y="905"/>
                  </a:lnTo>
                  <a:lnTo>
                    <a:pt x="1106" y="988"/>
                  </a:lnTo>
                  <a:lnTo>
                    <a:pt x="1039" y="1055"/>
                  </a:lnTo>
                  <a:lnTo>
                    <a:pt x="972" y="1122"/>
                  </a:lnTo>
                  <a:lnTo>
                    <a:pt x="888" y="1173"/>
                  </a:lnTo>
                  <a:lnTo>
                    <a:pt x="788" y="1189"/>
                  </a:lnTo>
                  <a:lnTo>
                    <a:pt x="687" y="1206"/>
                  </a:lnTo>
                  <a:lnTo>
                    <a:pt x="587" y="1189"/>
                  </a:lnTo>
                  <a:lnTo>
                    <a:pt x="503" y="1173"/>
                  </a:lnTo>
                  <a:lnTo>
                    <a:pt x="419" y="1122"/>
                  </a:lnTo>
                  <a:lnTo>
                    <a:pt x="335" y="1055"/>
                  </a:lnTo>
                  <a:lnTo>
                    <a:pt x="285" y="988"/>
                  </a:lnTo>
                  <a:lnTo>
                    <a:pt x="235" y="905"/>
                  </a:lnTo>
                  <a:lnTo>
                    <a:pt x="201" y="804"/>
                  </a:lnTo>
                  <a:lnTo>
                    <a:pt x="201" y="704"/>
                  </a:lnTo>
                  <a:lnTo>
                    <a:pt x="201" y="603"/>
                  </a:lnTo>
                  <a:lnTo>
                    <a:pt x="235" y="519"/>
                  </a:lnTo>
                  <a:lnTo>
                    <a:pt x="285" y="436"/>
                  </a:lnTo>
                  <a:lnTo>
                    <a:pt x="335" y="352"/>
                  </a:lnTo>
                  <a:lnTo>
                    <a:pt x="419" y="302"/>
                  </a:lnTo>
                  <a:lnTo>
                    <a:pt x="503" y="251"/>
                  </a:lnTo>
                  <a:lnTo>
                    <a:pt x="587" y="218"/>
                  </a:lnTo>
                  <a:lnTo>
                    <a:pt x="687" y="201"/>
                  </a:lnTo>
                  <a:close/>
                  <a:moveTo>
                    <a:pt x="687" y="0"/>
                  </a:moveTo>
                  <a:lnTo>
                    <a:pt x="553" y="17"/>
                  </a:lnTo>
                  <a:lnTo>
                    <a:pt x="419" y="67"/>
                  </a:lnTo>
                  <a:lnTo>
                    <a:pt x="302" y="134"/>
                  </a:lnTo>
                  <a:lnTo>
                    <a:pt x="201" y="218"/>
                  </a:lnTo>
                  <a:lnTo>
                    <a:pt x="118" y="318"/>
                  </a:lnTo>
                  <a:lnTo>
                    <a:pt x="51" y="436"/>
                  </a:lnTo>
                  <a:lnTo>
                    <a:pt x="17" y="570"/>
                  </a:lnTo>
                  <a:lnTo>
                    <a:pt x="0" y="704"/>
                  </a:lnTo>
                  <a:lnTo>
                    <a:pt x="17" y="854"/>
                  </a:lnTo>
                  <a:lnTo>
                    <a:pt x="51" y="972"/>
                  </a:lnTo>
                  <a:lnTo>
                    <a:pt x="118" y="1089"/>
                  </a:lnTo>
                  <a:lnTo>
                    <a:pt x="201" y="1206"/>
                  </a:lnTo>
                  <a:lnTo>
                    <a:pt x="302" y="1290"/>
                  </a:lnTo>
                  <a:lnTo>
                    <a:pt x="419" y="1357"/>
                  </a:lnTo>
                  <a:lnTo>
                    <a:pt x="553" y="1390"/>
                  </a:lnTo>
                  <a:lnTo>
                    <a:pt x="687" y="1407"/>
                  </a:lnTo>
                  <a:lnTo>
                    <a:pt x="838" y="1390"/>
                  </a:lnTo>
                  <a:lnTo>
                    <a:pt x="972" y="1357"/>
                  </a:lnTo>
                  <a:lnTo>
                    <a:pt x="1089" y="1290"/>
                  </a:lnTo>
                  <a:lnTo>
                    <a:pt x="1190" y="1206"/>
                  </a:lnTo>
                  <a:lnTo>
                    <a:pt x="1273" y="1089"/>
                  </a:lnTo>
                  <a:lnTo>
                    <a:pt x="1340" y="972"/>
                  </a:lnTo>
                  <a:lnTo>
                    <a:pt x="1374" y="854"/>
                  </a:lnTo>
                  <a:lnTo>
                    <a:pt x="1391" y="704"/>
                  </a:lnTo>
                  <a:lnTo>
                    <a:pt x="1374" y="570"/>
                  </a:lnTo>
                  <a:lnTo>
                    <a:pt x="1340" y="436"/>
                  </a:lnTo>
                  <a:lnTo>
                    <a:pt x="1273" y="318"/>
                  </a:lnTo>
                  <a:lnTo>
                    <a:pt x="1190" y="218"/>
                  </a:lnTo>
                  <a:lnTo>
                    <a:pt x="1089" y="134"/>
                  </a:lnTo>
                  <a:lnTo>
                    <a:pt x="972" y="67"/>
                  </a:lnTo>
                  <a:lnTo>
                    <a:pt x="838" y="17"/>
                  </a:lnTo>
                  <a:lnTo>
                    <a:pt x="687"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47" name="Google Shape;10747;g280d82a52a6_0_7675"/>
          <p:cNvSpPr txBox="1"/>
          <p:nvPr/>
        </p:nvSpPr>
        <p:spPr>
          <a:xfrm>
            <a:off x="1948000" y="1253250"/>
            <a:ext cx="2233800" cy="831300"/>
          </a:xfrm>
          <a:prstGeom prst="rect">
            <a:avLst/>
          </a:prstGeom>
          <a:noFill/>
          <a:ln>
            <a:noFill/>
          </a:ln>
        </p:spPr>
        <p:txBody>
          <a:bodyPr spcFirstLastPara="1" wrap="square" lIns="68550" tIns="34275" rIns="68550" bIns="34275" anchor="t" anchorCtr="0">
            <a:spAutoFit/>
          </a:bodyPr>
          <a:lstStyle/>
          <a:p>
            <a:pPr marL="0" marR="0" lvl="0" indent="0" algn="l" rtl="0">
              <a:lnSpc>
                <a:spcPct val="100000"/>
              </a:lnSpc>
              <a:spcBef>
                <a:spcPts val="0"/>
              </a:spcBef>
              <a:spcAft>
                <a:spcPts val="0"/>
              </a:spcAft>
              <a:buClr>
                <a:srgbClr val="000000"/>
              </a:buClr>
              <a:buSzPts val="1650"/>
              <a:buFont typeface="Arial"/>
              <a:buNone/>
            </a:pPr>
            <a:r>
              <a:rPr lang="en" sz="1650" b="0" i="0" u="none" strike="noStrike" cap="none">
                <a:solidFill>
                  <a:srgbClr val="253746"/>
                </a:solidFill>
                <a:latin typeface="Inter"/>
                <a:ea typeface="Inter"/>
                <a:cs typeface="Inter"/>
                <a:sym typeface="Inter"/>
              </a:rPr>
              <a:t>Individual maximum contribution limits</a:t>
            </a:r>
            <a:endParaRPr sz="1650" b="0" i="0" u="none" strike="noStrike" cap="none">
              <a:solidFill>
                <a:srgbClr val="253746"/>
              </a:solidFill>
              <a:latin typeface="Inter"/>
              <a:ea typeface="Inter"/>
              <a:cs typeface="Inter"/>
              <a:sym typeface="Inter"/>
            </a:endParaRPr>
          </a:p>
          <a:p>
            <a:pPr marL="0" marR="0" lvl="0" indent="0" algn="l" rtl="0">
              <a:lnSpc>
                <a:spcPct val="100000"/>
              </a:lnSpc>
              <a:spcBef>
                <a:spcPts val="0"/>
              </a:spcBef>
              <a:spcAft>
                <a:spcPts val="0"/>
              </a:spcAft>
              <a:buClr>
                <a:srgbClr val="000000"/>
              </a:buClr>
              <a:buSzPts val="1650"/>
              <a:buFont typeface="Arial"/>
              <a:buNone/>
            </a:pPr>
            <a:endParaRPr sz="1650" b="0" i="0" u="none" strike="noStrike" cap="none">
              <a:solidFill>
                <a:srgbClr val="253746"/>
              </a:solidFill>
              <a:latin typeface="Inter"/>
              <a:ea typeface="Inter"/>
              <a:cs typeface="Inter"/>
              <a:sym typeface="Inter"/>
            </a:endParaRPr>
          </a:p>
        </p:txBody>
      </p:sp>
      <p:sp>
        <p:nvSpPr>
          <p:cNvPr id="10748" name="Google Shape;10748;g280d82a52a6_0_7675"/>
          <p:cNvSpPr txBox="1"/>
          <p:nvPr/>
        </p:nvSpPr>
        <p:spPr>
          <a:xfrm>
            <a:off x="1912398" y="1948424"/>
            <a:ext cx="2491200" cy="572700"/>
          </a:xfrm>
          <a:prstGeom prst="rect">
            <a:avLst/>
          </a:prstGeom>
          <a:noFill/>
          <a:ln>
            <a:noFill/>
          </a:ln>
        </p:spPr>
        <p:txBody>
          <a:bodyPr spcFirstLastPara="1" wrap="square" lIns="91425" tIns="45700" rIns="91425" bIns="45700" anchor="t" anchorCtr="0">
            <a:normAutofit/>
          </a:bodyPr>
          <a:lstStyle/>
          <a:p>
            <a:pPr marL="0" marR="0" lvl="0" indent="0" algn="l" rtl="0">
              <a:lnSpc>
                <a:spcPct val="60000"/>
              </a:lnSpc>
              <a:spcBef>
                <a:spcPts val="0"/>
              </a:spcBef>
              <a:spcAft>
                <a:spcPts val="0"/>
              </a:spcAft>
              <a:buClr>
                <a:srgbClr val="253746"/>
              </a:buClr>
              <a:buSzPts val="5270"/>
              <a:buFont typeface="Arial"/>
              <a:buNone/>
            </a:pPr>
            <a:r>
              <a:rPr lang="en" sz="3600" b="0" i="0" u="none" strike="noStrike" cap="none" dirty="0">
                <a:solidFill>
                  <a:srgbClr val="253746"/>
                </a:solidFill>
                <a:latin typeface="Inter Black"/>
                <a:ea typeface="Inter Black"/>
                <a:cs typeface="Inter Black"/>
                <a:sym typeface="Inter Black"/>
              </a:rPr>
              <a:t>$4</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2"/>
                  </a:ext>
                </a:extLst>
              </a:rPr>
              <a:t>,400</a:t>
            </a:r>
            <a:endParaRPr sz="3600" b="0" i="0" u="none" strike="noStrike" cap="none" dirty="0">
              <a:solidFill>
                <a:srgbClr val="000000"/>
              </a:solidFill>
              <a:latin typeface="Inter Black"/>
              <a:ea typeface="Inter Black"/>
              <a:cs typeface="Inter Black"/>
              <a:sym typeface="Inter Black"/>
            </a:endParaRPr>
          </a:p>
        </p:txBody>
      </p:sp>
      <p:sp>
        <p:nvSpPr>
          <p:cNvPr id="10749" name="Google Shape;10749;g280d82a52a6_0_7675"/>
          <p:cNvSpPr txBox="1"/>
          <p:nvPr/>
        </p:nvSpPr>
        <p:spPr>
          <a:xfrm>
            <a:off x="6020325" y="1874775"/>
            <a:ext cx="2690700" cy="572700"/>
          </a:xfrm>
          <a:prstGeom prst="rect">
            <a:avLst/>
          </a:prstGeom>
          <a:noFill/>
          <a:ln>
            <a:noFill/>
          </a:ln>
        </p:spPr>
        <p:txBody>
          <a:bodyPr spcFirstLastPara="1" wrap="square" lIns="91425" tIns="45700" rIns="91425" bIns="45700" anchor="t" anchorCtr="0">
            <a:normAutofit/>
          </a:bodyPr>
          <a:lstStyle/>
          <a:p>
            <a:pPr marL="0" marR="0" lvl="0" indent="0" algn="l" rtl="0">
              <a:lnSpc>
                <a:spcPct val="80000"/>
              </a:lnSpc>
              <a:spcBef>
                <a:spcPts val="0"/>
              </a:spcBef>
              <a:spcAft>
                <a:spcPts val="0"/>
              </a:spcAft>
              <a:buClr>
                <a:srgbClr val="253746"/>
              </a:buClr>
              <a:buSzPts val="6200"/>
              <a:buFont typeface="Arial"/>
              <a:buNone/>
            </a:pPr>
            <a:r>
              <a:rPr lang="en" sz="3600" b="0" i="0" u="none" strike="noStrike" cap="none" dirty="0">
                <a:solidFill>
                  <a:srgbClr val="253746"/>
                </a:solidFill>
                <a:latin typeface="Inter Black"/>
                <a:ea typeface="Inter Black"/>
                <a:cs typeface="Inter Black"/>
                <a:sym typeface="Inter Black"/>
              </a:rPr>
              <a:t>$8</a:t>
            </a:r>
            <a:r>
              <a:rPr lang="en" sz="3600" b="0" i="0" u="none" strike="noStrike" cap="none" dirty="0">
                <a:solidFill>
                  <a:srgbClr val="253746"/>
                </a:solidFill>
                <a:latin typeface="Inter Black"/>
                <a:ea typeface="Inter Black"/>
                <a:cs typeface="Inter Black"/>
                <a:sym typeface="Inter Black"/>
                <a:extLst>
                  <a:ext uri="http://customooxmlschemas.google.com/">
                    <go:slidesCustomData xmlns="" xmlns:mc="http://schemas.openxmlformats.org/markup-compatibility/2006" xmlns:mv="urn:schemas-microsoft-com:mac:vml" xmlns:c="http://schemas.openxmlformats.org/drawingml/2006/chart" xmlns:dgm="http://schemas.openxmlformats.org/drawingml/2006/diagram" xmlns:o="urn:schemas-microsoft-com:office:office" xmlns:v="urn:schemas-microsoft-com:vml" xmlns:pvml="urn:schemas-microsoft-com:office:powerpoint" xmlns:com="http://schemas.openxmlformats.org/drawingml/2006/compatibility" xmlns:p14="http://schemas.microsoft.com/office/powerpoint/2010/main" xmlns:p15="http://schemas.microsoft.com/office/powerpoint/2012/main" xmlns:ahyp="http://schemas.microsoft.com/office/drawing/2018/hyperlinkcolor" xmlns:go="http://customooxmlschemas.google.com/" textRoundtripDataId="3"/>
                  </a:ext>
                </a:extLst>
              </a:rPr>
              <a:t>,750</a:t>
            </a:r>
            <a:endParaRPr sz="3600" b="0" i="0" u="none" strike="noStrike" cap="none" dirty="0">
              <a:solidFill>
                <a:srgbClr val="000000"/>
              </a:solidFill>
              <a:latin typeface="Inter Black"/>
              <a:ea typeface="Inter Black"/>
              <a:cs typeface="Inter Black"/>
              <a:sym typeface="Inter Black"/>
            </a:endParaRPr>
          </a:p>
        </p:txBody>
      </p:sp>
      <p:sp>
        <p:nvSpPr>
          <p:cNvPr id="10750" name="Google Shape;10750;g280d82a52a6_0_7675"/>
          <p:cNvSpPr txBox="1"/>
          <p:nvPr/>
        </p:nvSpPr>
        <p:spPr>
          <a:xfrm>
            <a:off x="887726" y="2982800"/>
            <a:ext cx="2815200" cy="338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2400"/>
              <a:buFont typeface="Arial"/>
              <a:buNone/>
            </a:pPr>
            <a:r>
              <a:rPr lang="en" sz="1600" b="0" i="0" u="none" strike="noStrike" cap="none">
                <a:solidFill>
                  <a:srgbClr val="253746"/>
                </a:solidFill>
                <a:latin typeface="Inter"/>
                <a:ea typeface="Inter"/>
                <a:cs typeface="Inter"/>
                <a:sym typeface="Inter"/>
              </a:rPr>
              <a:t>Catch-up for over age 55:</a:t>
            </a:r>
            <a:endParaRPr sz="1600" b="0" i="0" u="none" strike="noStrike" cap="none">
              <a:solidFill>
                <a:srgbClr val="253746"/>
              </a:solidFill>
              <a:latin typeface="Inter"/>
              <a:ea typeface="Inter"/>
              <a:cs typeface="Inter"/>
              <a:sym typeface="Inter"/>
            </a:endParaRPr>
          </a:p>
        </p:txBody>
      </p:sp>
      <p:sp>
        <p:nvSpPr>
          <p:cNvPr id="10751" name="Google Shape;10751;g280d82a52a6_0_7675"/>
          <p:cNvSpPr txBox="1"/>
          <p:nvPr/>
        </p:nvSpPr>
        <p:spPr>
          <a:xfrm>
            <a:off x="3558877" y="2848943"/>
            <a:ext cx="3098400" cy="909000"/>
          </a:xfrm>
          <a:prstGeom prst="rect">
            <a:avLst/>
          </a:prstGeom>
          <a:noFill/>
          <a:ln>
            <a:noFill/>
          </a:ln>
        </p:spPr>
        <p:txBody>
          <a:bodyPr spcFirstLastPara="1" wrap="square" lIns="91425" tIns="45700" rIns="91425" bIns="45700" anchor="t" anchorCtr="0">
            <a:normAutofit/>
          </a:bodyPr>
          <a:lstStyle/>
          <a:p>
            <a:pPr marL="0" marR="0" lvl="0" indent="0" algn="l" rtl="0">
              <a:lnSpc>
                <a:spcPct val="80000"/>
              </a:lnSpc>
              <a:spcBef>
                <a:spcPts val="0"/>
              </a:spcBef>
              <a:spcAft>
                <a:spcPts val="0"/>
              </a:spcAft>
              <a:buClr>
                <a:srgbClr val="253746"/>
              </a:buClr>
              <a:buSzPts val="6200"/>
              <a:buFont typeface="Arial"/>
              <a:buNone/>
            </a:pPr>
            <a:r>
              <a:rPr lang="en" sz="3600" b="0" i="0" u="none" strike="noStrike" cap="none">
                <a:solidFill>
                  <a:srgbClr val="253746"/>
                </a:solidFill>
                <a:latin typeface="Inter Black"/>
                <a:ea typeface="Inter Black"/>
                <a:cs typeface="Inter Black"/>
                <a:sym typeface="Inter Black"/>
              </a:rPr>
              <a:t>$1,000</a:t>
            </a:r>
            <a:endParaRPr sz="3600" b="0" i="0" u="none" strike="noStrike" cap="none">
              <a:solidFill>
                <a:srgbClr val="000000"/>
              </a:solidFill>
              <a:latin typeface="Inter Black"/>
              <a:ea typeface="Inter Black"/>
              <a:cs typeface="Inter Black"/>
              <a:sym typeface="Inter Black"/>
            </a:endParaRPr>
          </a:p>
        </p:txBody>
      </p:sp>
      <p:sp>
        <p:nvSpPr>
          <p:cNvPr id="10752" name="Google Shape;10752;g280d82a52a6_0_7675"/>
          <p:cNvSpPr txBox="1"/>
          <p:nvPr/>
        </p:nvSpPr>
        <p:spPr>
          <a:xfrm>
            <a:off x="887725" y="3463500"/>
            <a:ext cx="7811700" cy="1169700"/>
          </a:xfrm>
          <a:prstGeom prst="rect">
            <a:avLst/>
          </a:prstGeom>
          <a:noFill/>
          <a:ln>
            <a:noFill/>
          </a:ln>
        </p:spPr>
        <p:txBody>
          <a:bodyPr spcFirstLastPara="1" wrap="square" lIns="91425" tIns="91425" rIns="91425" bIns="91425" anchor="t" anchorCtr="0">
            <a:spAutoFit/>
          </a:bodyPr>
          <a:lstStyle/>
          <a:p>
            <a:pPr marL="0" marR="0" lvl="0" indent="0" algn="l" rtl="0">
              <a:lnSpc>
                <a:spcPct val="100000"/>
              </a:lnSpc>
              <a:spcBef>
                <a:spcPts val="0"/>
              </a:spcBef>
              <a:spcAft>
                <a:spcPts val="0"/>
              </a:spcAft>
              <a:buClr>
                <a:srgbClr val="000000"/>
              </a:buClr>
              <a:buSzPts val="1600"/>
              <a:buFont typeface="Arial"/>
              <a:buNone/>
            </a:pPr>
            <a:r>
              <a:rPr lang="en" sz="1600" b="0" i="0" u="none" strike="noStrike" cap="none">
                <a:solidFill>
                  <a:srgbClr val="4D4D4F"/>
                </a:solidFill>
                <a:latin typeface="Inter"/>
                <a:ea typeface="Inter"/>
                <a:cs typeface="Inter"/>
                <a:sym typeface="Inter"/>
              </a:rPr>
              <a:t>Contributions: </a:t>
            </a:r>
            <a:endParaRPr sz="1600" b="0" i="0" u="none" strike="noStrike" cap="none">
              <a:solidFill>
                <a:srgbClr val="000000"/>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1" i="0" u="none" strike="noStrike" cap="none">
                <a:solidFill>
                  <a:srgbClr val="4D4D4F"/>
                </a:solidFill>
                <a:latin typeface="Inter"/>
                <a:ea typeface="Inter"/>
                <a:cs typeface="Inter"/>
                <a:sym typeface="Inter"/>
              </a:rPr>
              <a:t>Pre-tax employer contributions - Individual ($X,XXX) Family ($X,XXX)</a:t>
            </a:r>
            <a:endParaRPr sz="1500" b="1" i="0" u="none" strike="noStrike" cap="none">
              <a:solidFill>
                <a:srgbClr val="4D4D4F"/>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Pre-tax employee payroll contributions </a:t>
            </a:r>
            <a:endParaRPr sz="1500" b="0" i="0" u="none" strike="noStrike" cap="none">
              <a:solidFill>
                <a:srgbClr val="4D4D4F"/>
              </a:solidFill>
              <a:latin typeface="Inter"/>
              <a:ea typeface="Inter"/>
              <a:cs typeface="Inter"/>
              <a:sym typeface="Inter"/>
            </a:endParaRPr>
          </a:p>
          <a:p>
            <a:pPr marL="342900" marR="0" lvl="0" indent="-317501" algn="l" rtl="0">
              <a:lnSpc>
                <a:spcPct val="100000"/>
              </a:lnSpc>
              <a:spcBef>
                <a:spcPts val="0"/>
              </a:spcBef>
              <a:spcAft>
                <a:spcPts val="0"/>
              </a:spcAft>
              <a:buClr>
                <a:srgbClr val="181918"/>
              </a:buClr>
              <a:buSzPts val="1600"/>
              <a:buFont typeface="Inter"/>
              <a:buChar char="•"/>
            </a:pPr>
            <a:r>
              <a:rPr lang="en" sz="1500" b="0" i="0" u="none" strike="noStrike" cap="none">
                <a:solidFill>
                  <a:srgbClr val="4D4D4F"/>
                </a:solidFill>
                <a:latin typeface="Inter"/>
                <a:ea typeface="Inter"/>
                <a:cs typeface="Inter"/>
                <a:sym typeface="Inter"/>
              </a:rPr>
              <a:t>Post-tax employee contributions outside of payroll deductions</a:t>
            </a: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10756"/>
        <p:cNvGrpSpPr/>
        <p:nvPr/>
      </p:nvGrpSpPr>
      <p:grpSpPr>
        <a:xfrm>
          <a:off x="0" y="0"/>
          <a:ext cx="0" cy="0"/>
          <a:chOff x="0" y="0"/>
          <a:chExt cx="0" cy="0"/>
        </a:xfrm>
      </p:grpSpPr>
      <p:sp>
        <p:nvSpPr>
          <p:cNvPr id="10757" name="Google Shape;10757;p6"/>
          <p:cNvSpPr txBox="1">
            <a:spLocks noGrp="1"/>
          </p:cNvSpPr>
          <p:nvPr>
            <p:ph type="title" idx="4294967295"/>
          </p:nvPr>
        </p:nvSpPr>
        <p:spPr>
          <a:xfrm>
            <a:off x="303193" y="258965"/>
            <a:ext cx="5697000" cy="2235600"/>
          </a:xfrm>
          <a:prstGeom prst="rect">
            <a:avLst/>
          </a:prstGeom>
          <a:noFill/>
          <a:ln>
            <a:noFill/>
          </a:ln>
        </p:spPr>
        <p:txBody>
          <a:bodyPr spcFirstLastPara="1" wrap="square" lIns="91400" tIns="91400" rIns="91400" bIns="91400" anchor="t" anchorCtr="0">
            <a:noAutofit/>
          </a:bodyPr>
          <a:lstStyle/>
          <a:p>
            <a:pPr marL="0" lvl="0" indent="0" algn="l" rtl="0">
              <a:lnSpc>
                <a:spcPct val="90000"/>
              </a:lnSpc>
              <a:spcBef>
                <a:spcPts val="0"/>
              </a:spcBef>
              <a:spcAft>
                <a:spcPts val="0"/>
              </a:spcAft>
              <a:buSzPts val="2400"/>
              <a:buNone/>
            </a:pPr>
            <a:r>
              <a:rPr lang="en" sz="3797"/>
              <a:t>Meet Angela</a:t>
            </a:r>
            <a:endParaRPr sz="3797"/>
          </a:p>
        </p:txBody>
      </p:sp>
      <p:sp>
        <p:nvSpPr>
          <p:cNvPr id="10758" name="Google Shape;10758;p6"/>
          <p:cNvSpPr/>
          <p:nvPr/>
        </p:nvSpPr>
        <p:spPr>
          <a:xfrm>
            <a:off x="380315" y="1365188"/>
            <a:ext cx="2609100" cy="2147400"/>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Without HSA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grpSp>
        <p:nvGrpSpPr>
          <p:cNvPr id="10759" name="Google Shape;10759;p6"/>
          <p:cNvGrpSpPr/>
          <p:nvPr/>
        </p:nvGrpSpPr>
        <p:grpSpPr>
          <a:xfrm>
            <a:off x="481055" y="1479810"/>
            <a:ext cx="329075" cy="329075"/>
            <a:chOff x="1677570" y="2326857"/>
            <a:chExt cx="512100" cy="512100"/>
          </a:xfrm>
        </p:grpSpPr>
        <p:sp>
          <p:nvSpPr>
            <p:cNvPr id="10760" name="Google Shape;10760;p6"/>
            <p:cNvSpPr/>
            <p:nvPr/>
          </p:nvSpPr>
          <p:spPr>
            <a:xfrm>
              <a:off x="1677570" y="2326857"/>
              <a:ext cx="512100" cy="512100"/>
            </a:xfrm>
            <a:prstGeom prst="rect">
              <a:avLst/>
            </a:prstGeom>
            <a:no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6"/>
            <p:cNvSpPr/>
            <p:nvPr/>
          </p:nvSpPr>
          <p:spPr>
            <a:xfrm>
              <a:off x="1779475" y="2426475"/>
              <a:ext cx="308300" cy="308300"/>
            </a:xfrm>
            <a:custGeom>
              <a:avLst/>
              <a:gdLst/>
              <a:ahLst/>
              <a:cxnLst/>
              <a:rect l="l" t="t" r="r" b="b"/>
              <a:pathLst>
                <a:path w="12332" h="12332" extrusionOk="0">
                  <a:moveTo>
                    <a:pt x="6142" y="1"/>
                  </a:moveTo>
                  <a:cubicBezTo>
                    <a:pt x="2746" y="47"/>
                    <a:pt x="0" y="2793"/>
                    <a:pt x="0" y="6189"/>
                  </a:cubicBezTo>
                  <a:cubicBezTo>
                    <a:pt x="0" y="8842"/>
                    <a:pt x="1722" y="11168"/>
                    <a:pt x="4235" y="12006"/>
                  </a:cubicBezTo>
                  <a:cubicBezTo>
                    <a:pt x="4281" y="12052"/>
                    <a:pt x="4328" y="12052"/>
                    <a:pt x="4328" y="12052"/>
                  </a:cubicBezTo>
                  <a:cubicBezTo>
                    <a:pt x="4514" y="12052"/>
                    <a:pt x="4653" y="11959"/>
                    <a:pt x="4700" y="11820"/>
                  </a:cubicBezTo>
                  <a:cubicBezTo>
                    <a:pt x="4746" y="11633"/>
                    <a:pt x="4653" y="11447"/>
                    <a:pt x="4467" y="11354"/>
                  </a:cubicBezTo>
                  <a:cubicBezTo>
                    <a:pt x="2234" y="10610"/>
                    <a:pt x="698" y="8516"/>
                    <a:pt x="698" y="6189"/>
                  </a:cubicBezTo>
                  <a:cubicBezTo>
                    <a:pt x="698" y="3304"/>
                    <a:pt x="2978" y="931"/>
                    <a:pt x="5817" y="699"/>
                  </a:cubicBezTo>
                  <a:lnTo>
                    <a:pt x="5817" y="2467"/>
                  </a:lnTo>
                  <a:cubicBezTo>
                    <a:pt x="4886" y="2606"/>
                    <a:pt x="3955" y="3258"/>
                    <a:pt x="3955" y="4235"/>
                  </a:cubicBezTo>
                  <a:cubicBezTo>
                    <a:pt x="3955" y="5631"/>
                    <a:pt x="5165" y="6003"/>
                    <a:pt x="6142" y="6282"/>
                  </a:cubicBezTo>
                  <a:cubicBezTo>
                    <a:pt x="7259" y="6608"/>
                    <a:pt x="7911" y="6841"/>
                    <a:pt x="7911" y="7771"/>
                  </a:cubicBezTo>
                  <a:cubicBezTo>
                    <a:pt x="7911" y="8562"/>
                    <a:pt x="7166" y="9167"/>
                    <a:pt x="6189" y="9167"/>
                  </a:cubicBezTo>
                  <a:cubicBezTo>
                    <a:pt x="4933" y="9167"/>
                    <a:pt x="4328" y="8190"/>
                    <a:pt x="4328" y="8144"/>
                  </a:cubicBezTo>
                  <a:cubicBezTo>
                    <a:pt x="4266" y="8020"/>
                    <a:pt x="4142" y="7958"/>
                    <a:pt x="4024" y="7958"/>
                  </a:cubicBezTo>
                  <a:cubicBezTo>
                    <a:pt x="3966" y="7958"/>
                    <a:pt x="3909" y="7973"/>
                    <a:pt x="3862" y="8004"/>
                  </a:cubicBezTo>
                  <a:cubicBezTo>
                    <a:pt x="3676" y="8144"/>
                    <a:pt x="3630" y="8330"/>
                    <a:pt x="3723" y="8516"/>
                  </a:cubicBezTo>
                  <a:cubicBezTo>
                    <a:pt x="3769" y="8562"/>
                    <a:pt x="4421" y="9633"/>
                    <a:pt x="5817" y="9819"/>
                  </a:cubicBezTo>
                  <a:lnTo>
                    <a:pt x="5817" y="11959"/>
                  </a:lnTo>
                  <a:cubicBezTo>
                    <a:pt x="5817" y="12192"/>
                    <a:pt x="5956" y="12331"/>
                    <a:pt x="6142" y="12331"/>
                  </a:cubicBezTo>
                  <a:lnTo>
                    <a:pt x="6189" y="12331"/>
                  </a:lnTo>
                  <a:cubicBezTo>
                    <a:pt x="9586" y="12331"/>
                    <a:pt x="12331" y="9586"/>
                    <a:pt x="12331" y="6143"/>
                  </a:cubicBezTo>
                  <a:cubicBezTo>
                    <a:pt x="12331" y="3444"/>
                    <a:pt x="10516" y="1024"/>
                    <a:pt x="7957" y="233"/>
                  </a:cubicBezTo>
                  <a:lnTo>
                    <a:pt x="7957" y="280"/>
                  </a:lnTo>
                  <a:cubicBezTo>
                    <a:pt x="7916" y="259"/>
                    <a:pt x="7873" y="250"/>
                    <a:pt x="7830" y="250"/>
                  </a:cubicBezTo>
                  <a:cubicBezTo>
                    <a:pt x="7678" y="250"/>
                    <a:pt x="7528" y="367"/>
                    <a:pt x="7492" y="512"/>
                  </a:cubicBezTo>
                  <a:cubicBezTo>
                    <a:pt x="7445" y="699"/>
                    <a:pt x="7538" y="885"/>
                    <a:pt x="7724" y="931"/>
                  </a:cubicBezTo>
                  <a:cubicBezTo>
                    <a:pt x="10051" y="1629"/>
                    <a:pt x="11633" y="3770"/>
                    <a:pt x="11633" y="6189"/>
                  </a:cubicBezTo>
                  <a:cubicBezTo>
                    <a:pt x="11633" y="9074"/>
                    <a:pt x="9353" y="11447"/>
                    <a:pt x="6515" y="11633"/>
                  </a:cubicBezTo>
                  <a:lnTo>
                    <a:pt x="6515" y="9865"/>
                  </a:lnTo>
                  <a:cubicBezTo>
                    <a:pt x="7678" y="9726"/>
                    <a:pt x="8609" y="8842"/>
                    <a:pt x="8609" y="7771"/>
                  </a:cubicBezTo>
                  <a:cubicBezTo>
                    <a:pt x="8609" y="6282"/>
                    <a:pt x="7352" y="5910"/>
                    <a:pt x="6329" y="5631"/>
                  </a:cubicBezTo>
                  <a:cubicBezTo>
                    <a:pt x="5305" y="5305"/>
                    <a:pt x="4653" y="5073"/>
                    <a:pt x="4653" y="4235"/>
                  </a:cubicBezTo>
                  <a:cubicBezTo>
                    <a:pt x="4653" y="3584"/>
                    <a:pt x="5444" y="3118"/>
                    <a:pt x="6142" y="3118"/>
                  </a:cubicBezTo>
                  <a:cubicBezTo>
                    <a:pt x="6980" y="3118"/>
                    <a:pt x="7492" y="3723"/>
                    <a:pt x="7538" y="3723"/>
                  </a:cubicBezTo>
                  <a:cubicBezTo>
                    <a:pt x="7592" y="3804"/>
                    <a:pt x="7694" y="3854"/>
                    <a:pt x="7796" y="3854"/>
                  </a:cubicBezTo>
                  <a:cubicBezTo>
                    <a:pt x="7870" y="3854"/>
                    <a:pt x="7945" y="3828"/>
                    <a:pt x="8004" y="3770"/>
                  </a:cubicBezTo>
                  <a:cubicBezTo>
                    <a:pt x="8143" y="3677"/>
                    <a:pt x="8190" y="3444"/>
                    <a:pt x="8050" y="3304"/>
                  </a:cubicBezTo>
                  <a:cubicBezTo>
                    <a:pt x="8004" y="3258"/>
                    <a:pt x="7445" y="2606"/>
                    <a:pt x="6515" y="2467"/>
                  </a:cubicBezTo>
                  <a:lnTo>
                    <a:pt x="6515" y="466"/>
                  </a:lnTo>
                  <a:cubicBezTo>
                    <a:pt x="6515" y="419"/>
                    <a:pt x="6515" y="419"/>
                    <a:pt x="6515" y="373"/>
                  </a:cubicBezTo>
                  <a:cubicBezTo>
                    <a:pt x="6515" y="187"/>
                    <a:pt x="6375" y="1"/>
                    <a:pt x="6189" y="1"/>
                  </a:cubicBezTo>
                  <a:close/>
                </a:path>
              </a:pathLst>
            </a:custGeom>
            <a:solidFill>
              <a:schemeClr val="accent1"/>
            </a:solidFill>
            <a:ln>
              <a:noFill/>
            </a:ln>
          </p:spPr>
          <p:txBody>
            <a:bodyPr spcFirstLastPara="1" wrap="square" lIns="91400" tIns="91400" rIns="91400" bIns="91400"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762" name="Google Shape;10762;p6"/>
          <p:cNvSpPr/>
          <p:nvPr/>
        </p:nvSpPr>
        <p:spPr>
          <a:xfrm>
            <a:off x="3261518" y="1365188"/>
            <a:ext cx="2624700" cy="2147400"/>
          </a:xfrm>
          <a:prstGeom prst="roundRect">
            <a:avLst>
              <a:gd name="adj" fmla="val 8026"/>
            </a:avLst>
          </a:prstGeom>
          <a:solidFill>
            <a:srgbClr val="F2F8FC"/>
          </a:solidFill>
          <a:ln>
            <a:noFill/>
          </a:ln>
          <a:effectLst>
            <a:outerShdw blurRad="114300" sx="102000" sy="102000" algn="ctr" rotWithShape="0">
              <a:schemeClr val="dk1">
                <a:alpha val="20000"/>
              </a:schemeClr>
            </a:outerShdw>
          </a:effectLst>
        </p:spPr>
        <p:txBody>
          <a:bodyPr spcFirstLastPara="1" wrap="square" lIns="127950" tIns="438775" rIns="127950" bIns="182825" anchor="t" anchorCtr="0">
            <a:noAutofit/>
          </a:bodyPr>
          <a:lstStyle/>
          <a:p>
            <a:pPr marL="0" marR="0" lvl="0" indent="0" algn="l" rtl="0">
              <a:lnSpc>
                <a:spcPct val="100000"/>
              </a:lnSpc>
              <a:spcBef>
                <a:spcPts val="0"/>
              </a:spcBef>
              <a:spcAft>
                <a:spcPts val="0"/>
              </a:spcAft>
              <a:buClr>
                <a:srgbClr val="000000"/>
              </a:buClr>
              <a:buSzPts val="1100"/>
              <a:buFont typeface="Arial"/>
              <a:buNone/>
            </a:pPr>
            <a:r>
              <a:rPr lang="en" sz="1100" b="1" i="0" u="none" strike="noStrike" cap="none">
                <a:solidFill>
                  <a:srgbClr val="253746"/>
                </a:solidFill>
                <a:latin typeface="Inter"/>
                <a:ea typeface="Inter"/>
                <a:cs typeface="Inter"/>
                <a:sym typeface="Inter"/>
              </a:rPr>
              <a:t>With HSA</a:t>
            </a:r>
            <a:endParaRPr sz="1100" b="1" i="0" u="none" strike="noStrike" cap="none">
              <a:solidFill>
                <a:srgbClr val="253746"/>
              </a:solidFill>
              <a:latin typeface="Inter"/>
              <a:ea typeface="Inter"/>
              <a:cs typeface="Inter"/>
              <a:sym typeface="Inter"/>
            </a:endParaRPr>
          </a:p>
          <a:p>
            <a:pPr marL="0" marR="0" lvl="0" indent="0" algn="l" rtl="0">
              <a:lnSpc>
                <a:spcPct val="100000"/>
              </a:lnSpc>
              <a:spcBef>
                <a:spcPts val="600"/>
              </a:spcBef>
              <a:spcAft>
                <a:spcPts val="0"/>
              </a:spcAft>
              <a:buClr>
                <a:srgbClr val="000000"/>
              </a:buClr>
              <a:buSzPts val="1000"/>
              <a:buFont typeface="Arial"/>
              <a:buNone/>
            </a:pPr>
            <a:r>
              <a:rPr lang="en" sz="1000" b="1" i="0" u="none" strike="noStrike" cap="none">
                <a:solidFill>
                  <a:srgbClr val="C8102E"/>
                </a:solidFill>
                <a:latin typeface="Inter"/>
                <a:ea typeface="Inter"/>
                <a:cs typeface="Inter"/>
                <a:sym typeface="Inter"/>
              </a:rPr>
              <a:t>––––</a:t>
            </a:r>
            <a:endParaRPr sz="1000" b="1" i="0" u="none" strike="noStrike" cap="none">
              <a:solidFill>
                <a:srgbClr val="C8102E"/>
              </a:solidFill>
              <a:latin typeface="Inter"/>
              <a:ea typeface="Inter"/>
              <a:cs typeface="Inter"/>
              <a:sym typeface="Inter"/>
            </a:endParaRPr>
          </a:p>
        </p:txBody>
      </p:sp>
      <p:sp>
        <p:nvSpPr>
          <p:cNvPr id="10763" name="Google Shape;10763;p6"/>
          <p:cNvSpPr/>
          <p:nvPr/>
        </p:nvSpPr>
        <p:spPr>
          <a:xfrm>
            <a:off x="373325" y="3595150"/>
            <a:ext cx="3306300" cy="5847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400" b="1" i="0" u="none" strike="noStrike" cap="none">
                <a:solidFill>
                  <a:srgbClr val="253746"/>
                </a:solidFill>
                <a:latin typeface="Inter"/>
                <a:ea typeface="Inter"/>
                <a:cs typeface="Inter"/>
                <a:sym typeface="Inter"/>
              </a:rPr>
              <a:t>Take home this much more with a health savings account.</a:t>
            </a:r>
            <a:endParaRPr sz="1400" b="1" i="0" u="none" strike="noStrike" cap="none">
              <a:solidFill>
                <a:srgbClr val="000000"/>
              </a:solidFill>
              <a:latin typeface="Inter"/>
              <a:ea typeface="Inter"/>
              <a:cs typeface="Inter"/>
              <a:sym typeface="Inter"/>
            </a:endParaRPr>
          </a:p>
        </p:txBody>
      </p:sp>
      <p:sp>
        <p:nvSpPr>
          <p:cNvPr id="10764" name="Google Shape;10764;p6"/>
          <p:cNvSpPr txBox="1"/>
          <p:nvPr/>
        </p:nvSpPr>
        <p:spPr>
          <a:xfrm>
            <a:off x="3810408" y="3663481"/>
            <a:ext cx="2127300" cy="783900"/>
          </a:xfrm>
          <a:prstGeom prst="rect">
            <a:avLst/>
          </a:prstGeom>
          <a:noFill/>
          <a:ln>
            <a:noFill/>
          </a:ln>
        </p:spPr>
        <p:txBody>
          <a:bodyPr spcFirstLastPara="1" wrap="square" lIns="68550" tIns="34275" rIns="68550" bIns="34275" anchor="t" anchorCtr="0">
            <a:normAutofit/>
          </a:bodyPr>
          <a:lstStyle/>
          <a:p>
            <a:pPr marL="0" marR="0" lvl="0" indent="0" algn="r" rtl="0">
              <a:lnSpc>
                <a:spcPct val="80000"/>
              </a:lnSpc>
              <a:spcBef>
                <a:spcPts val="0"/>
              </a:spcBef>
              <a:spcAft>
                <a:spcPts val="0"/>
              </a:spcAft>
              <a:buClr>
                <a:srgbClr val="253746"/>
              </a:buClr>
              <a:buSzPts val="5548"/>
              <a:buFont typeface="Arial"/>
              <a:buNone/>
            </a:pPr>
            <a:r>
              <a:rPr lang="en" sz="4448" b="1" i="0" u="none" strike="noStrike" cap="none">
                <a:solidFill>
                  <a:srgbClr val="253746"/>
                </a:solidFill>
                <a:latin typeface="Inter Black"/>
                <a:ea typeface="Inter Black"/>
                <a:cs typeface="Inter Black"/>
                <a:sym typeface="Inter Black"/>
              </a:rPr>
              <a:t>$1,215</a:t>
            </a:r>
            <a:endParaRPr sz="195" b="0" i="0" u="none" strike="noStrike" cap="none">
              <a:solidFill>
                <a:srgbClr val="000000"/>
              </a:solidFill>
              <a:latin typeface="Arial"/>
              <a:ea typeface="Arial"/>
              <a:cs typeface="Arial"/>
              <a:sym typeface="Arial"/>
            </a:endParaRPr>
          </a:p>
        </p:txBody>
      </p:sp>
      <p:sp>
        <p:nvSpPr>
          <p:cNvPr id="10765" name="Google Shape;10765;p6"/>
          <p:cNvSpPr txBox="1"/>
          <p:nvPr/>
        </p:nvSpPr>
        <p:spPr>
          <a:xfrm>
            <a:off x="481130" y="2270967"/>
            <a:ext cx="2744700" cy="1241400"/>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a:solidFill>
                  <a:srgbClr val="253746"/>
                </a:solidFill>
                <a:latin typeface="Inter"/>
                <a:ea typeface="Inter"/>
                <a:cs typeface="Inter"/>
                <a:sym typeface="Inter"/>
              </a:rPr>
              <a:t>GROSS ANNUAL PAY…………. $60,000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TAX RATE (18%) ………..…..…. -$10,800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NET ANNUAL PAY ………..…..  $49,200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HEALTHCARE EXPENSES …… -$6,750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FINAL TAKE-HOME PAY ……..$42,450</a:t>
            </a:r>
            <a:endParaRPr sz="900" b="0" i="0" u="none" strike="noStrike" cap="none">
              <a:solidFill>
                <a:srgbClr val="253746"/>
              </a:solidFill>
              <a:latin typeface="Inter"/>
              <a:ea typeface="Inter"/>
              <a:cs typeface="Inter"/>
              <a:sym typeface="Inter"/>
            </a:endParaRPr>
          </a:p>
          <a:p>
            <a:pPr marL="0" marR="0" lvl="0" indent="0" algn="l" rtl="0">
              <a:lnSpc>
                <a:spcPct val="150000"/>
              </a:lnSpc>
              <a:spcBef>
                <a:spcPts val="0"/>
              </a:spcBef>
              <a:spcAft>
                <a:spcPts val="0"/>
              </a:spcAft>
              <a:buClr>
                <a:srgbClr val="253746"/>
              </a:buClr>
              <a:buSzPts val="900"/>
              <a:buFont typeface="Arial"/>
              <a:buNone/>
            </a:pPr>
            <a:endParaRPr sz="900" b="0" i="0" u="none" strike="noStrike" cap="none">
              <a:solidFill>
                <a:srgbClr val="253746"/>
              </a:solidFill>
              <a:latin typeface="Inter"/>
              <a:ea typeface="Inter"/>
              <a:cs typeface="Inter"/>
              <a:sym typeface="Inter"/>
            </a:endParaRPr>
          </a:p>
        </p:txBody>
      </p:sp>
      <p:sp>
        <p:nvSpPr>
          <p:cNvPr id="10766" name="Google Shape;10766;p6"/>
          <p:cNvSpPr txBox="1"/>
          <p:nvPr/>
        </p:nvSpPr>
        <p:spPr>
          <a:xfrm>
            <a:off x="3397335" y="2299676"/>
            <a:ext cx="2412600" cy="1241400"/>
          </a:xfrm>
          <a:prstGeom prst="rect">
            <a:avLst/>
          </a:prstGeom>
          <a:noFill/>
          <a:ln>
            <a:noFill/>
          </a:ln>
        </p:spPr>
        <p:txBody>
          <a:bodyPr spcFirstLastPara="1" wrap="square" lIns="68550" tIns="34275" rIns="68550" bIns="34275" anchor="t" anchorCtr="0">
            <a:noAutofit/>
          </a:bodyPr>
          <a:lstStyle/>
          <a:p>
            <a:pPr marL="0" marR="0" lvl="0" indent="0" algn="l" rtl="0">
              <a:lnSpc>
                <a:spcPct val="150000"/>
              </a:lnSpc>
              <a:spcBef>
                <a:spcPts val="0"/>
              </a:spcBef>
              <a:spcAft>
                <a:spcPts val="0"/>
              </a:spcAft>
              <a:buClr>
                <a:srgbClr val="253746"/>
              </a:buClr>
              <a:buSzPts val="900"/>
              <a:buFont typeface="Arial"/>
              <a:buNone/>
            </a:pPr>
            <a:r>
              <a:rPr lang="en" sz="900" b="0" i="0" u="none" strike="noStrike" cap="none">
                <a:solidFill>
                  <a:srgbClr val="253746"/>
                </a:solidFill>
                <a:latin typeface="Inter"/>
                <a:ea typeface="Inter"/>
                <a:cs typeface="Inter"/>
                <a:sym typeface="Inter"/>
              </a:rPr>
              <a:t>GROSS ANNUAL PAY…………..… $60,000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ANNUAL HSA CONTRIBUTION …-$6,750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ADJUSTED GROSS PAY …….…....$53,250</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TAX RATE (18%) ……………..…….. -$9,585</a:t>
            </a:r>
            <a:br>
              <a:rPr lang="en" sz="900" b="0" i="0" u="none" strike="noStrike" cap="none">
                <a:solidFill>
                  <a:srgbClr val="253746"/>
                </a:solidFill>
                <a:latin typeface="Inter"/>
                <a:ea typeface="Inter"/>
                <a:cs typeface="Inter"/>
                <a:sym typeface="Inter"/>
              </a:rPr>
            </a:br>
            <a:r>
              <a:rPr lang="en" sz="900" b="0" i="0" u="none" strike="noStrike" cap="none">
                <a:solidFill>
                  <a:srgbClr val="253746"/>
                </a:solidFill>
                <a:latin typeface="Inter"/>
                <a:ea typeface="Inter"/>
                <a:cs typeface="Inter"/>
                <a:sym typeface="Inter"/>
              </a:rPr>
              <a:t>FINAL TAKE-HOME PAY …...…... $43,665</a:t>
            </a:r>
            <a:endParaRPr sz="1400" b="0" i="0" u="none" strike="noStrike" cap="none">
              <a:solidFill>
                <a:srgbClr val="000000"/>
              </a:solidFill>
              <a:latin typeface="Arial"/>
              <a:ea typeface="Arial"/>
              <a:cs typeface="Arial"/>
              <a:sym typeface="Arial"/>
            </a:endParaRPr>
          </a:p>
        </p:txBody>
      </p:sp>
      <p:sp>
        <p:nvSpPr>
          <p:cNvPr id="10767" name="Google Shape;10767;p6"/>
          <p:cNvSpPr/>
          <p:nvPr/>
        </p:nvSpPr>
        <p:spPr>
          <a:xfrm>
            <a:off x="4341775" y="4229600"/>
            <a:ext cx="1544400" cy="382800"/>
          </a:xfrm>
          <a:prstGeom prst="rect">
            <a:avLst/>
          </a:prstGeom>
          <a:solidFill>
            <a:srgbClr val="C8102E"/>
          </a:solidFill>
          <a:ln>
            <a:noFill/>
          </a:ln>
        </p:spPr>
        <p:txBody>
          <a:bodyPr spcFirstLastPara="1" wrap="square" lIns="35700" tIns="35700" rIns="35700" bIns="35700" anchor="ctr" anchorCtr="0">
            <a:spAutoFit/>
          </a:bodyPr>
          <a:lstStyle/>
          <a:p>
            <a:pPr marL="0" marR="0" lvl="0" indent="0" algn="ctr" rtl="0">
              <a:lnSpc>
                <a:spcPct val="100000"/>
              </a:lnSpc>
              <a:spcBef>
                <a:spcPts val="0"/>
              </a:spcBef>
              <a:spcAft>
                <a:spcPts val="0"/>
              </a:spcAft>
              <a:buClr>
                <a:srgbClr val="000000"/>
              </a:buClr>
              <a:buSzPts val="2250"/>
              <a:buFont typeface="Arial"/>
              <a:buNone/>
            </a:pPr>
            <a:endParaRPr sz="2250" b="0" i="0" u="none" strike="noStrike" cap="none">
              <a:solidFill>
                <a:srgbClr val="FFFFFF"/>
              </a:solidFill>
              <a:latin typeface="Arial"/>
              <a:ea typeface="Arial"/>
              <a:cs typeface="Arial"/>
              <a:sym typeface="Arial"/>
            </a:endParaRPr>
          </a:p>
        </p:txBody>
      </p:sp>
      <p:grpSp>
        <p:nvGrpSpPr>
          <p:cNvPr id="10768" name="Google Shape;10768;p6"/>
          <p:cNvGrpSpPr/>
          <p:nvPr/>
        </p:nvGrpSpPr>
        <p:grpSpPr>
          <a:xfrm>
            <a:off x="3434862" y="1575631"/>
            <a:ext cx="244663" cy="209013"/>
            <a:chOff x="2760775" y="670475"/>
            <a:chExt cx="106375" cy="90875"/>
          </a:xfrm>
        </p:grpSpPr>
        <p:sp>
          <p:nvSpPr>
            <p:cNvPr id="10769" name="Google Shape;10769;p6"/>
            <p:cNvSpPr/>
            <p:nvPr/>
          </p:nvSpPr>
          <p:spPr>
            <a:xfrm>
              <a:off x="2792175" y="699775"/>
              <a:ext cx="38125" cy="9650"/>
            </a:xfrm>
            <a:custGeom>
              <a:avLst/>
              <a:gdLst/>
              <a:ahLst/>
              <a:cxnLst/>
              <a:rect l="l" t="t" r="r" b="b"/>
              <a:pathLst>
                <a:path w="1525" h="386" extrusionOk="0">
                  <a:moveTo>
                    <a:pt x="754" y="1"/>
                  </a:moveTo>
                  <a:lnTo>
                    <a:pt x="570" y="17"/>
                  </a:lnTo>
                  <a:lnTo>
                    <a:pt x="386" y="51"/>
                  </a:lnTo>
                  <a:lnTo>
                    <a:pt x="218" y="118"/>
                  </a:lnTo>
                  <a:lnTo>
                    <a:pt x="51" y="202"/>
                  </a:lnTo>
                  <a:lnTo>
                    <a:pt x="17" y="218"/>
                  </a:lnTo>
                  <a:lnTo>
                    <a:pt x="0" y="252"/>
                  </a:lnTo>
                  <a:lnTo>
                    <a:pt x="0" y="285"/>
                  </a:lnTo>
                  <a:lnTo>
                    <a:pt x="17" y="336"/>
                  </a:lnTo>
                  <a:lnTo>
                    <a:pt x="51" y="369"/>
                  </a:lnTo>
                  <a:lnTo>
                    <a:pt x="84" y="369"/>
                  </a:lnTo>
                  <a:lnTo>
                    <a:pt x="118" y="386"/>
                  </a:lnTo>
                  <a:lnTo>
                    <a:pt x="151" y="369"/>
                  </a:lnTo>
                  <a:lnTo>
                    <a:pt x="302" y="302"/>
                  </a:lnTo>
                  <a:lnTo>
                    <a:pt x="453" y="235"/>
                  </a:lnTo>
                  <a:lnTo>
                    <a:pt x="603" y="218"/>
                  </a:lnTo>
                  <a:lnTo>
                    <a:pt x="754" y="202"/>
                  </a:lnTo>
                  <a:lnTo>
                    <a:pt x="922" y="218"/>
                  </a:lnTo>
                  <a:lnTo>
                    <a:pt x="1072" y="235"/>
                  </a:lnTo>
                  <a:lnTo>
                    <a:pt x="1223" y="302"/>
                  </a:lnTo>
                  <a:lnTo>
                    <a:pt x="1374" y="369"/>
                  </a:lnTo>
                  <a:lnTo>
                    <a:pt x="1424" y="386"/>
                  </a:lnTo>
                  <a:lnTo>
                    <a:pt x="1475" y="369"/>
                  </a:lnTo>
                  <a:lnTo>
                    <a:pt x="1508" y="336"/>
                  </a:lnTo>
                  <a:lnTo>
                    <a:pt x="1525" y="285"/>
                  </a:lnTo>
                  <a:lnTo>
                    <a:pt x="1525" y="252"/>
                  </a:lnTo>
                  <a:lnTo>
                    <a:pt x="1508" y="218"/>
                  </a:lnTo>
                  <a:lnTo>
                    <a:pt x="1475" y="202"/>
                  </a:lnTo>
                  <a:lnTo>
                    <a:pt x="1307" y="118"/>
                  </a:lnTo>
                  <a:lnTo>
                    <a:pt x="1123" y="51"/>
                  </a:lnTo>
                  <a:lnTo>
                    <a:pt x="955" y="17"/>
                  </a:lnTo>
                  <a:lnTo>
                    <a:pt x="754"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770" name="Google Shape;10770;p6"/>
            <p:cNvSpPr/>
            <p:nvPr/>
          </p:nvSpPr>
          <p:spPr>
            <a:xfrm>
              <a:off x="2760775" y="691400"/>
              <a:ext cx="90475" cy="69950"/>
            </a:xfrm>
            <a:custGeom>
              <a:avLst/>
              <a:gdLst/>
              <a:ahLst/>
              <a:cxnLst/>
              <a:rect l="l" t="t" r="r" b="b"/>
              <a:pathLst>
                <a:path w="3619" h="2798" extrusionOk="0">
                  <a:moveTo>
                    <a:pt x="536" y="1"/>
                  </a:moveTo>
                  <a:lnTo>
                    <a:pt x="469" y="17"/>
                  </a:lnTo>
                  <a:lnTo>
                    <a:pt x="402" y="51"/>
                  </a:lnTo>
                  <a:lnTo>
                    <a:pt x="385" y="51"/>
                  </a:lnTo>
                  <a:lnTo>
                    <a:pt x="352" y="68"/>
                  </a:lnTo>
                  <a:lnTo>
                    <a:pt x="335" y="101"/>
                  </a:lnTo>
                  <a:lnTo>
                    <a:pt x="335" y="151"/>
                  </a:lnTo>
                  <a:lnTo>
                    <a:pt x="352" y="185"/>
                  </a:lnTo>
                  <a:lnTo>
                    <a:pt x="553" y="570"/>
                  </a:lnTo>
                  <a:lnTo>
                    <a:pt x="486" y="704"/>
                  </a:lnTo>
                  <a:lnTo>
                    <a:pt x="352" y="955"/>
                  </a:lnTo>
                  <a:lnTo>
                    <a:pt x="67" y="1106"/>
                  </a:lnTo>
                  <a:lnTo>
                    <a:pt x="17" y="1140"/>
                  </a:lnTo>
                  <a:lnTo>
                    <a:pt x="0" y="1190"/>
                  </a:lnTo>
                  <a:lnTo>
                    <a:pt x="0" y="1307"/>
                  </a:lnTo>
                  <a:lnTo>
                    <a:pt x="17" y="1475"/>
                  </a:lnTo>
                  <a:lnTo>
                    <a:pt x="34" y="1659"/>
                  </a:lnTo>
                  <a:lnTo>
                    <a:pt x="67" y="1743"/>
                  </a:lnTo>
                  <a:lnTo>
                    <a:pt x="101" y="1810"/>
                  </a:lnTo>
                  <a:lnTo>
                    <a:pt x="151" y="1843"/>
                  </a:lnTo>
                  <a:lnTo>
                    <a:pt x="201" y="1877"/>
                  </a:lnTo>
                  <a:lnTo>
                    <a:pt x="318" y="1927"/>
                  </a:lnTo>
                  <a:lnTo>
                    <a:pt x="436" y="1944"/>
                  </a:lnTo>
                  <a:lnTo>
                    <a:pt x="603" y="1944"/>
                  </a:lnTo>
                  <a:lnTo>
                    <a:pt x="871" y="2228"/>
                  </a:lnTo>
                  <a:lnTo>
                    <a:pt x="1005" y="2731"/>
                  </a:lnTo>
                  <a:lnTo>
                    <a:pt x="1022" y="2764"/>
                  </a:lnTo>
                  <a:lnTo>
                    <a:pt x="1039" y="2781"/>
                  </a:lnTo>
                  <a:lnTo>
                    <a:pt x="1072" y="2798"/>
                  </a:lnTo>
                  <a:lnTo>
                    <a:pt x="1424" y="2798"/>
                  </a:lnTo>
                  <a:lnTo>
                    <a:pt x="1474" y="2781"/>
                  </a:lnTo>
                  <a:lnTo>
                    <a:pt x="1524" y="2731"/>
                  </a:lnTo>
                  <a:lnTo>
                    <a:pt x="1591" y="2513"/>
                  </a:lnTo>
                  <a:lnTo>
                    <a:pt x="1709" y="2530"/>
                  </a:lnTo>
                  <a:lnTo>
                    <a:pt x="2144" y="2530"/>
                  </a:lnTo>
                  <a:lnTo>
                    <a:pt x="2261" y="2513"/>
                  </a:lnTo>
                  <a:lnTo>
                    <a:pt x="2295" y="2714"/>
                  </a:lnTo>
                  <a:lnTo>
                    <a:pt x="2312" y="2748"/>
                  </a:lnTo>
                  <a:lnTo>
                    <a:pt x="2328" y="2781"/>
                  </a:lnTo>
                  <a:lnTo>
                    <a:pt x="2362" y="2798"/>
                  </a:lnTo>
                  <a:lnTo>
                    <a:pt x="2680" y="2798"/>
                  </a:lnTo>
                  <a:lnTo>
                    <a:pt x="2747" y="2781"/>
                  </a:lnTo>
                  <a:lnTo>
                    <a:pt x="2781" y="2748"/>
                  </a:lnTo>
                  <a:lnTo>
                    <a:pt x="2982" y="2262"/>
                  </a:lnTo>
                  <a:lnTo>
                    <a:pt x="3099" y="2195"/>
                  </a:lnTo>
                  <a:lnTo>
                    <a:pt x="3200" y="2128"/>
                  </a:lnTo>
                  <a:lnTo>
                    <a:pt x="3300" y="2027"/>
                  </a:lnTo>
                  <a:lnTo>
                    <a:pt x="3401" y="1910"/>
                  </a:lnTo>
                  <a:lnTo>
                    <a:pt x="3501" y="1759"/>
                  </a:lnTo>
                  <a:lnTo>
                    <a:pt x="3568" y="1592"/>
                  </a:lnTo>
                  <a:lnTo>
                    <a:pt x="3602" y="1491"/>
                  </a:lnTo>
                  <a:lnTo>
                    <a:pt x="3618" y="1374"/>
                  </a:lnTo>
                  <a:lnTo>
                    <a:pt x="3618" y="1207"/>
                  </a:lnTo>
                  <a:lnTo>
                    <a:pt x="3602" y="1039"/>
                  </a:lnTo>
                  <a:lnTo>
                    <a:pt x="3551" y="872"/>
                  </a:lnTo>
                  <a:lnTo>
                    <a:pt x="3484" y="721"/>
                  </a:lnTo>
                  <a:lnTo>
                    <a:pt x="3401" y="570"/>
                  </a:lnTo>
                  <a:lnTo>
                    <a:pt x="3300" y="419"/>
                  </a:lnTo>
                  <a:lnTo>
                    <a:pt x="3166" y="302"/>
                  </a:lnTo>
                  <a:lnTo>
                    <a:pt x="3032" y="185"/>
                  </a:lnTo>
                  <a:lnTo>
                    <a:pt x="2982" y="168"/>
                  </a:lnTo>
                  <a:lnTo>
                    <a:pt x="2948" y="168"/>
                  </a:lnTo>
                  <a:lnTo>
                    <a:pt x="2915" y="185"/>
                  </a:lnTo>
                  <a:lnTo>
                    <a:pt x="2881" y="218"/>
                  </a:lnTo>
                  <a:lnTo>
                    <a:pt x="2865" y="252"/>
                  </a:lnTo>
                  <a:lnTo>
                    <a:pt x="2865" y="285"/>
                  </a:lnTo>
                  <a:lnTo>
                    <a:pt x="2881" y="319"/>
                  </a:lnTo>
                  <a:lnTo>
                    <a:pt x="2915" y="352"/>
                  </a:lnTo>
                  <a:lnTo>
                    <a:pt x="3032" y="453"/>
                  </a:lnTo>
                  <a:lnTo>
                    <a:pt x="3149" y="553"/>
                  </a:lnTo>
                  <a:lnTo>
                    <a:pt x="3233" y="671"/>
                  </a:lnTo>
                  <a:lnTo>
                    <a:pt x="3300" y="805"/>
                  </a:lnTo>
                  <a:lnTo>
                    <a:pt x="3367" y="939"/>
                  </a:lnTo>
                  <a:lnTo>
                    <a:pt x="3401" y="1073"/>
                  </a:lnTo>
                  <a:lnTo>
                    <a:pt x="3417" y="1223"/>
                  </a:lnTo>
                  <a:lnTo>
                    <a:pt x="3417" y="1357"/>
                  </a:lnTo>
                  <a:lnTo>
                    <a:pt x="3384" y="1542"/>
                  </a:lnTo>
                  <a:lnTo>
                    <a:pt x="3317" y="1692"/>
                  </a:lnTo>
                  <a:lnTo>
                    <a:pt x="3233" y="1810"/>
                  </a:lnTo>
                  <a:lnTo>
                    <a:pt x="3149" y="1910"/>
                  </a:lnTo>
                  <a:lnTo>
                    <a:pt x="3066" y="1977"/>
                  </a:lnTo>
                  <a:lnTo>
                    <a:pt x="2982" y="2027"/>
                  </a:lnTo>
                  <a:lnTo>
                    <a:pt x="2898" y="2078"/>
                  </a:lnTo>
                  <a:lnTo>
                    <a:pt x="2848" y="2111"/>
                  </a:lnTo>
                  <a:lnTo>
                    <a:pt x="2798" y="2161"/>
                  </a:lnTo>
                  <a:lnTo>
                    <a:pt x="2613" y="2597"/>
                  </a:lnTo>
                  <a:lnTo>
                    <a:pt x="2479" y="2597"/>
                  </a:lnTo>
                  <a:lnTo>
                    <a:pt x="2463" y="2463"/>
                  </a:lnTo>
                  <a:lnTo>
                    <a:pt x="2429" y="2396"/>
                  </a:lnTo>
                  <a:lnTo>
                    <a:pt x="2379" y="2346"/>
                  </a:lnTo>
                  <a:lnTo>
                    <a:pt x="2328" y="2312"/>
                  </a:lnTo>
                  <a:lnTo>
                    <a:pt x="2245" y="2312"/>
                  </a:lnTo>
                  <a:lnTo>
                    <a:pt x="2144" y="2329"/>
                  </a:lnTo>
                  <a:lnTo>
                    <a:pt x="1709" y="2329"/>
                  </a:lnTo>
                  <a:lnTo>
                    <a:pt x="1608" y="2312"/>
                  </a:lnTo>
                  <a:lnTo>
                    <a:pt x="1541" y="2312"/>
                  </a:lnTo>
                  <a:lnTo>
                    <a:pt x="1491" y="2329"/>
                  </a:lnTo>
                  <a:lnTo>
                    <a:pt x="1441" y="2379"/>
                  </a:lnTo>
                  <a:lnTo>
                    <a:pt x="1407" y="2429"/>
                  </a:lnTo>
                  <a:lnTo>
                    <a:pt x="1357" y="2597"/>
                  </a:lnTo>
                  <a:lnTo>
                    <a:pt x="1189" y="2597"/>
                  </a:lnTo>
                  <a:lnTo>
                    <a:pt x="1055" y="2178"/>
                  </a:lnTo>
                  <a:lnTo>
                    <a:pt x="1022" y="2094"/>
                  </a:lnTo>
                  <a:lnTo>
                    <a:pt x="754" y="1810"/>
                  </a:lnTo>
                  <a:lnTo>
                    <a:pt x="687" y="1759"/>
                  </a:lnTo>
                  <a:lnTo>
                    <a:pt x="637" y="1743"/>
                  </a:lnTo>
                  <a:lnTo>
                    <a:pt x="452" y="1743"/>
                  </a:lnTo>
                  <a:lnTo>
                    <a:pt x="369" y="1726"/>
                  </a:lnTo>
                  <a:lnTo>
                    <a:pt x="302" y="1709"/>
                  </a:lnTo>
                  <a:lnTo>
                    <a:pt x="268" y="1676"/>
                  </a:lnTo>
                  <a:lnTo>
                    <a:pt x="235" y="1625"/>
                  </a:lnTo>
                  <a:lnTo>
                    <a:pt x="218" y="1542"/>
                  </a:lnTo>
                  <a:lnTo>
                    <a:pt x="201" y="1408"/>
                  </a:lnTo>
                  <a:lnTo>
                    <a:pt x="201" y="1257"/>
                  </a:lnTo>
                  <a:lnTo>
                    <a:pt x="452" y="1140"/>
                  </a:lnTo>
                  <a:lnTo>
                    <a:pt x="503" y="1106"/>
                  </a:lnTo>
                  <a:lnTo>
                    <a:pt x="536" y="1039"/>
                  </a:lnTo>
                  <a:lnTo>
                    <a:pt x="603" y="888"/>
                  </a:lnTo>
                  <a:lnTo>
                    <a:pt x="670" y="788"/>
                  </a:lnTo>
                  <a:lnTo>
                    <a:pt x="720" y="687"/>
                  </a:lnTo>
                  <a:lnTo>
                    <a:pt x="754" y="637"/>
                  </a:lnTo>
                  <a:lnTo>
                    <a:pt x="754" y="587"/>
                  </a:lnTo>
                  <a:lnTo>
                    <a:pt x="754" y="537"/>
                  </a:lnTo>
                  <a:lnTo>
                    <a:pt x="737" y="486"/>
                  </a:lnTo>
                  <a:lnTo>
                    <a:pt x="586" y="202"/>
                  </a:lnTo>
                  <a:lnTo>
                    <a:pt x="603" y="202"/>
                  </a:lnTo>
                  <a:lnTo>
                    <a:pt x="670" y="235"/>
                  </a:lnTo>
                  <a:lnTo>
                    <a:pt x="737" y="269"/>
                  </a:lnTo>
                  <a:lnTo>
                    <a:pt x="838" y="352"/>
                  </a:lnTo>
                  <a:lnTo>
                    <a:pt x="888" y="386"/>
                  </a:lnTo>
                  <a:lnTo>
                    <a:pt x="955" y="403"/>
                  </a:lnTo>
                  <a:lnTo>
                    <a:pt x="1022" y="403"/>
                  </a:lnTo>
                  <a:lnTo>
                    <a:pt x="1072" y="369"/>
                  </a:lnTo>
                  <a:lnTo>
                    <a:pt x="1122" y="336"/>
                  </a:lnTo>
                  <a:lnTo>
                    <a:pt x="1156" y="319"/>
                  </a:lnTo>
                  <a:lnTo>
                    <a:pt x="1173" y="285"/>
                  </a:lnTo>
                  <a:lnTo>
                    <a:pt x="1173" y="235"/>
                  </a:lnTo>
                  <a:lnTo>
                    <a:pt x="1156" y="202"/>
                  </a:lnTo>
                  <a:lnTo>
                    <a:pt x="1139" y="168"/>
                  </a:lnTo>
                  <a:lnTo>
                    <a:pt x="1106" y="151"/>
                  </a:lnTo>
                  <a:lnTo>
                    <a:pt x="1055" y="151"/>
                  </a:lnTo>
                  <a:lnTo>
                    <a:pt x="1022" y="168"/>
                  </a:lnTo>
                  <a:lnTo>
                    <a:pt x="972" y="202"/>
                  </a:lnTo>
                  <a:lnTo>
                    <a:pt x="854" y="101"/>
                  </a:lnTo>
                  <a:lnTo>
                    <a:pt x="754" y="51"/>
                  </a:lnTo>
                  <a:lnTo>
                    <a:pt x="653" y="17"/>
                  </a:lnTo>
                  <a:lnTo>
                    <a:pt x="586"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771" name="Google Shape;10771;p6"/>
            <p:cNvSpPr/>
            <p:nvPr/>
          </p:nvSpPr>
          <p:spPr>
            <a:xfrm>
              <a:off x="2846200" y="706050"/>
              <a:ext cx="20950" cy="17625"/>
            </a:xfrm>
            <a:custGeom>
              <a:avLst/>
              <a:gdLst/>
              <a:ahLst/>
              <a:cxnLst/>
              <a:rect l="l" t="t" r="r" b="b"/>
              <a:pathLst>
                <a:path w="838" h="705" extrusionOk="0">
                  <a:moveTo>
                    <a:pt x="402" y="202"/>
                  </a:moveTo>
                  <a:lnTo>
                    <a:pt x="402" y="219"/>
                  </a:lnTo>
                  <a:lnTo>
                    <a:pt x="402" y="269"/>
                  </a:lnTo>
                  <a:lnTo>
                    <a:pt x="369" y="319"/>
                  </a:lnTo>
                  <a:lnTo>
                    <a:pt x="352" y="235"/>
                  </a:lnTo>
                  <a:lnTo>
                    <a:pt x="369" y="202"/>
                  </a:lnTo>
                  <a:close/>
                  <a:moveTo>
                    <a:pt x="302" y="1"/>
                  </a:moveTo>
                  <a:lnTo>
                    <a:pt x="235" y="51"/>
                  </a:lnTo>
                  <a:lnTo>
                    <a:pt x="185" y="118"/>
                  </a:lnTo>
                  <a:lnTo>
                    <a:pt x="168" y="168"/>
                  </a:lnTo>
                  <a:lnTo>
                    <a:pt x="168" y="235"/>
                  </a:lnTo>
                  <a:lnTo>
                    <a:pt x="168" y="319"/>
                  </a:lnTo>
                  <a:lnTo>
                    <a:pt x="185" y="403"/>
                  </a:lnTo>
                  <a:lnTo>
                    <a:pt x="101" y="403"/>
                  </a:lnTo>
                  <a:lnTo>
                    <a:pt x="67" y="420"/>
                  </a:lnTo>
                  <a:lnTo>
                    <a:pt x="34" y="436"/>
                  </a:lnTo>
                  <a:lnTo>
                    <a:pt x="0" y="470"/>
                  </a:lnTo>
                  <a:lnTo>
                    <a:pt x="0" y="503"/>
                  </a:lnTo>
                  <a:lnTo>
                    <a:pt x="0" y="554"/>
                  </a:lnTo>
                  <a:lnTo>
                    <a:pt x="34" y="587"/>
                  </a:lnTo>
                  <a:lnTo>
                    <a:pt x="67" y="604"/>
                  </a:lnTo>
                  <a:lnTo>
                    <a:pt x="151" y="604"/>
                  </a:lnTo>
                  <a:lnTo>
                    <a:pt x="268" y="587"/>
                  </a:lnTo>
                  <a:lnTo>
                    <a:pt x="319" y="637"/>
                  </a:lnTo>
                  <a:lnTo>
                    <a:pt x="386" y="671"/>
                  </a:lnTo>
                  <a:lnTo>
                    <a:pt x="453" y="704"/>
                  </a:lnTo>
                  <a:lnTo>
                    <a:pt x="520" y="704"/>
                  </a:lnTo>
                  <a:lnTo>
                    <a:pt x="620" y="688"/>
                  </a:lnTo>
                  <a:lnTo>
                    <a:pt x="704" y="637"/>
                  </a:lnTo>
                  <a:lnTo>
                    <a:pt x="788" y="570"/>
                  </a:lnTo>
                  <a:lnTo>
                    <a:pt x="804" y="520"/>
                  </a:lnTo>
                  <a:lnTo>
                    <a:pt x="838" y="470"/>
                  </a:lnTo>
                  <a:lnTo>
                    <a:pt x="838" y="420"/>
                  </a:lnTo>
                  <a:lnTo>
                    <a:pt x="821" y="386"/>
                  </a:lnTo>
                  <a:lnTo>
                    <a:pt x="788" y="353"/>
                  </a:lnTo>
                  <a:lnTo>
                    <a:pt x="754" y="336"/>
                  </a:lnTo>
                  <a:lnTo>
                    <a:pt x="721" y="336"/>
                  </a:lnTo>
                  <a:lnTo>
                    <a:pt x="687" y="353"/>
                  </a:lnTo>
                  <a:lnTo>
                    <a:pt x="654" y="369"/>
                  </a:lnTo>
                  <a:lnTo>
                    <a:pt x="637" y="420"/>
                  </a:lnTo>
                  <a:lnTo>
                    <a:pt x="620" y="453"/>
                  </a:lnTo>
                  <a:lnTo>
                    <a:pt x="587" y="487"/>
                  </a:lnTo>
                  <a:lnTo>
                    <a:pt x="520" y="503"/>
                  </a:lnTo>
                  <a:lnTo>
                    <a:pt x="469" y="487"/>
                  </a:lnTo>
                  <a:lnTo>
                    <a:pt x="536" y="420"/>
                  </a:lnTo>
                  <a:lnTo>
                    <a:pt x="587" y="319"/>
                  </a:lnTo>
                  <a:lnTo>
                    <a:pt x="603" y="269"/>
                  </a:lnTo>
                  <a:lnTo>
                    <a:pt x="603" y="202"/>
                  </a:lnTo>
                  <a:lnTo>
                    <a:pt x="587" y="118"/>
                  </a:lnTo>
                  <a:lnTo>
                    <a:pt x="536" y="51"/>
                  </a:lnTo>
                  <a:lnTo>
                    <a:pt x="469" y="1"/>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sp>
          <p:nvSpPr>
            <p:cNvPr id="10772" name="Google Shape;10772;p6"/>
            <p:cNvSpPr/>
            <p:nvPr/>
          </p:nvSpPr>
          <p:spPr>
            <a:xfrm>
              <a:off x="2792600" y="670475"/>
              <a:ext cx="37700" cy="35600"/>
            </a:xfrm>
            <a:custGeom>
              <a:avLst/>
              <a:gdLst/>
              <a:ahLst/>
              <a:cxnLst/>
              <a:rect l="l" t="t" r="r" b="b"/>
              <a:pathLst>
                <a:path w="1508" h="1424" extrusionOk="0">
                  <a:moveTo>
                    <a:pt x="754" y="0"/>
                  </a:moveTo>
                  <a:lnTo>
                    <a:pt x="603" y="17"/>
                  </a:lnTo>
                  <a:lnTo>
                    <a:pt x="452" y="67"/>
                  </a:lnTo>
                  <a:lnTo>
                    <a:pt x="335" y="134"/>
                  </a:lnTo>
                  <a:lnTo>
                    <a:pt x="218" y="218"/>
                  </a:lnTo>
                  <a:lnTo>
                    <a:pt x="134" y="335"/>
                  </a:lnTo>
                  <a:lnTo>
                    <a:pt x="67" y="469"/>
                  </a:lnTo>
                  <a:lnTo>
                    <a:pt x="17" y="603"/>
                  </a:lnTo>
                  <a:lnTo>
                    <a:pt x="0" y="754"/>
                  </a:lnTo>
                  <a:lnTo>
                    <a:pt x="0" y="854"/>
                  </a:lnTo>
                  <a:lnTo>
                    <a:pt x="17" y="955"/>
                  </a:lnTo>
                  <a:lnTo>
                    <a:pt x="50" y="1039"/>
                  </a:lnTo>
                  <a:lnTo>
                    <a:pt x="101" y="1122"/>
                  </a:lnTo>
                  <a:lnTo>
                    <a:pt x="151" y="1206"/>
                  </a:lnTo>
                  <a:lnTo>
                    <a:pt x="201" y="1273"/>
                  </a:lnTo>
                  <a:lnTo>
                    <a:pt x="285" y="1340"/>
                  </a:lnTo>
                  <a:lnTo>
                    <a:pt x="352" y="1407"/>
                  </a:lnTo>
                  <a:lnTo>
                    <a:pt x="419" y="1424"/>
                  </a:lnTo>
                  <a:lnTo>
                    <a:pt x="469" y="1407"/>
                  </a:lnTo>
                  <a:lnTo>
                    <a:pt x="503" y="1374"/>
                  </a:lnTo>
                  <a:lnTo>
                    <a:pt x="519" y="1323"/>
                  </a:lnTo>
                  <a:lnTo>
                    <a:pt x="503" y="1290"/>
                  </a:lnTo>
                  <a:lnTo>
                    <a:pt x="503" y="1256"/>
                  </a:lnTo>
                  <a:lnTo>
                    <a:pt x="469" y="1223"/>
                  </a:lnTo>
                  <a:lnTo>
                    <a:pt x="352" y="1139"/>
                  </a:lnTo>
                  <a:lnTo>
                    <a:pt x="268" y="1022"/>
                  </a:lnTo>
                  <a:lnTo>
                    <a:pt x="218" y="905"/>
                  </a:lnTo>
                  <a:lnTo>
                    <a:pt x="201" y="754"/>
                  </a:lnTo>
                  <a:lnTo>
                    <a:pt x="218" y="653"/>
                  </a:lnTo>
                  <a:lnTo>
                    <a:pt x="251" y="536"/>
                  </a:lnTo>
                  <a:lnTo>
                    <a:pt x="302" y="452"/>
                  </a:lnTo>
                  <a:lnTo>
                    <a:pt x="369" y="369"/>
                  </a:lnTo>
                  <a:lnTo>
                    <a:pt x="452" y="302"/>
                  </a:lnTo>
                  <a:lnTo>
                    <a:pt x="536" y="251"/>
                  </a:lnTo>
                  <a:lnTo>
                    <a:pt x="637" y="218"/>
                  </a:lnTo>
                  <a:lnTo>
                    <a:pt x="754" y="201"/>
                  </a:lnTo>
                  <a:lnTo>
                    <a:pt x="871" y="218"/>
                  </a:lnTo>
                  <a:lnTo>
                    <a:pt x="972" y="251"/>
                  </a:lnTo>
                  <a:lnTo>
                    <a:pt x="1055" y="302"/>
                  </a:lnTo>
                  <a:lnTo>
                    <a:pt x="1139" y="369"/>
                  </a:lnTo>
                  <a:lnTo>
                    <a:pt x="1206" y="452"/>
                  </a:lnTo>
                  <a:lnTo>
                    <a:pt x="1257" y="536"/>
                  </a:lnTo>
                  <a:lnTo>
                    <a:pt x="1290" y="653"/>
                  </a:lnTo>
                  <a:lnTo>
                    <a:pt x="1307" y="754"/>
                  </a:lnTo>
                  <a:lnTo>
                    <a:pt x="1290" y="888"/>
                  </a:lnTo>
                  <a:lnTo>
                    <a:pt x="1240" y="1022"/>
                  </a:lnTo>
                  <a:lnTo>
                    <a:pt x="1173" y="1122"/>
                  </a:lnTo>
                  <a:lnTo>
                    <a:pt x="1072" y="1206"/>
                  </a:lnTo>
                  <a:lnTo>
                    <a:pt x="1039" y="1240"/>
                  </a:lnTo>
                  <a:lnTo>
                    <a:pt x="1022" y="1273"/>
                  </a:lnTo>
                  <a:lnTo>
                    <a:pt x="1022" y="1323"/>
                  </a:lnTo>
                  <a:lnTo>
                    <a:pt x="1039" y="1357"/>
                  </a:lnTo>
                  <a:lnTo>
                    <a:pt x="1072" y="1374"/>
                  </a:lnTo>
                  <a:lnTo>
                    <a:pt x="1106" y="1390"/>
                  </a:lnTo>
                  <a:lnTo>
                    <a:pt x="1139" y="1390"/>
                  </a:lnTo>
                  <a:lnTo>
                    <a:pt x="1190" y="1374"/>
                  </a:lnTo>
                  <a:lnTo>
                    <a:pt x="1257" y="1323"/>
                  </a:lnTo>
                  <a:lnTo>
                    <a:pt x="1324" y="1256"/>
                  </a:lnTo>
                  <a:lnTo>
                    <a:pt x="1374" y="1189"/>
                  </a:lnTo>
                  <a:lnTo>
                    <a:pt x="1424" y="1106"/>
                  </a:lnTo>
                  <a:lnTo>
                    <a:pt x="1458" y="1022"/>
                  </a:lnTo>
                  <a:lnTo>
                    <a:pt x="1491" y="938"/>
                  </a:lnTo>
                  <a:lnTo>
                    <a:pt x="1508" y="854"/>
                  </a:lnTo>
                  <a:lnTo>
                    <a:pt x="1508" y="754"/>
                  </a:lnTo>
                  <a:lnTo>
                    <a:pt x="1491" y="603"/>
                  </a:lnTo>
                  <a:lnTo>
                    <a:pt x="1441" y="469"/>
                  </a:lnTo>
                  <a:lnTo>
                    <a:pt x="1374" y="335"/>
                  </a:lnTo>
                  <a:lnTo>
                    <a:pt x="1290" y="218"/>
                  </a:lnTo>
                  <a:lnTo>
                    <a:pt x="1173" y="134"/>
                  </a:lnTo>
                  <a:lnTo>
                    <a:pt x="1039" y="67"/>
                  </a:lnTo>
                  <a:lnTo>
                    <a:pt x="905" y="17"/>
                  </a:lnTo>
                  <a:lnTo>
                    <a:pt x="754" y="0"/>
                  </a:lnTo>
                  <a:close/>
                </a:path>
              </a:pathLst>
            </a:custGeom>
            <a:solidFill>
              <a:srgbClr val="C8102E"/>
            </a:solidFill>
            <a:ln>
              <a:noFill/>
            </a:ln>
          </p:spPr>
          <p:txBody>
            <a:bodyPr spcFirstLastPara="1" wrap="square" lIns="64275" tIns="64275" rIns="64275" bIns="64275" anchor="ctr" anchorCtr="0">
              <a:noAutofit/>
            </a:bodyPr>
            <a:lstStyle/>
            <a:p>
              <a:pPr marL="0" marR="0" lvl="0" indent="0" algn="l" rtl="0">
                <a:lnSpc>
                  <a:spcPct val="100000"/>
                </a:lnSpc>
                <a:spcBef>
                  <a:spcPts val="0"/>
                </a:spcBef>
                <a:spcAft>
                  <a:spcPts val="0"/>
                </a:spcAft>
                <a:buClr>
                  <a:srgbClr val="000000"/>
                </a:buClr>
                <a:buSzPts val="984"/>
                <a:buFont typeface="Arial"/>
                <a:buNone/>
              </a:pPr>
              <a:endParaRPr sz="984" b="0" i="0" u="none" strike="noStrike" cap="none">
                <a:solidFill>
                  <a:srgbClr val="000000"/>
                </a:solidFill>
                <a:latin typeface="Arial"/>
                <a:ea typeface="Arial"/>
                <a:cs typeface="Arial"/>
                <a:sym typeface="Arial"/>
              </a:endParaRPr>
            </a:p>
          </p:txBody>
        </p:sp>
      </p:grpSp>
      <p:sp>
        <p:nvSpPr>
          <p:cNvPr id="10773" name="Google Shape;10773;p6"/>
          <p:cNvSpPr txBox="1"/>
          <p:nvPr/>
        </p:nvSpPr>
        <p:spPr>
          <a:xfrm>
            <a:off x="373326" y="4133477"/>
            <a:ext cx="3547500" cy="6465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900"/>
              <a:buFont typeface="Arial"/>
              <a:buNone/>
            </a:pPr>
            <a:r>
              <a:rPr lang="en" sz="900" b="0" i="0" u="none" strike="noStrike" cap="none">
                <a:solidFill>
                  <a:srgbClr val="253746"/>
                </a:solidFill>
                <a:latin typeface="Inter"/>
                <a:ea typeface="Inter"/>
                <a:cs typeface="Inter"/>
                <a:sym typeface="Inter"/>
              </a:rPr>
              <a:t>All figures in this table are estimates and based on an annual salary of $60,000 and maximum contribution limits to the benefit account. Your salary, tax rate, healthcare expenses and tax savings may be different.</a:t>
            </a:r>
            <a:endParaRPr sz="900" b="0" i="0" u="none" strike="noStrike" cap="none">
              <a:solidFill>
                <a:srgbClr val="253746"/>
              </a:solidFill>
              <a:latin typeface="Inter"/>
              <a:ea typeface="Inter"/>
              <a:cs typeface="Inter"/>
              <a:sym typeface="Inter"/>
            </a:endParaRPr>
          </a:p>
        </p:txBody>
      </p:sp>
      <p:sp>
        <p:nvSpPr>
          <p:cNvPr id="10774" name="Google Shape;10774;p6"/>
          <p:cNvSpPr/>
          <p:nvPr/>
        </p:nvSpPr>
        <p:spPr>
          <a:xfrm>
            <a:off x="303211" y="879065"/>
            <a:ext cx="5631600" cy="307800"/>
          </a:xfrm>
          <a:prstGeom prst="rect">
            <a:avLst/>
          </a:prstGeom>
          <a:noFill/>
          <a:ln>
            <a:noFill/>
          </a:ln>
        </p:spPr>
        <p:txBody>
          <a:bodyPr spcFirstLastPara="1" wrap="square" lIns="91425" tIns="45700" rIns="91425" bIns="45700" anchor="t" anchorCtr="0">
            <a:spAutoFit/>
          </a:bodyPr>
          <a:lstStyle/>
          <a:p>
            <a:pPr marL="0" marR="0" lvl="0" indent="0" algn="l" rtl="0">
              <a:lnSpc>
                <a:spcPct val="100000"/>
              </a:lnSpc>
              <a:spcBef>
                <a:spcPts val="0"/>
              </a:spcBef>
              <a:spcAft>
                <a:spcPts val="0"/>
              </a:spcAft>
              <a:buClr>
                <a:srgbClr val="000000"/>
              </a:buClr>
              <a:buSzPts val="1400"/>
              <a:buFont typeface="Arial"/>
              <a:buNone/>
            </a:pPr>
            <a:r>
              <a:rPr lang="en" sz="1300" b="0" i="0" u="none" strike="noStrike" cap="none">
                <a:solidFill>
                  <a:schemeClr val="dk2"/>
                </a:solidFill>
                <a:latin typeface="Inter Medium"/>
                <a:ea typeface="Inter Medium"/>
                <a:cs typeface="Inter Medium"/>
                <a:sym typeface="Inter Medium"/>
              </a:rPr>
              <a:t>Angela is a 38 year old mother of three kids with a full-time career</a:t>
            </a:r>
            <a:endParaRPr sz="1300" b="0" i="0" u="none" strike="noStrike" cap="none">
              <a:solidFill>
                <a:srgbClr val="000000"/>
              </a:solidFill>
              <a:latin typeface="Arial"/>
              <a:ea typeface="Arial"/>
              <a:cs typeface="Arial"/>
              <a:sym typeface="Arial"/>
            </a:endParaRPr>
          </a:p>
        </p:txBody>
      </p:sp>
      <p:pic>
        <p:nvPicPr>
          <p:cNvPr id="10775" name="Google Shape;10775;p6"/>
          <p:cNvPicPr preferRelativeResize="0"/>
          <p:nvPr/>
        </p:nvPicPr>
        <p:blipFill rotWithShape="1">
          <a:blip r:embed="rId3">
            <a:alphaModFix/>
          </a:blip>
          <a:srcRect l="6185" t="10458" r="59297"/>
          <a:stretch/>
        </p:blipFill>
        <p:spPr>
          <a:xfrm>
            <a:off x="6117350" y="0"/>
            <a:ext cx="3026648" cy="5230450"/>
          </a:xfrm>
          <a:prstGeom prst="rect">
            <a:avLst/>
          </a:prstGeom>
          <a:noFill/>
          <a:ln>
            <a:noFill/>
          </a:ln>
        </p:spPr>
      </p:pic>
    </p:spTree>
  </p:cSld>
  <p:clrMapOvr>
    <a:masterClrMapping/>
  </p:clrMapOvr>
</p:sld>
</file>

<file path=ppt/theme/theme1.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1_WEX Theme 2022">
  <a:themeElements>
    <a:clrScheme name="Simple Light">
      <a:dk1>
        <a:srgbClr val="253746"/>
      </a:dk1>
      <a:lt1>
        <a:srgbClr val="FFFFFF"/>
      </a:lt1>
      <a:dk2>
        <a:srgbClr val="7C868F"/>
      </a:dk2>
      <a:lt2>
        <a:srgbClr val="D2D6D9"/>
      </a:lt2>
      <a:accent1>
        <a:srgbClr val="C8102E"/>
      </a:accent1>
      <a:accent2>
        <a:srgbClr val="FFBF3F"/>
      </a:accent2>
      <a:accent3>
        <a:srgbClr val="A0DCF8"/>
      </a:accent3>
      <a:accent4>
        <a:srgbClr val="00C7B1"/>
      </a:accent4>
      <a:accent5>
        <a:srgbClr val="4FA0C7"/>
      </a:accent5>
      <a:accent6>
        <a:srgbClr val="E4F5FD"/>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5.xml><?xml version="1.0" encoding="utf-8"?>
<a:theme xmlns:a="http://schemas.openxmlformats.org/drawingml/2006/main" name="3_WEX Theme 2022">
  <a:themeElements>
    <a:clrScheme name="Simple Light">
      <a:dk1>
        <a:srgbClr val="253746"/>
      </a:dk1>
      <a:lt1>
        <a:srgbClr val="FFFFFF"/>
      </a:lt1>
      <a:dk2>
        <a:srgbClr val="7C868F"/>
      </a:dk2>
      <a:lt2>
        <a:srgbClr val="D2D6D9"/>
      </a:lt2>
      <a:accent1>
        <a:srgbClr val="C8102E"/>
      </a:accent1>
      <a:accent2>
        <a:srgbClr val="FFBF3F"/>
      </a:accent2>
      <a:accent3>
        <a:srgbClr val="9BCBEB"/>
      </a:accent3>
      <a:accent4>
        <a:srgbClr val="00C7B1"/>
      </a:accent4>
      <a:accent5>
        <a:srgbClr val="54A6DD"/>
      </a:accent5>
      <a:accent6>
        <a:srgbClr val="E2F0F9"/>
      </a:accent6>
      <a:hlink>
        <a:srgbClr val="2886C6"/>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Office">
      <a:dk1>
        <a:srgbClr val="000000"/>
      </a:dk1>
      <a:lt1>
        <a:srgbClr val="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7.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_rels/item4.xml.rels><?xml version="1.0" encoding="UTF-8" standalone="yes"?>
<Relationships xmlns="http://schemas.openxmlformats.org/package/2006/relationships"><Relationship Id="rId1" Type="http://schemas.openxmlformats.org/officeDocument/2006/relationships/customXmlProps" Target="itemProps4.xml"/></Relationships>
</file>

<file path=customXml/_rels/item5.xml.rels><?xml version="1.0" encoding="UTF-8" standalone="yes"?>
<Relationships xmlns="http://schemas.openxmlformats.org/package/2006/relationships"><Relationship Id="rId1" Type="http://schemas.openxmlformats.org/officeDocument/2006/relationships/customXmlProps" Target="itemProps5.xml"/></Relationships>
</file>

<file path=customXml/_rels/item6.xml.rels><?xml version="1.0" encoding="UTF-8" standalone="yes"?>
<Relationships xmlns="http://schemas.openxmlformats.org/package/2006/relationships"><Relationship Id="rId1" Type="http://schemas.openxmlformats.org/officeDocument/2006/relationships/customXmlProps" Target="itemProps6.xml"/></Relationships>
</file>

<file path=customXml/_rels/item7.xml.rels><?xml version="1.0" encoding="UTF-8" standalone="yes"?>
<Relationships xmlns="http://schemas.openxmlformats.org/package/2006/relationships"><Relationship Id="rId1" Type="http://schemas.openxmlformats.org/officeDocument/2006/relationships/customXmlProps" Target="itemProps7.xml"/></Relationships>
</file>

<file path=customXml/item1.xml><?xml version="1.0" encoding="utf-8"?>
<VariableListDefinition name="AD_HOC" displayName="AD_HOC" id="3e43804c-be26-4970-94c0-7b10712d99b2" isdomainofvalue="False" dataSourceId="3413be62-ffea-4372-ab7f-3436421f4efe"/>
</file>

<file path=customXml/item2.xml><?xml version="1.0" encoding="utf-8"?>
<VariableList UniqueId="3e43804c-be26-4970-94c0-7b10712d99b2" Name="AD_HOC" ContentType="XML" MajorVersion="0" MinorVersion="1" isLocalCopy="False" IsBaseObject="False" DataSourceId="3413be62-ffea-4372-ab7f-3436421f4efe" DataSourceMajorVersion="0" DataSourceMinorVersion="1"/>
</file>

<file path=customXml/item3.xml><?xml version="1.0" encoding="utf-8"?>
<VariableListDefinition name="Computed" displayName="Computed" id="83bd50bc-2072-4319-9dea-1e320723ee8b" isdomainofvalue="False" dataSourceId="5643887d-019e-41d4-a634-a2774aa8f9a3"/>
</file>

<file path=customXml/item4.xml><?xml version="1.0" encoding="utf-8"?>
<VariableList UniqueId="83bd50bc-2072-4319-9dea-1e320723ee8b" Name="Computed" ContentType="XML" MajorVersion="0" MinorVersion="1" isLocalCopy="False" IsBaseObject="False" DataSourceId="5643887d-019e-41d4-a634-a2774aa8f9a3" DataSourceMajorVersion="0" DataSourceMinorVersion="1"/>
</file>

<file path=customXml/item5.xml><?xml version="1.0" encoding="utf-8"?>
<VariableListDefinition name="System" displayName="System" id="6f435f5a-ea36-4c9f-bde9-1e84ccde4015" isdomainofvalue="False" dataSourceId="9837247c-c5fa-4254-90a4-30d5066e539f"/>
</file>

<file path=customXml/item6.xml><?xml version="1.0" encoding="utf-8"?>
<VariableList UniqueId="6f435f5a-ea36-4c9f-bde9-1e84ccde4015" Name="System" ContentType="XML" MajorVersion="0" MinorVersion="1" isLocalCopy="False" IsBaseObject="False" DataSourceId="9837247c-c5fa-4254-90a4-30d5066e539f" DataSourceMajorVersion="0" DataSourceMinorVersion="1"/>
</file>

<file path=customXml/item7.xml><?xml version="1.0" encoding="utf-8"?>
<AllExternalAdhocVariableMappings/>
</file>

<file path=customXml/itemProps1.xml><?xml version="1.0" encoding="utf-8"?>
<ds:datastoreItem xmlns:ds="http://schemas.openxmlformats.org/officeDocument/2006/customXml" ds:itemID="{2051030A-69E0-4084-8FE2-0CEBC9E7A278}">
  <ds:schemaRefs/>
</ds:datastoreItem>
</file>

<file path=customXml/itemProps2.xml><?xml version="1.0" encoding="utf-8"?>
<ds:datastoreItem xmlns:ds="http://schemas.openxmlformats.org/officeDocument/2006/customXml" ds:itemID="{DD03D5F2-8EC4-406E-A09F-D35924617AE8}">
  <ds:schemaRefs/>
</ds:datastoreItem>
</file>

<file path=customXml/itemProps3.xml><?xml version="1.0" encoding="utf-8"?>
<ds:datastoreItem xmlns:ds="http://schemas.openxmlformats.org/officeDocument/2006/customXml" ds:itemID="{6B660AE6-FA51-4482-9C73-518AFCCD211D}">
  <ds:schemaRefs/>
</ds:datastoreItem>
</file>

<file path=customXml/itemProps4.xml><?xml version="1.0" encoding="utf-8"?>
<ds:datastoreItem xmlns:ds="http://schemas.openxmlformats.org/officeDocument/2006/customXml" ds:itemID="{967D1E39-EC71-49CC-B338-84F1BEF1C1B0}">
  <ds:schemaRefs/>
</ds:datastoreItem>
</file>

<file path=customXml/itemProps5.xml><?xml version="1.0" encoding="utf-8"?>
<ds:datastoreItem xmlns:ds="http://schemas.openxmlformats.org/officeDocument/2006/customXml" ds:itemID="{1E46267F-4CE0-4BE6-A7EC-C4E168B1FCBC}">
  <ds:schemaRefs/>
</ds:datastoreItem>
</file>

<file path=customXml/itemProps6.xml><?xml version="1.0" encoding="utf-8"?>
<ds:datastoreItem xmlns:ds="http://schemas.openxmlformats.org/officeDocument/2006/customXml" ds:itemID="{9820DB14-3412-486D-A402-FCD5676005E4}">
  <ds:schemaRefs/>
</ds:datastoreItem>
</file>

<file path=customXml/itemProps7.xml><?xml version="1.0" encoding="utf-8"?>
<ds:datastoreItem xmlns:ds="http://schemas.openxmlformats.org/officeDocument/2006/customXml" ds:itemID="{E4D53844-458C-4DE8-B916-763C5735E6E4}">
  <ds:schemaRefs/>
</ds:datastoreItem>
</file>

<file path=docProps/app.xml><?xml version="1.0" encoding="utf-8"?>
<Properties xmlns="http://schemas.openxmlformats.org/officeDocument/2006/extended-properties" xmlns:vt="http://schemas.openxmlformats.org/officeDocument/2006/docPropsVTypes">
  <TotalTime>3</TotalTime>
  <Words>3208</Words>
  <Application>Microsoft Office PowerPoint</Application>
  <PresentationFormat>On-screen Show (16:9)</PresentationFormat>
  <Paragraphs>277</Paragraphs>
  <Slides>21</Slides>
  <Notes>21</Notes>
  <HiddenSlides>1</HiddenSlides>
  <MMClips>0</MMClips>
  <ScaleCrop>false</ScaleCrop>
  <HeadingPairs>
    <vt:vector size="6" baseType="variant">
      <vt:variant>
        <vt:lpstr>Fonts Used</vt:lpstr>
      </vt:variant>
      <vt:variant>
        <vt:i4>9</vt:i4>
      </vt:variant>
      <vt:variant>
        <vt:lpstr>Theme</vt:lpstr>
      </vt:variant>
      <vt:variant>
        <vt:i4>6</vt:i4>
      </vt:variant>
      <vt:variant>
        <vt:lpstr>Slide Titles</vt:lpstr>
      </vt:variant>
      <vt:variant>
        <vt:i4>21</vt:i4>
      </vt:variant>
    </vt:vector>
  </HeadingPairs>
  <TitlesOfParts>
    <vt:vector size="36" baseType="lpstr">
      <vt:lpstr>Roboto Condensed</vt:lpstr>
      <vt:lpstr>Times New Roman</vt:lpstr>
      <vt:lpstr>Calibri</vt:lpstr>
      <vt:lpstr>Inter</vt:lpstr>
      <vt:lpstr>Inter Black</vt:lpstr>
      <vt:lpstr>Inter ExtraBold</vt:lpstr>
      <vt:lpstr>Inter Medium</vt:lpstr>
      <vt:lpstr>Arial</vt:lpstr>
      <vt:lpstr>Open Sans</vt:lpstr>
      <vt:lpstr>WEX Theme 2022</vt:lpstr>
      <vt:lpstr>WEX Theme 2022</vt:lpstr>
      <vt:lpstr>WEX Theme 2022</vt:lpstr>
      <vt:lpstr>1_WEX Theme 2022</vt:lpstr>
      <vt:lpstr>3_WEX Theme 2022</vt:lpstr>
      <vt:lpstr>Office Theme</vt:lpstr>
      <vt:lpstr>Minnesota Healthcare Consortium</vt:lpstr>
      <vt:lpstr>Health savings account</vt:lpstr>
      <vt:lpstr>What is a health savings account (HSA)?</vt:lpstr>
      <vt:lpstr>Eligibility </vt:lpstr>
      <vt:lpstr>Tax advantages</vt:lpstr>
      <vt:lpstr>What does an HSA cover? </vt:lpstr>
      <vt:lpstr>Benefits after age 65</vt:lpstr>
      <vt:lpstr>Annual Contribution limit </vt:lpstr>
      <vt:lpstr>Meet Angela</vt:lpstr>
      <vt:lpstr>PowerPoint Presentation</vt:lpstr>
      <vt:lpstr>Investment options</vt:lpstr>
      <vt:lpstr>Investing with your HSA</vt:lpstr>
      <vt:lpstr>Your role </vt:lpstr>
      <vt:lpstr>WEX benefits card</vt:lpstr>
      <vt:lpstr>Accessing your HSA funds</vt:lpstr>
      <vt:lpstr>Financial wellness through your HSA </vt:lpstr>
      <vt:lpstr>Account Access</vt:lpstr>
      <vt:lpstr>PowerPoint Presentation</vt:lpstr>
      <vt:lpstr>Contact Participant Services Our Participant Services team is available Monday through Friday, from 6 a.m. to 9 p.m. CT, except holidays.</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Client Name</dc:title>
  <dc:creator>Natalie Devick</dc:creator>
  <cp:lastModifiedBy>Lily Bruce-Ritchie</cp:lastModifiedBy>
  <cp:revision>3</cp:revision>
  <dcterms:modified xsi:type="dcterms:W3CDTF">2025-12-12T15:08:09Z</dcterms:modified>
</cp:coreProperties>
</file>