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861" r:id="rId8"/>
    <p:sldMasterId id="2147483862" r:id="rId9"/>
    <p:sldMasterId id="2147483863" r:id="rId10"/>
  </p:sldMasterIdLst>
  <p:notesMasterIdLst>
    <p:notesMasterId r:id="rId34"/>
  </p:notesMasterIdLst>
  <p:sldIdLst>
    <p:sldId id="256"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Lst>
  <p:sldSz cx="9144000" cy="5143500" type="screen16x9"/>
  <p:notesSz cx="6858000" cy="9144000"/>
  <p:embeddedFontLst>
    <p:embeddedFont>
      <p:font typeface="Calibri" panose="020F0502020204030204" pitchFamily="34" charset="0"/>
      <p:regular r:id="rId35"/>
      <p:bold r:id="rId36"/>
      <p:italic r:id="rId37"/>
      <p:boldItalic r:id="rId38"/>
    </p:embeddedFont>
    <p:embeddedFont>
      <p:font typeface="Inter" panose="02000503000000020004" pitchFamily="2" charset="0"/>
      <p:regular r:id="rId39"/>
      <p:bold r:id="rId40"/>
      <p:italic r:id="rId41"/>
      <p:boldItalic r:id="rId42"/>
    </p:embeddedFont>
    <p:embeddedFont>
      <p:font typeface="Inter Medium" panose="02000503000000020004" pitchFamily="2" charset="0"/>
      <p:regular r:id="rId43"/>
      <p:bold r:id="rId44"/>
      <p:italic r:id="rId45"/>
      <p:boldItalic r:id="rId46"/>
    </p:embeddedFont>
    <p:embeddedFont>
      <p:font typeface="Inter SemiBold" panose="02000503000000020004" pitchFamily="2" charset="0"/>
      <p:regular r:id="rId47"/>
      <p:bold r:id="rId48"/>
      <p:italic r:id="rId49"/>
      <p:boldItalic r:id="rId50"/>
    </p:embeddedFont>
    <p:embeddedFont>
      <p:font typeface="Manrope SemiBold" panose="020B0604020202020204" charset="0"/>
      <p:regular r:id="rId51"/>
      <p:bold r:id="rId52"/>
    </p:embeddedFont>
    <p:embeddedFont>
      <p:font typeface="Poppins" panose="00000500000000000000" pitchFamily="2" charset="0"/>
      <p:regular r:id="rId53"/>
      <p:bold r:id="rId54"/>
      <p:italic r:id="rId55"/>
      <p:boldItalic r:id="rId56"/>
    </p:embeddedFont>
    <p:embeddedFont>
      <p:font typeface="Poppins ExtraBold" panose="00000900000000000000" pitchFamily="2" charset="0"/>
      <p:bold r:id="rId57"/>
      <p:boldItalic r:id="rId58"/>
    </p:embeddedFont>
    <p:embeddedFont>
      <p:font typeface="Poppins Medium" panose="00000600000000000000" pitchFamily="2" charset="0"/>
      <p:regular r:id="rId59"/>
      <p:bold r:id="rId60"/>
      <p:italic r:id="rId61"/>
      <p:boldItalic r:id="rId62"/>
    </p:embeddedFont>
    <p:embeddedFont>
      <p:font typeface="Poppins SemiBold" panose="00000700000000000000" pitchFamily="2" charset="0"/>
      <p:regular r:id="rId63"/>
      <p:bold r:id="rId64"/>
      <p:italic r:id="rId65"/>
      <p:boldItalic r:id="rId66"/>
    </p:embeddedFont>
  </p:embeddedFontLst>
  <p:custDataLst>
    <p:custData r:id="rId7"/>
    <p:custData r:id="rId5"/>
    <p:custData r:id="rId4"/>
    <p:custData r:id="rId2"/>
    <p:custData r:id="rId3"/>
    <p:custData r:id="rId6"/>
    <p:custData r:id="rId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1" d="100"/>
          <a:sy n="141" d="100"/>
        </p:scale>
        <p:origin x="74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font" Target="fonts/font8.fntdata"/><Relationship Id="rId47" Type="http://schemas.openxmlformats.org/officeDocument/2006/relationships/font" Target="fonts/font13.fntdata"/><Relationship Id="rId63" Type="http://schemas.openxmlformats.org/officeDocument/2006/relationships/font" Target="fonts/font29.fntdata"/><Relationship Id="rId68"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font" Target="fonts/font32.fntdata"/><Relationship Id="rId5" Type="http://schemas.openxmlformats.org/officeDocument/2006/relationships/customXml" Target="../customXml/item5.xml"/><Relationship Id="rId61" Type="http://schemas.openxmlformats.org/officeDocument/2006/relationships/font" Target="fonts/font27.fntdata"/><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69" Type="http://schemas.openxmlformats.org/officeDocument/2006/relationships/theme" Target="theme/theme1.xml"/><Relationship Id="rId8" Type="http://schemas.openxmlformats.org/officeDocument/2006/relationships/slideMaster" Target="slideMasters/slideMaster1.xml"/><Relationship Id="rId51"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Master" Target="slideMasters/slideMaster3.xml"/><Relationship Id="rId31" Type="http://schemas.openxmlformats.org/officeDocument/2006/relationships/slide" Target="slides/slide21.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font" Target="fonts/font31.fntdata"/><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font" Target="fonts/font5.fntdata"/><Relationship Id="rId34" Type="http://schemas.openxmlformats.org/officeDocument/2006/relationships/notesMaster" Target="notesMasters/notesMaster1.xml"/><Relationship Id="rId50" Type="http://schemas.openxmlformats.org/officeDocument/2006/relationships/font" Target="fonts/font16.fntdata"/><Relationship Id="rId55"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wexinc.com"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wexhealthinc.my.site.com/WEXbenefitscontactus/s/" TargetMode="External"/><Relationship Id="rId4" Type="http://schemas.openxmlformats.org/officeDocument/2006/relationships/hyperlink" Target="https://url.us.m.mimecastprotect.com/s/8bJ3CKrkXQSDvmLZPcMf0C54Bab?domain=wexhealthinc.my.site.com/"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7"/>
        <p:cNvGrpSpPr/>
        <p:nvPr/>
      </p:nvGrpSpPr>
      <p:grpSpPr>
        <a:xfrm>
          <a:off x="0" y="0"/>
          <a:ext cx="0" cy="0"/>
          <a:chOff x="0" y="0"/>
          <a:chExt cx="0" cy="0"/>
        </a:xfrm>
      </p:grpSpPr>
      <p:sp>
        <p:nvSpPr>
          <p:cNvPr id="3098" name="Google Shape;3098;g3dd21973f9b_0_148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Thank you for joining us as we cover your company’s Flexible Spending Accounts. </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This presentation is being presented by WEX. My name is ____________ and I am happy to be here with you today! </a:t>
            </a:r>
            <a:endParaRPr>
              <a:latin typeface="Inter"/>
              <a:ea typeface="Inter"/>
              <a:cs typeface="Inter"/>
              <a:sym typeface="Inter"/>
            </a:endParaRPr>
          </a:p>
        </p:txBody>
      </p:sp>
      <p:sp>
        <p:nvSpPr>
          <p:cNvPr id="3099" name="Google Shape;3099;g3dd21973f9b_0_148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5"/>
        <p:cNvGrpSpPr/>
        <p:nvPr/>
      </p:nvGrpSpPr>
      <p:grpSpPr>
        <a:xfrm>
          <a:off x="0" y="0"/>
          <a:ext cx="0" cy="0"/>
          <a:chOff x="0" y="0"/>
          <a:chExt cx="0" cy="0"/>
        </a:xfrm>
      </p:grpSpPr>
      <p:sp>
        <p:nvSpPr>
          <p:cNvPr id="3306" name="Google Shape;3306;g3dd21973f9b_0_1029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253746"/>
                </a:solidFill>
                <a:latin typeface="Inter"/>
                <a:ea typeface="Inter"/>
                <a:cs typeface="Inter"/>
                <a:sym typeface="Inter"/>
              </a:rPr>
              <a:t>Combination flexible spending account (combo FSA)</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p>
        </p:txBody>
      </p:sp>
      <p:sp>
        <p:nvSpPr>
          <p:cNvPr id="3307" name="Google Shape;3307;g3dd21973f9b_0_10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2"/>
        <p:cNvGrpSpPr/>
        <p:nvPr/>
      </p:nvGrpSpPr>
      <p:grpSpPr>
        <a:xfrm>
          <a:off x="0" y="0"/>
          <a:ext cx="0" cy="0"/>
          <a:chOff x="0" y="0"/>
          <a:chExt cx="0" cy="0"/>
        </a:xfrm>
      </p:grpSpPr>
      <p:sp>
        <p:nvSpPr>
          <p:cNvPr id="3313" name="Google Shape;3313;g3dd21973f9b_0_10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4" name="Google Shape;3314;g3dd21973f9b_0_10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First let’s talk about why you should choose a combination FSA: it’s a benefit that allows you to choose how much of your paycheck you’d like to set aside, before taxes are taken out, for qualified dental, vision and </a:t>
            </a:r>
            <a:r>
              <a:rPr lang="en">
                <a:solidFill>
                  <a:srgbClr val="231F20"/>
                </a:solidFill>
                <a:latin typeface="Inter"/>
                <a:ea typeface="Inter"/>
                <a:cs typeface="Inter"/>
                <a:sym typeface="Inter"/>
              </a:rPr>
              <a:t>preventive </a:t>
            </a:r>
            <a:r>
              <a:rPr lang="en">
                <a:solidFill>
                  <a:schemeClr val="dk1"/>
                </a:solidFill>
                <a:latin typeface="Inter"/>
                <a:ea typeface="Inter"/>
                <a:cs typeface="Inter"/>
                <a:sym typeface="Inter"/>
              </a:rPr>
              <a:t>care expenses.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Once you reach the IRS statutory deductible for the year, your combination FSA can also be used for any eligible healthcare and prescription costs.</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br>
              <a:rPr lang="en">
                <a:solidFill>
                  <a:schemeClr val="dk1"/>
                </a:solidFill>
                <a:latin typeface="Inter"/>
                <a:ea typeface="Inter"/>
                <a:cs typeface="Inter"/>
                <a:sym typeface="Inter"/>
              </a:rPr>
            </a:br>
            <a:r>
              <a:rPr lang="en">
                <a:solidFill>
                  <a:schemeClr val="dk1"/>
                </a:solidFill>
                <a:latin typeface="Inter"/>
                <a:ea typeface="Inter"/>
                <a:cs typeface="Inter"/>
                <a:sym typeface="Inter"/>
              </a:rPr>
              <a:t>Enjoy funds from day one, buy those eyeglasses or finally get those braces. All of your FSA funds are available to spend right away. Use your benefits debit card at the point of purchase.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br>
              <a:rPr lang="en">
                <a:solidFill>
                  <a:schemeClr val="dk1"/>
                </a:solidFill>
                <a:latin typeface="Inter"/>
                <a:ea typeface="Inter"/>
                <a:cs typeface="Inter"/>
                <a:sym typeface="Inter"/>
              </a:rPr>
            </a:br>
            <a:r>
              <a:rPr lang="en">
                <a:solidFill>
                  <a:schemeClr val="dk1"/>
                </a:solidFill>
                <a:latin typeface="Inter"/>
                <a:ea typeface="Inter"/>
                <a:cs typeface="Inter"/>
                <a:sym typeface="Inter"/>
              </a:rPr>
              <a:t>Think of it like a discount on qualified expenses at stores such as Amazon, Target, CVS, Walmart, Walgreens and more. Dollars you contribute are taken out of your paycheck before tax which means a $100 purchase could actually cost you over $130 without a Combination FSA.*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Don’t know how much to elect? Think about the money you spent on healthcare expenses last year. Plan ahead and set those funds aside in a Limited FSA and save!</a:t>
            </a:r>
            <a:endParaRPr>
              <a:solidFill>
                <a:schemeClr val="dk1"/>
              </a:solidFill>
              <a:latin typeface="Inter"/>
              <a:ea typeface="Inter"/>
              <a:cs typeface="Inter"/>
              <a:sym typeface="Inte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4"/>
        <p:cNvGrpSpPr/>
        <p:nvPr/>
      </p:nvGrpSpPr>
      <p:grpSpPr>
        <a:xfrm>
          <a:off x="0" y="0"/>
          <a:ext cx="0" cy="0"/>
          <a:chOff x="0" y="0"/>
          <a:chExt cx="0" cy="0"/>
        </a:xfrm>
      </p:grpSpPr>
      <p:sp>
        <p:nvSpPr>
          <p:cNvPr id="3355" name="Google Shape;3355;g3dd21973f9b_0_6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6" name="Google Shape;3356;g3dd21973f9b_0_6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b="1">
                <a:solidFill>
                  <a:schemeClr val="dk1"/>
                </a:solidFill>
                <a:latin typeface="Inter"/>
                <a:ea typeface="Inter"/>
                <a:cs typeface="Inter"/>
                <a:sym typeface="Inter"/>
              </a:rPr>
              <a:t>What does the Combination FSA cover before you meet your deductible?</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Procedures and products deemed necessary by the IRS include but are not limited to:</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Prescription sunglasses</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Contact lenses</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Orthodontia</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Root canals/fillings</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br>
              <a:rPr lang="en">
                <a:solidFill>
                  <a:schemeClr val="dk1"/>
                </a:solidFill>
                <a:latin typeface="Inter"/>
                <a:ea typeface="Inter"/>
                <a:cs typeface="Inter"/>
                <a:sym typeface="Inter"/>
              </a:rPr>
            </a:br>
            <a:r>
              <a:rPr lang="en" b="1">
                <a:solidFill>
                  <a:schemeClr val="dk1"/>
                </a:solidFill>
                <a:latin typeface="Inter"/>
                <a:ea typeface="Inter"/>
                <a:cs typeface="Inter"/>
                <a:sym typeface="Inter"/>
              </a:rPr>
              <a:t>What does it cover after you meet your deductible?</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All of the above, plus IRS-approved health care expenses, which include:</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Emergency room visits and ambulance expenses</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First Aid kits and supplies</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Chiropractic treatments</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Copays</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br>
              <a:rPr lang="en">
                <a:solidFill>
                  <a:schemeClr val="dk1"/>
                </a:solidFill>
                <a:latin typeface="Inter"/>
                <a:ea typeface="Inter"/>
                <a:cs typeface="Inter"/>
                <a:sym typeface="Inter"/>
              </a:rPr>
            </a:br>
            <a:r>
              <a:rPr lang="en">
                <a:solidFill>
                  <a:schemeClr val="dk1"/>
                </a:solidFill>
                <a:latin typeface="Inter"/>
                <a:ea typeface="Inter"/>
                <a:cs typeface="Inter"/>
                <a:sym typeface="Inter"/>
              </a:rPr>
              <a:t>As you can tell there are a lot of options to consider. By maximizing your benefits and enrolling in other health care benefits you can maximize your tax free contributions </a:t>
            </a:r>
            <a:r>
              <a:rPr lang="en" i="1">
                <a:solidFill>
                  <a:schemeClr val="dk1"/>
                </a:solidFill>
                <a:latin typeface="Inter"/>
                <a:ea typeface="Inter"/>
                <a:cs typeface="Inter"/>
                <a:sym typeface="Inter"/>
              </a:rPr>
              <a:t>and grow your HSA balance for retirement!  </a:t>
            </a:r>
            <a:r>
              <a:rPr lang="en">
                <a:solidFill>
                  <a:schemeClr val="dk1"/>
                </a:solidFill>
                <a:latin typeface="Inter"/>
                <a:ea typeface="Inter"/>
                <a:cs typeface="Inter"/>
                <a:sym typeface="Inter"/>
              </a:rPr>
              <a:t>(Remove if HSA not offered)</a:t>
            </a:r>
            <a:endParaRPr>
              <a:solidFill>
                <a:schemeClr val="dk1"/>
              </a:solidFill>
              <a:latin typeface="Inter"/>
              <a:ea typeface="Inter"/>
              <a:cs typeface="Inter"/>
              <a:sym typeface="Inter"/>
            </a:endParaRPr>
          </a:p>
          <a:p>
            <a:pPr marL="0" lvl="0" indent="0" algn="l" rtl="0">
              <a:spcBef>
                <a:spcPts val="0"/>
              </a:spcBef>
              <a:spcAft>
                <a:spcPts val="0"/>
              </a:spcAft>
              <a:buNone/>
            </a:pPr>
            <a:endParaRPr>
              <a:latin typeface="Inter"/>
              <a:ea typeface="Inter"/>
              <a:cs typeface="Inter"/>
              <a:sym typeface="Inte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1"/>
        <p:cNvGrpSpPr/>
        <p:nvPr/>
      </p:nvGrpSpPr>
      <p:grpSpPr>
        <a:xfrm>
          <a:off x="0" y="0"/>
          <a:ext cx="0" cy="0"/>
          <a:chOff x="0" y="0"/>
          <a:chExt cx="0" cy="0"/>
        </a:xfrm>
      </p:grpSpPr>
      <p:sp>
        <p:nvSpPr>
          <p:cNvPr id="3392" name="Google Shape;3392;g3dd21973f9b_0_118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253746"/>
                </a:solidFill>
                <a:latin typeface="Inter"/>
                <a:ea typeface="Inter"/>
                <a:cs typeface="Inter"/>
                <a:sym typeface="Inter"/>
              </a:rPr>
              <a:t>Limited flexible spending account (limited FSA)</a:t>
            </a:r>
            <a:endParaRPr>
              <a:solidFill>
                <a:srgbClr val="253746"/>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p>
        </p:txBody>
      </p:sp>
      <p:sp>
        <p:nvSpPr>
          <p:cNvPr id="3393" name="Google Shape;3393;g3dd21973f9b_0_118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3dd21973f9b_0_118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3dd21973f9b_0_118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rPr>
              <a:t>A limited FSA is a benefit that allows you to choose how much of your paycheck you would like to set aside, before taxes are taken out, for qualified dental, vision and </a:t>
            </a:r>
            <a:r>
              <a:rPr lang="en">
                <a:solidFill>
                  <a:srgbClr val="231F20"/>
                </a:solidFill>
                <a:latin typeface="Inter"/>
                <a:ea typeface="Inter"/>
                <a:cs typeface="Inter"/>
                <a:sym typeface="Inter"/>
              </a:rPr>
              <a:t>preventive </a:t>
            </a:r>
            <a:r>
              <a:rPr lang="en" sz="1200">
                <a:solidFill>
                  <a:schemeClr val="dk1"/>
                </a:solidFill>
              </a:rPr>
              <a:t>care expenses.</a:t>
            </a:r>
            <a:r>
              <a:rPr lang="en" sz="1200" b="1">
                <a:solidFill>
                  <a:schemeClr val="dk1"/>
                </a:solidFill>
              </a:rPr>
              <a:t> It pairs well with a Health Savings Account (HSA).  — (Remove if you don’t offer an HSA)</a:t>
            </a:r>
            <a:endParaRPr sz="1200" b="1">
              <a:solidFill>
                <a:schemeClr val="dk1"/>
              </a:solidFill>
            </a:endParaRPr>
          </a:p>
          <a:p>
            <a:pPr marL="0" lvl="0" indent="0" algn="l" rtl="0">
              <a:spcBef>
                <a:spcPts val="0"/>
              </a:spcBef>
              <a:spcAft>
                <a:spcPts val="0"/>
              </a:spcAft>
              <a:buClr>
                <a:schemeClr val="dk1"/>
              </a:buClr>
              <a:buSzPts val="1200"/>
              <a:buFont typeface="Calibri"/>
              <a:buNone/>
            </a:pPr>
            <a:endParaRPr sz="1200" b="1">
              <a:solidFill>
                <a:schemeClr val="dk1"/>
              </a:solidFill>
            </a:endParaRPr>
          </a:p>
          <a:p>
            <a:pPr marL="0" lvl="0" indent="0" algn="l" rtl="0">
              <a:spcBef>
                <a:spcPts val="0"/>
              </a:spcBef>
              <a:spcAft>
                <a:spcPts val="0"/>
              </a:spcAft>
              <a:buClr>
                <a:schemeClr val="dk1"/>
              </a:buClr>
              <a:buSzPts val="1200"/>
              <a:buFont typeface="Calibri"/>
              <a:buNone/>
            </a:pPr>
            <a:r>
              <a:rPr lang="en" sz="1200">
                <a:solidFill>
                  <a:schemeClr val="dk1"/>
                </a:solidFill>
              </a:rPr>
              <a:t>This plan offers instant access to funds for expenses you incur throughout the year. And saves you money by reducing your taxable income.</a:t>
            </a:r>
            <a:endParaRPr sz="1200">
              <a:solidFill>
                <a:schemeClr val="dk1"/>
              </a:solidFill>
            </a:endParaRPr>
          </a:p>
          <a:p>
            <a:pPr marL="0" lvl="0" indent="0" algn="l" rtl="0">
              <a:spcBef>
                <a:spcPts val="0"/>
              </a:spcBef>
              <a:spcAft>
                <a:spcPts val="0"/>
              </a:spcAft>
              <a:buClr>
                <a:schemeClr val="dk1"/>
              </a:buClr>
              <a:buSzPts val="1200"/>
              <a:buFont typeface="Calibri"/>
              <a:buNone/>
            </a:pPr>
            <a:br>
              <a:rPr lang="en" sz="1200">
                <a:solidFill>
                  <a:schemeClr val="dk1"/>
                </a:solidFill>
              </a:rPr>
            </a:br>
            <a:r>
              <a:rPr lang="en" sz="1200">
                <a:solidFill>
                  <a:schemeClr val="dk1"/>
                </a:solidFill>
              </a:rPr>
              <a:t>Enjoy funds on day one, you can buy those eyeglasses or finally get those braces. All of your FSA funds are available to spend right away. Use your benefits debit card at the point of purchase. </a:t>
            </a:r>
            <a:endParaRPr sz="1200">
              <a:solidFill>
                <a:schemeClr val="dk1"/>
              </a:solidFill>
            </a:endParaRPr>
          </a:p>
          <a:p>
            <a:pPr marL="0" lvl="0" indent="0" algn="l" rtl="0">
              <a:spcBef>
                <a:spcPts val="0"/>
              </a:spcBef>
              <a:spcAft>
                <a:spcPts val="0"/>
              </a:spcAft>
              <a:buClr>
                <a:schemeClr val="dk1"/>
              </a:buClr>
              <a:buSzPts val="1200"/>
              <a:buFont typeface="Arial"/>
              <a:buNone/>
            </a:pPr>
            <a:endParaRPr sz="1200">
              <a:solidFill>
                <a:schemeClr val="dk1"/>
              </a:solidFill>
            </a:endParaRPr>
          </a:p>
          <a:p>
            <a:pPr marL="0" lvl="0" indent="0" algn="l" rtl="0">
              <a:spcBef>
                <a:spcPts val="0"/>
              </a:spcBef>
              <a:spcAft>
                <a:spcPts val="0"/>
              </a:spcAft>
              <a:buClr>
                <a:schemeClr val="dk1"/>
              </a:buClr>
              <a:buSzPts val="1200"/>
              <a:buFont typeface="Calibri"/>
              <a:buNone/>
            </a:pPr>
            <a:r>
              <a:rPr lang="en" sz="1200">
                <a:solidFill>
                  <a:schemeClr val="dk1"/>
                </a:solidFill>
              </a:rPr>
              <a:t>Think of it like a discount on  qualified expenses at stores such as Amazon, Target, CVS, Walmart, Walgreens and more. Dollars you contribute are taken out of your paycheck before tax which means a $100 purchase could actually cost you over $130 without a Limited FSA.* </a:t>
            </a:r>
            <a:endParaRPr sz="1200">
              <a:solidFill>
                <a:schemeClr val="dk1"/>
              </a:solidFill>
            </a:endParaRPr>
          </a:p>
          <a:p>
            <a:pPr marL="0" lvl="0" indent="0" algn="l" rtl="0">
              <a:spcBef>
                <a:spcPts val="0"/>
              </a:spcBef>
              <a:spcAft>
                <a:spcPts val="0"/>
              </a:spcAft>
              <a:buClr>
                <a:schemeClr val="dk1"/>
              </a:buClr>
              <a:buSzPts val="1200"/>
              <a:buFont typeface="Arial"/>
              <a:buNone/>
            </a:pPr>
            <a:endParaRPr sz="1200">
              <a:solidFill>
                <a:schemeClr val="dk1"/>
              </a:solidFill>
            </a:endParaRPr>
          </a:p>
          <a:p>
            <a:pPr marL="0" lvl="0" indent="0" algn="l" rtl="0">
              <a:spcBef>
                <a:spcPts val="0"/>
              </a:spcBef>
              <a:spcAft>
                <a:spcPts val="0"/>
              </a:spcAft>
              <a:buClr>
                <a:schemeClr val="dk1"/>
              </a:buClr>
              <a:buSzPts val="1200"/>
              <a:buFont typeface="Calibri"/>
              <a:buNone/>
            </a:pPr>
            <a:r>
              <a:rPr lang="en" sz="1200">
                <a:solidFill>
                  <a:schemeClr val="dk1"/>
                </a:solidFill>
              </a:rPr>
              <a:t>Don’t know how much to elect? Think about the money you spent on healthcare expenses last year. Plan ahead and set those funds aside in a Limited FSA and save!</a:t>
            </a:r>
            <a:endParaRPr sz="12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3dd21973f9b_0_1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3dd21973f9b_0_1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What does a limited FSA cover?</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There are thousands of eligible items, including:</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Dental and orthodontia office visits and expenses</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Dental implants, dentures, and bridges</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Optometrist and ophthalmologist visits and expenses</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Eye glasses, contacts, prescription sunglasses, solutions and drops </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Laser eye surgery</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br>
              <a:rPr lang="en">
                <a:solidFill>
                  <a:schemeClr val="dk1"/>
                </a:solidFill>
                <a:latin typeface="Inter"/>
                <a:ea typeface="Inter"/>
                <a:cs typeface="Inter"/>
                <a:sym typeface="Inter"/>
              </a:rPr>
            </a:br>
            <a:r>
              <a:rPr lang="en">
                <a:solidFill>
                  <a:schemeClr val="dk1"/>
                </a:solidFill>
                <a:latin typeface="Inter"/>
                <a:ea typeface="Inter"/>
                <a:cs typeface="Inter"/>
                <a:sym typeface="Inter"/>
              </a:rPr>
              <a:t>If you are wondering if you can enroll, anyone is eligible to enroll as long as you are not already enrolled in a Full Medical FSA.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b="1">
                <a:solidFill>
                  <a:schemeClr val="dk1"/>
                </a:solidFill>
                <a:latin typeface="Inter"/>
                <a:ea typeface="Inter"/>
                <a:cs typeface="Inter"/>
                <a:sym typeface="Inter"/>
              </a:rPr>
              <a:t>The Limited FSA pairs nicely with a Health Savings Account (HSA). Pairing these plans allows you to spend your Limited FSA dollars on eligible expenses while saving or investing your HSA dollars. — (Remove if you don’t offer HSA)</a:t>
            </a:r>
            <a:endParaRPr>
              <a:solidFill>
                <a:srgbClr val="231F20"/>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6"/>
        <p:cNvGrpSpPr/>
        <p:nvPr/>
      </p:nvGrpSpPr>
      <p:grpSpPr>
        <a:xfrm>
          <a:off x="0" y="0"/>
          <a:ext cx="0" cy="0"/>
          <a:chOff x="0" y="0"/>
          <a:chExt cx="0" cy="0"/>
        </a:xfrm>
      </p:grpSpPr>
      <p:sp>
        <p:nvSpPr>
          <p:cNvPr id="3457" name="Google Shape;3457;g3dd21973f9b_0_70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rPr>
              <a:t>Once you elect an FSA  you cannot change your election unless you have a qualifying event. </a:t>
            </a:r>
            <a:endParaRPr sz="1200">
              <a:solidFill>
                <a:schemeClr val="dk1"/>
              </a:solidFill>
            </a:endParaRPr>
          </a:p>
          <a:p>
            <a:pPr marL="0" lvl="0" indent="0" algn="l" rtl="0">
              <a:spcBef>
                <a:spcPts val="0"/>
              </a:spcBef>
              <a:spcAft>
                <a:spcPts val="0"/>
              </a:spcAft>
              <a:buClr>
                <a:schemeClr val="dk1"/>
              </a:buClr>
              <a:buSzPts val="1200"/>
              <a:buFont typeface="Arial"/>
              <a:buNone/>
            </a:pPr>
            <a:endParaRPr sz="1200">
              <a:solidFill>
                <a:schemeClr val="dk1"/>
              </a:solidFill>
            </a:endParaRPr>
          </a:p>
          <a:p>
            <a:pPr marL="0" lvl="0" indent="0" algn="l" rtl="0">
              <a:spcBef>
                <a:spcPts val="0"/>
              </a:spcBef>
              <a:spcAft>
                <a:spcPts val="0"/>
              </a:spcAft>
              <a:buClr>
                <a:schemeClr val="dk1"/>
              </a:buClr>
              <a:buSzPts val="1200"/>
              <a:buFont typeface="Calibri"/>
              <a:buNone/>
            </a:pPr>
            <a:r>
              <a:rPr lang="en" sz="1200">
                <a:solidFill>
                  <a:schemeClr val="dk1"/>
                </a:solidFill>
              </a:rPr>
              <a:t>A qualifying event includes: change in marital status, number of dependents, or a job status change.</a:t>
            </a:r>
            <a:endParaRPr sz="1200">
              <a:solidFill>
                <a:schemeClr val="dk1"/>
              </a:solidFill>
            </a:endParaRPr>
          </a:p>
          <a:p>
            <a:pPr marL="0" lvl="0" indent="0" algn="l" rtl="0">
              <a:spcBef>
                <a:spcPts val="0"/>
              </a:spcBef>
              <a:spcAft>
                <a:spcPts val="0"/>
              </a:spcAft>
              <a:buClr>
                <a:schemeClr val="dk1"/>
              </a:buClr>
              <a:buSzPts val="1200"/>
              <a:buFont typeface="Arial"/>
              <a:buNone/>
            </a:pPr>
            <a:endParaRPr sz="1200">
              <a:solidFill>
                <a:schemeClr val="dk1"/>
              </a:solidFill>
            </a:endParaRPr>
          </a:p>
          <a:p>
            <a:pPr marL="0" lvl="0" indent="0" algn="l" rtl="0">
              <a:spcBef>
                <a:spcPts val="0"/>
              </a:spcBef>
              <a:spcAft>
                <a:spcPts val="0"/>
              </a:spcAft>
              <a:buClr>
                <a:schemeClr val="dk1"/>
              </a:buClr>
              <a:buSzPts val="1200"/>
              <a:buFont typeface="Calibri"/>
              <a:buNone/>
            </a:pPr>
            <a:r>
              <a:rPr lang="en" sz="1200">
                <a:solidFill>
                  <a:schemeClr val="dk1"/>
                </a:solidFill>
              </a:rPr>
              <a:t>You have 30 days from the date of your qualifying event to notify </a:t>
            </a:r>
            <a:r>
              <a:rPr lang="en" sz="1200" b="1">
                <a:solidFill>
                  <a:schemeClr val="dk1"/>
                </a:solidFill>
              </a:rPr>
              <a:t>your employer </a:t>
            </a:r>
            <a:r>
              <a:rPr lang="en" sz="1200">
                <a:solidFill>
                  <a:schemeClr val="dk1"/>
                </a:solidFill>
              </a:rPr>
              <a:t>to make any election changes. </a:t>
            </a:r>
            <a:endParaRPr sz="1200">
              <a:solidFill>
                <a:schemeClr val="dk1"/>
              </a:solidFill>
            </a:endParaRPr>
          </a:p>
          <a:p>
            <a:pPr marL="0" lvl="0" indent="0" algn="l" rtl="0">
              <a:spcBef>
                <a:spcPts val="0"/>
              </a:spcBef>
              <a:spcAft>
                <a:spcPts val="0"/>
              </a:spcAft>
              <a:buNone/>
            </a:pPr>
            <a:endParaRPr/>
          </a:p>
        </p:txBody>
      </p:sp>
      <p:sp>
        <p:nvSpPr>
          <p:cNvPr id="3458" name="Google Shape;3458;g3dd21973f9b_0_70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7"/>
        <p:cNvGrpSpPr/>
        <p:nvPr/>
      </p:nvGrpSpPr>
      <p:grpSpPr>
        <a:xfrm>
          <a:off x="0" y="0"/>
          <a:ext cx="0" cy="0"/>
          <a:chOff x="0" y="0"/>
          <a:chExt cx="0" cy="0"/>
        </a:xfrm>
      </p:grpSpPr>
      <p:sp>
        <p:nvSpPr>
          <p:cNvPr id="3468" name="Google Shape;3468;g3dd21973f9b_0_13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9" name="Google Shape;3469;g3dd21973f9b_0_13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Inter"/>
                <a:ea typeface="Inter"/>
                <a:cs typeface="Inter"/>
                <a:sym typeface="Inter"/>
              </a:rPr>
              <a:t>Your enrollment in any of our plans includes our free benefits debit card. This allows you to easily access your funds right from your wallet to help you minimize the amount of out of pocket spending.</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You also have the option to add your benefits debit card to your mobile wallet, giving you convenient access on the go.</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If you already have our debit card, they are good for 3 years, so if you received one within the last 2 years you will not get a new one again next year. We will mail you a new debit card 90 days before the expiration date of your current debit card. All new cards will be good for 4 years. </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Regardless if you are enrolled in an FSA or other WEX benefits you will use the same card. </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If your card is lost or stolen, you can order a new card free of charge from the benefits mobile app or by going through your online account. </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The WEX Benefits Debit Card is the most common way that claims against your FSA are filed.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9"/>
        <p:cNvGrpSpPr/>
        <p:nvPr/>
      </p:nvGrpSpPr>
      <p:grpSpPr>
        <a:xfrm>
          <a:off x="0" y="0"/>
          <a:ext cx="0" cy="0"/>
          <a:chOff x="0" y="0"/>
          <a:chExt cx="0" cy="0"/>
        </a:xfrm>
      </p:grpSpPr>
      <p:sp>
        <p:nvSpPr>
          <p:cNvPr id="3490" name="Google Shape;3490;g3d44d12c0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1" name="Google Shape;3491;g3d44d12c0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Let's talk a bit about documentation! </a:t>
            </a:r>
            <a:r>
              <a:rPr lang="en" i="1">
                <a:solidFill>
                  <a:schemeClr val="dk1"/>
                </a:solidFill>
                <a:latin typeface="Inter"/>
                <a:ea typeface="Inter"/>
                <a:cs typeface="Inter"/>
                <a:sym typeface="Inter"/>
              </a:rPr>
              <a:t>(say jokingly) </a:t>
            </a:r>
            <a:r>
              <a:rPr lang="en">
                <a:solidFill>
                  <a:schemeClr val="dk1"/>
                </a:solidFill>
                <a:latin typeface="Inter"/>
                <a:ea typeface="Inter"/>
                <a:cs typeface="Inter"/>
                <a:sym typeface="Inter"/>
              </a:rPr>
              <a:t>Everyone loves providing documentation, right?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Now, there are instances where we will reach out to you requesting documentation for your debit card purchase. This isn’t because we want to keep bothering you, it is because it is an IRS regulation. Before we get into what is needed specifically for substantiation, let's talk about when you may be asked to provide it.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We truly try to minimize the amount of times we have to ask for documentation or substantiation and this is because we completely understand that keeping track of your documentation or substantiation can be a hassle. We want this to be easy for you so our debit card has a couple of great features: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First, our debit card works with what is called an IIAS system. This means that if the merchant allows (typically big box stores like target and cvs will have this system) our debit card can read what each product being purchased is, will only allow eligible FSA items to be purchased on it, allowing it to auto substantiate (or verify) the card purchase. For example, say you are at target and you’re purchasing a box of band aides, sunblock and a soda. If you swipe your WEX benefits card, it will allow the band aides and sunblock to be purchased, as these are FSA eligible, but you would be asked to use a different form of payment for the Soda. In this instance, since the card could read and only allowed FSA eligible items to be purchased, it will auto substantiate and we will not reach out for you to ask for documentation to substantiate (or verify).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Next, our debit card recognizes recurring transactions. For example, if you go to the chiropractor and you have a copay. The first time you use your debit card to pay for that service, we will ask for substantiation. Once properly substantiated, our debit card will assume that if the card is used for the same dollar amount as the same merchant, it is for your already approved service or purchase and auto substantiate. Again, this means we won’t ask you for further documentation.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Lastly, there are going to places that we will ask you for documentation, and an example would be the dentist office. As the dentist office does not have an IIAS system and offers services that are NOT FSA eligible, we will as you to substantiate your transactions there so we can tell if you got a teeth cleaning which is 100% FSA eligible, or if you got a teeth whitening, which is NOT an eligible expense.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Now when you are asked to provide documentation, the best form of documentation to submit is an Explanation of Benefits (or EOB) as it contains all of the necessary information for WEX to approve your claim. You receive the EOB from your medical, dental or vision carriers.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An itemized receipt from a provider or merchant may work as well, but keep in mind any documentation provided must include the following information:</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When the service was received</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Where the service was received</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What service was received</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The amount/cost of the service received</a:t>
            </a:r>
            <a:endParaRPr>
              <a:solidFill>
                <a:schemeClr val="dk1"/>
              </a:solidFill>
              <a:latin typeface="Inter"/>
              <a:ea typeface="Inter"/>
              <a:cs typeface="Inter"/>
              <a:sym typeface="Inter"/>
            </a:endParaRPr>
          </a:p>
          <a:p>
            <a:pPr marL="171450" lvl="0" indent="-1651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Who received the service</a:t>
            </a:r>
            <a:endParaRPr>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1"/>
        <p:cNvGrpSpPr/>
        <p:nvPr/>
      </p:nvGrpSpPr>
      <p:grpSpPr>
        <a:xfrm>
          <a:off x="0" y="0"/>
          <a:ext cx="0" cy="0"/>
          <a:chOff x="0" y="0"/>
          <a:chExt cx="0" cy="0"/>
        </a:xfrm>
      </p:grpSpPr>
      <p:sp>
        <p:nvSpPr>
          <p:cNvPr id="3502" name="Google Shape;3502;g3dd21973f9b_0_70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3" name="Google Shape;3503;g3dd21973f9b_0_7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For anything you’ve paid out of pocket, you can also submit claims to be reimbursed by using your mobile app – simply login, select File a Claim and use the easy to follow steps. You can even take a picture of your explanation of benefits or itemized receipt right from your mobile phone!</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And of course you can submit a claim thru you online account by following similar steps and uploading your documentation or by submitting the Claim form.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All claims are processed within 2 business days. You can choose to be reimbursed via check in the mail, or set up direct deposit and we’re able to send funds right to your bank account. Direct deposit is provided free of charge and is a quick and easy way to get your reimbursement! </a:t>
            </a:r>
            <a:endParaRPr>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2"/>
        <p:cNvGrpSpPr/>
        <p:nvPr/>
      </p:nvGrpSpPr>
      <p:grpSpPr>
        <a:xfrm>
          <a:off x="0" y="0"/>
          <a:ext cx="0" cy="0"/>
          <a:chOff x="0" y="0"/>
          <a:chExt cx="0" cy="0"/>
        </a:xfrm>
      </p:grpSpPr>
      <p:sp>
        <p:nvSpPr>
          <p:cNvPr id="3113" name="Google Shape;3113;g3dd21973f9b_0_68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Now let us start out by covering your medical flexible spending account (or medical FSA), what it is, and how you can leverage this tax free account.</a:t>
            </a:r>
            <a:endParaRPr sz="1200" dirty="0"/>
          </a:p>
        </p:txBody>
      </p:sp>
      <p:sp>
        <p:nvSpPr>
          <p:cNvPr id="3114" name="Google Shape;3114;g3dd21973f9b_0_68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5"/>
        <p:cNvGrpSpPr/>
        <p:nvPr/>
      </p:nvGrpSpPr>
      <p:grpSpPr>
        <a:xfrm>
          <a:off x="0" y="0"/>
          <a:ext cx="0" cy="0"/>
          <a:chOff x="0" y="0"/>
          <a:chExt cx="0" cy="0"/>
        </a:xfrm>
      </p:grpSpPr>
      <p:sp>
        <p:nvSpPr>
          <p:cNvPr id="3536" name="Google Shape;3536;g3dd21973f9b_0_70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7" name="Google Shape;3537;g3dd21973f9b_0_70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Now let’s end with a highlight of how you can access all of your accounts with us.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can get access your account information by logging into your online account. Here you see details and balances of any accounts with us, transactions, and complete any tasks you’d like or need to take on your account. We also have the free WEX benefits mobile app. </a:t>
            </a:r>
            <a:endParaRPr sz="1000">
              <a:latin typeface="Inter"/>
              <a:ea typeface="Inter"/>
              <a:cs typeface="Inter"/>
              <a:sym typeface="Inte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9"/>
        <p:cNvGrpSpPr/>
        <p:nvPr/>
      </p:nvGrpSpPr>
      <p:grpSpPr>
        <a:xfrm>
          <a:off x="0" y="0"/>
          <a:ext cx="0" cy="0"/>
          <a:chOff x="0" y="0"/>
          <a:chExt cx="0" cy="0"/>
        </a:xfrm>
      </p:grpSpPr>
      <p:sp>
        <p:nvSpPr>
          <p:cNvPr id="3570" name="Google Shape;3570;g3dd21973f9b_0_7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1" name="Google Shape;3571;g3dd21973f9b_0_7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The WEX mobile app provides you with quick easy access to your online account. After logging in the first time, you can set up face ID access right from your phone. </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Other great features include: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Char char="●"/>
            </a:pPr>
            <a:r>
              <a:rPr lang="en">
                <a:solidFill>
                  <a:schemeClr val="dk1"/>
                </a:solidFill>
                <a:latin typeface="Inter"/>
                <a:ea typeface="Inter"/>
                <a:cs typeface="Inter"/>
                <a:sym typeface="Inter"/>
              </a:rPr>
              <a:t>An eligible expense scanner – scan barcodes of items to see if they qualify as an eligible expense. — </a:t>
            </a:r>
            <a:r>
              <a:rPr lang="en" b="1">
                <a:solidFill>
                  <a:schemeClr val="dk1"/>
                </a:solidFill>
                <a:latin typeface="Inter"/>
                <a:ea typeface="Inter"/>
                <a:cs typeface="Inter"/>
                <a:sym typeface="Inter"/>
              </a:rPr>
              <a:t>(Remove if not applicable)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Take a photo of your explanation of benefits or itemized receipt in order to submit documentation for any outstanding claims. This saves a ton of time since you don’t have to scan an email receipt and upload it manually.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Easily check your account balance while standing in line at the store, making it easy to decide if you want to use your FSA dollars to cover a purchase.</a:t>
            </a:r>
            <a:endParaRPr sz="1000">
              <a:latin typeface="Inter"/>
              <a:ea typeface="Inter"/>
              <a:cs typeface="Inter"/>
              <a:sym typeface="Inte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1"/>
        <p:cNvGrpSpPr/>
        <p:nvPr/>
      </p:nvGrpSpPr>
      <p:grpSpPr>
        <a:xfrm>
          <a:off x="0" y="0"/>
          <a:ext cx="0" cy="0"/>
          <a:chOff x="0" y="0"/>
          <a:chExt cx="0" cy="0"/>
        </a:xfrm>
      </p:grpSpPr>
      <p:sp>
        <p:nvSpPr>
          <p:cNvPr id="3622" name="Google Shape;3622;g3dd21973f9b_0_7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3" name="Google Shape;3623;g3dd21973f9b_0_7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For any questions or assistance you may need, our participant services team is available to you Monday through Friday from 6 am to 9 pm Central time.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have a variety of options to contact us.  You can get support on our website at www.wexinc.com or call to speak to a participant services representative.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If participates ask for instructions…</a:t>
            </a: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Support on Website: To access the form, follow the below steps: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Navigate to</a:t>
            </a:r>
            <a:r>
              <a:rPr lang="en" i="1">
                <a:solidFill>
                  <a:schemeClr val="dk1"/>
                </a:solidFill>
                <a:uFill>
                  <a:noFill/>
                </a:uFill>
                <a:latin typeface="Inter"/>
                <a:ea typeface="Inter"/>
                <a:cs typeface="Inter"/>
                <a:sym typeface="Inter"/>
                <a:hlinkClick r:id="rId3">
                  <a:extLst>
                    <a:ext uri="{A12FA001-AC4F-418D-AE19-62706E023703}">
                      <ahyp:hlinkClr xmlns:ahyp="http://schemas.microsoft.com/office/drawing/2018/hyperlinkcolor" val="tx"/>
                    </a:ext>
                  </a:extLst>
                </a:hlinkClick>
              </a:rPr>
              <a:t> </a:t>
            </a:r>
            <a:r>
              <a:rPr lang="en" i="1">
                <a:solidFill>
                  <a:schemeClr val="hlink"/>
                </a:solidFill>
                <a:uFill>
                  <a:noFill/>
                </a:uFill>
                <a:latin typeface="Inter"/>
                <a:ea typeface="Inter"/>
                <a:cs typeface="Inter"/>
                <a:sym typeface="Inter"/>
                <a:hlinkClick r:id="rId3"/>
              </a:rPr>
              <a:t>www.wexinc.com</a:t>
            </a:r>
            <a:r>
              <a:rPr lang="en" i="1">
                <a:solidFill>
                  <a:schemeClr val="dk1"/>
                </a:solidFill>
                <a:latin typeface="Inter"/>
                <a:ea typeface="Inter"/>
                <a:cs typeface="Inter"/>
                <a:sym typeface="Inter"/>
              </a:rPr>
              <a:t> &gt; Support &gt; Contact customer service team &gt; Contact WEX benefits.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Select the following:</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a.            Type of Inquiry: Customer Service</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b.            I am a: Employee/Participant</a:t>
            </a:r>
            <a:endParaRPr i="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Select “</a:t>
            </a:r>
            <a:r>
              <a:rPr lang="en" i="1">
                <a:solidFill>
                  <a:schemeClr val="hlink"/>
                </a:solidFill>
                <a:uFill>
                  <a:noFill/>
                </a:uFill>
                <a:latin typeface="Inter"/>
                <a:ea typeface="Inter"/>
                <a:cs typeface="Inter"/>
                <a:sym typeface="Inter"/>
                <a:hlinkClick r:id="rId4"/>
              </a:rPr>
              <a:t>WEX Benefits Support Center</a:t>
            </a:r>
            <a:r>
              <a:rPr lang="en" i="1">
                <a:solidFill>
                  <a:schemeClr val="dk1"/>
                </a:solidFill>
                <a:latin typeface="Inter"/>
                <a:ea typeface="Inter"/>
                <a:cs typeface="Inter"/>
                <a:sym typeface="Inter"/>
              </a:rPr>
              <a:t>”.</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Complete the form.</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A successful submission message will appear indicating that we'll be in touch.</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The employee/participant will receive an email response with additional details or resolution to their inquiry.</a:t>
            </a:r>
            <a:endParaRPr>
              <a:solidFill>
                <a:schemeClr val="dk1"/>
              </a:solidFill>
              <a:latin typeface="Inter"/>
              <a:ea typeface="Inter"/>
              <a:cs typeface="Inter"/>
              <a:sym typeface="Inter"/>
            </a:endParaRPr>
          </a:p>
          <a:p>
            <a:pPr marL="0" lvl="0" indent="0" algn="l" rtl="0">
              <a:spcBef>
                <a:spcPts val="1200"/>
              </a:spcBef>
              <a:spcAft>
                <a:spcPts val="0"/>
              </a:spcAft>
              <a:buNone/>
            </a:pPr>
            <a:r>
              <a:rPr lang="en" i="1">
                <a:solidFill>
                  <a:schemeClr val="dk1"/>
                </a:solidFill>
                <a:latin typeface="Inter"/>
                <a:ea typeface="Inter"/>
                <a:cs typeface="Inter"/>
                <a:sym typeface="Inter"/>
              </a:rPr>
              <a:t>Form URL: </a:t>
            </a:r>
            <a:r>
              <a:rPr lang="en" i="1" u="sng">
                <a:solidFill>
                  <a:schemeClr val="hlink"/>
                </a:solidFill>
                <a:latin typeface="Inter"/>
                <a:ea typeface="Inter"/>
                <a:cs typeface="Inter"/>
                <a:sym typeface="Inter"/>
                <a:hlinkClick r:id="rId5"/>
              </a:rPr>
              <a:t>https://wexhealthinc.my.site.com/WEXbenefitscontactus/s/</a:t>
            </a:r>
            <a:endParaRPr>
              <a:latin typeface="Inter"/>
              <a:ea typeface="Inter"/>
              <a:cs typeface="Inter"/>
              <a:sym typeface="Inte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7"/>
        <p:cNvGrpSpPr/>
        <p:nvPr/>
      </p:nvGrpSpPr>
      <p:grpSpPr>
        <a:xfrm>
          <a:off x="0" y="0"/>
          <a:ext cx="0" cy="0"/>
          <a:chOff x="0" y="0"/>
          <a:chExt cx="0" cy="0"/>
        </a:xfrm>
      </p:grpSpPr>
      <p:sp>
        <p:nvSpPr>
          <p:cNvPr id="3638" name="Google Shape;3638;g3dd21973f9b_0_719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639" name="Google Shape;3639;g3dd21973f9b_0_71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9"/>
        <p:cNvGrpSpPr/>
        <p:nvPr/>
      </p:nvGrpSpPr>
      <p:grpSpPr>
        <a:xfrm>
          <a:off x="0" y="0"/>
          <a:ext cx="0" cy="0"/>
          <a:chOff x="0" y="0"/>
          <a:chExt cx="0" cy="0"/>
        </a:xfrm>
      </p:grpSpPr>
      <p:sp>
        <p:nvSpPr>
          <p:cNvPr id="3120" name="Google Shape;3120;g3dd21973f9b_0_11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1" name="Google Shape;3121;g3dd21973f9b_0_11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A Medical FSA is a benefit that allows you to choose how much of your paycheck you’d like to set aside, before taxes are taken out, for qualified Medical, Dental, Vision and </a:t>
            </a:r>
            <a:r>
              <a:rPr lang="en">
                <a:solidFill>
                  <a:srgbClr val="231F20"/>
                </a:solidFill>
                <a:latin typeface="Inter"/>
                <a:ea typeface="Inter"/>
                <a:cs typeface="Inter"/>
                <a:sym typeface="Inter"/>
              </a:rPr>
              <a:t>preventive </a:t>
            </a:r>
            <a:r>
              <a:rPr lang="en">
                <a:solidFill>
                  <a:schemeClr val="dk1"/>
                </a:solidFill>
                <a:latin typeface="Inter"/>
                <a:ea typeface="Inter"/>
                <a:cs typeface="Inter"/>
                <a:sym typeface="Inter"/>
              </a:rPr>
              <a:t>healthcare expenses. This saves you money by reducing your taxable income.</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Funds on Day 1: All of your FSA funds are available to spend right away</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Think of it like a discount on healthcare expenses at stores such as Amazon, Target, CVS, Walmart, Walgreens and more. Dollars you contribute are taken out of your paycheck before tax which means a $100 purchase could actually cost you over $130 without a Medical FSA.*</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Think about the money you spent on your Medical, Dental, Vision and </a:t>
            </a:r>
            <a:r>
              <a:rPr lang="en">
                <a:solidFill>
                  <a:srgbClr val="231F20"/>
                </a:solidFill>
                <a:latin typeface="Inter"/>
                <a:ea typeface="Inter"/>
                <a:cs typeface="Inter"/>
                <a:sym typeface="Inter"/>
              </a:rPr>
              <a:t>preventive </a:t>
            </a:r>
            <a:r>
              <a:rPr lang="en">
                <a:solidFill>
                  <a:schemeClr val="dk1"/>
                </a:solidFill>
                <a:latin typeface="Inter"/>
                <a:ea typeface="Inter"/>
                <a:cs typeface="Inter"/>
                <a:sym typeface="Inter"/>
              </a:rPr>
              <a:t>care expenses last year. Plan ahead and set those funds aside in a Medical FSA and save!</a:t>
            </a:r>
            <a:endParaRPr sz="1000">
              <a:latin typeface="Inter"/>
              <a:ea typeface="Inter"/>
              <a:cs typeface="Inter"/>
              <a:sym typeface="Inte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1"/>
        <p:cNvGrpSpPr/>
        <p:nvPr/>
      </p:nvGrpSpPr>
      <p:grpSpPr>
        <a:xfrm>
          <a:off x="0" y="0"/>
          <a:ext cx="0" cy="0"/>
          <a:chOff x="0" y="0"/>
          <a:chExt cx="0" cy="0"/>
        </a:xfrm>
      </p:grpSpPr>
      <p:sp>
        <p:nvSpPr>
          <p:cNvPr id="3162" name="Google Shape;3162;g3dd21973f9b_0_6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3" name="Google Shape;3163;g3dd21973f9b_0_6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231F20"/>
                </a:solidFill>
                <a:latin typeface="Inter"/>
                <a:ea typeface="Inter"/>
                <a:cs typeface="Inter"/>
                <a:sym typeface="Inter"/>
              </a:rPr>
              <a:t>What does the medical fsa cover?  </a:t>
            </a:r>
            <a:endParaRPr>
              <a:solidFill>
                <a:srgbClr val="231F20"/>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rgbClr val="231F20"/>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rgbClr val="231F20"/>
                </a:solidFill>
                <a:latin typeface="Inter"/>
                <a:ea typeface="Inter"/>
                <a:cs typeface="Inter"/>
                <a:sym typeface="Inter"/>
              </a:rPr>
              <a:t>To name just some of the many examples - medical expenses include things like ambulance services, coinsurance, copays, lab fees, prescriptions or over the counter medication.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rgbClr val="231F20"/>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rgbClr val="231F20"/>
                </a:solidFill>
                <a:latin typeface="Inter"/>
                <a:ea typeface="Inter"/>
                <a:cs typeface="Inter"/>
                <a:sym typeface="Inter"/>
              </a:rPr>
              <a:t>Dental expenses include things like cleanings, coinsurance, copays, deductibles, dental treatments, fillings and orthodontics.</a:t>
            </a:r>
            <a:endParaRPr>
              <a:solidFill>
                <a:srgbClr val="231F20"/>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rgbClr val="231F20"/>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rgbClr val="231F20"/>
                </a:solidFill>
                <a:latin typeface="Inter"/>
                <a:ea typeface="Inter"/>
                <a:cs typeface="Inter"/>
                <a:sym typeface="Inter"/>
              </a:rPr>
              <a:t>Vision expenses are similarly straightforward, covering contact lenses, eye drops, eye exams, prescription glasses and sunglasses, and vision correction procedures like Lasik.</a:t>
            </a:r>
            <a:endParaRPr>
              <a:solidFill>
                <a:srgbClr val="231F20"/>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rgbClr val="231F20"/>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rgbClr val="231F20"/>
                </a:solidFill>
                <a:latin typeface="Inter"/>
                <a:ea typeface="Inter"/>
                <a:cs typeface="Inter"/>
                <a:sym typeface="Inter"/>
              </a:rPr>
              <a:t>Then there’s preventive care which includes services such as physicals, immunizations, and well child visits. </a:t>
            </a:r>
            <a:endParaRPr>
              <a:solidFill>
                <a:srgbClr val="231F20"/>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4"/>
        <p:cNvGrpSpPr/>
        <p:nvPr/>
      </p:nvGrpSpPr>
      <p:grpSpPr>
        <a:xfrm>
          <a:off x="0" y="0"/>
          <a:ext cx="0" cy="0"/>
          <a:chOff x="0" y="0"/>
          <a:chExt cx="0" cy="0"/>
        </a:xfrm>
      </p:grpSpPr>
      <p:sp>
        <p:nvSpPr>
          <p:cNvPr id="3195" name="Google Shape;3195;g3dd21973f9b_0_69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6" name="Google Shape;3196;g3dd21973f9b_0_6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The IRS sets the maximum dollar amount you can elect and contribute to a Flexible Spending Accounts, and the </a:t>
            </a:r>
            <a:r>
              <a:rPr lang="en" b="1">
                <a:solidFill>
                  <a:schemeClr val="dk1"/>
                </a:solidFill>
                <a:latin typeface="Inter"/>
                <a:ea typeface="Inter"/>
                <a:cs typeface="Inter"/>
                <a:sym typeface="Inter"/>
              </a:rPr>
              <a:t>2026 </a:t>
            </a:r>
            <a:r>
              <a:rPr lang="en">
                <a:solidFill>
                  <a:schemeClr val="dk1"/>
                </a:solidFill>
                <a:latin typeface="Inter"/>
                <a:ea typeface="Inter"/>
                <a:cs typeface="Inter"/>
                <a:sym typeface="Inter"/>
              </a:rPr>
              <a:t>FSA annual contribution limit is </a:t>
            </a:r>
            <a:r>
              <a:rPr lang="en" b="1">
                <a:solidFill>
                  <a:schemeClr val="dk1"/>
                </a:solidFill>
                <a:latin typeface="Inter"/>
                <a:ea typeface="Inter"/>
                <a:cs typeface="Inter"/>
                <a:sym typeface="Inter"/>
              </a:rPr>
              <a:t>$3,400</a:t>
            </a:r>
            <a:r>
              <a:rPr lang="en">
                <a:solidFill>
                  <a:schemeClr val="dk1"/>
                </a:solidFill>
                <a:latin typeface="Inter"/>
                <a:ea typeface="Inter"/>
                <a:cs typeface="Inter"/>
                <a:sym typeface="Inter"/>
              </a:rPr>
              <a:t>.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We recommend reviewing how much you spend on eligible expenses every year to determine how much to elect. </a:t>
            </a:r>
            <a:endParaRPr>
              <a:solidFill>
                <a:schemeClr val="dk1"/>
              </a:solidFill>
              <a:latin typeface="Inter"/>
              <a:ea typeface="Inter"/>
              <a:cs typeface="Inter"/>
              <a:sym typeface="Inter"/>
            </a:endParaRPr>
          </a:p>
          <a:p>
            <a:pPr marL="15875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Once you elect an FSA, all of your FSA dollars are available for you to use the very first day of the plan year. For example, if you elect to contribute $1,200 to your FSA, your contributions will be deducted evenly across all of your paychecks for the year, but you have access to all $1,200 on day one! You can use your funds for expenses incurred by you, your spouse or eligible dependents.</a:t>
            </a:r>
            <a:endParaRPr>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5"/>
        <p:cNvGrpSpPr/>
        <p:nvPr/>
      </p:nvGrpSpPr>
      <p:grpSpPr>
        <a:xfrm>
          <a:off x="0" y="0"/>
          <a:ext cx="0" cy="0"/>
          <a:chOff x="0" y="0"/>
          <a:chExt cx="0" cy="0"/>
        </a:xfrm>
      </p:grpSpPr>
      <p:sp>
        <p:nvSpPr>
          <p:cNvPr id="3206" name="Google Shape;3206;g3dd21973f9b_0_69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7" name="Google Shape;3207;g3dd21973f9b_0_69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Let us review a real life example of how having an FSA can save you money. </a:t>
            </a:r>
            <a:endParaRPr>
              <a:solidFill>
                <a:schemeClr val="dk1"/>
              </a:solidFill>
              <a:latin typeface="Inter"/>
              <a:ea typeface="Inter"/>
              <a:cs typeface="Inter"/>
              <a:sym typeface="Inter"/>
            </a:endParaRPr>
          </a:p>
          <a:p>
            <a:pPr marL="15875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Meet Ashley. Ashley is a 33 year old college graduate working in marketing.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She is enrolled in an FSA and makes an annual contribution of $3,400.</a:t>
            </a:r>
            <a:endParaRPr>
              <a:solidFill>
                <a:schemeClr val="dk1"/>
              </a:solidFill>
              <a:latin typeface="Inter"/>
              <a:ea typeface="Inter"/>
              <a:cs typeface="Inter"/>
              <a:sym typeface="Inter"/>
            </a:endParaRPr>
          </a:p>
          <a:p>
            <a:pPr marL="15875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Since her FSA contributions are taken out pre-tax her actual taxable income is lowered which means she has more take-home pay then if she did not have an FSA.</a:t>
            </a:r>
            <a:endParaRPr>
              <a:solidFill>
                <a:schemeClr val="dk1"/>
              </a:solidFill>
              <a:latin typeface="Inter"/>
              <a:ea typeface="Inter"/>
              <a:cs typeface="Inter"/>
              <a:sym typeface="Inter"/>
            </a:endParaRPr>
          </a:p>
          <a:p>
            <a:pPr marL="15875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For Ashley this means an additional $612 dollars she gets to keep and take home. </a:t>
            </a:r>
            <a:endParaRPr sz="1000">
              <a:latin typeface="Inter"/>
              <a:ea typeface="Inter"/>
              <a:cs typeface="Inter"/>
              <a:sym typeface="Inte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9"/>
        <p:cNvGrpSpPr/>
        <p:nvPr/>
      </p:nvGrpSpPr>
      <p:grpSpPr>
        <a:xfrm>
          <a:off x="0" y="0"/>
          <a:ext cx="0" cy="0"/>
          <a:chOff x="0" y="0"/>
          <a:chExt cx="0" cy="0"/>
        </a:xfrm>
      </p:grpSpPr>
      <p:sp>
        <p:nvSpPr>
          <p:cNvPr id="3230" name="Google Shape;3230;g3dd21973f9b_0_6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1" name="Google Shape;3231;g3dd21973f9b_0_6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(Remove slide if there is NO grace period) </a:t>
            </a:r>
            <a:endParaRPr b="1">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Your plan year runs from </a:t>
            </a:r>
            <a:r>
              <a:rPr lang="en" b="1">
                <a:solidFill>
                  <a:schemeClr val="dk1"/>
                </a:solidFill>
                <a:latin typeface="Inter"/>
                <a:ea typeface="Inter"/>
                <a:cs typeface="Inter"/>
                <a:sym typeface="Inter"/>
              </a:rPr>
              <a:t>January 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to December 31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2026 </a:t>
            </a:r>
            <a:r>
              <a:rPr lang="en">
                <a:solidFill>
                  <a:schemeClr val="dk1"/>
                </a:solidFill>
                <a:latin typeface="Inter"/>
                <a:ea typeface="Inter"/>
                <a:cs typeface="Inter"/>
                <a:sym typeface="Inter"/>
              </a:rPr>
              <a:t>and your company offers a grace period, which means you have until </a:t>
            </a:r>
            <a:r>
              <a:rPr lang="en" b="1">
                <a:solidFill>
                  <a:schemeClr val="dk1"/>
                </a:solidFill>
                <a:latin typeface="Inter"/>
                <a:ea typeface="Inter"/>
                <a:cs typeface="Inter"/>
                <a:sym typeface="Inter"/>
              </a:rPr>
              <a:t>March 15, 2027 </a:t>
            </a:r>
            <a:r>
              <a:rPr lang="en">
                <a:solidFill>
                  <a:schemeClr val="dk1"/>
                </a:solidFill>
                <a:latin typeface="Inter"/>
                <a:ea typeface="Inter"/>
                <a:cs typeface="Inter"/>
                <a:sym typeface="Inter"/>
              </a:rPr>
              <a:t>to incur services.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March 31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of 2027 </a:t>
            </a:r>
            <a:r>
              <a:rPr lang="en">
                <a:solidFill>
                  <a:schemeClr val="dk1"/>
                </a:solidFill>
                <a:latin typeface="Inter"/>
                <a:ea typeface="Inter"/>
                <a:cs typeface="Inter"/>
                <a:sym typeface="Inter"/>
              </a:rPr>
              <a:t>is your run out date, which means you have until this date to submit all paperwork for claims incurred during the plan year and grace period.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7"/>
        <p:cNvGrpSpPr/>
        <p:nvPr/>
      </p:nvGrpSpPr>
      <p:grpSpPr>
        <a:xfrm>
          <a:off x="0" y="0"/>
          <a:ext cx="0" cy="0"/>
          <a:chOff x="0" y="0"/>
          <a:chExt cx="0" cy="0"/>
        </a:xfrm>
      </p:grpSpPr>
      <p:sp>
        <p:nvSpPr>
          <p:cNvPr id="3268" name="Google Shape;3268;g3dd21973f9b_0_10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9" name="Google Shape;3269;g3dd21973f9b_0_10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(Remove slide if there IS a grace period) </a:t>
            </a:r>
            <a:endParaRPr b="1">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Your plan year runs from </a:t>
            </a:r>
            <a:r>
              <a:rPr lang="en" b="1">
                <a:solidFill>
                  <a:schemeClr val="dk1"/>
                </a:solidFill>
                <a:latin typeface="Inter"/>
                <a:ea typeface="Inter"/>
                <a:cs typeface="Inter"/>
                <a:sym typeface="Inter"/>
              </a:rPr>
              <a:t>January 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to December 31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2026</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March 31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of 2027 </a:t>
            </a:r>
            <a:r>
              <a:rPr lang="en">
                <a:solidFill>
                  <a:schemeClr val="dk1"/>
                </a:solidFill>
                <a:latin typeface="Inter"/>
                <a:ea typeface="Inter"/>
                <a:cs typeface="Inter"/>
                <a:sym typeface="Inter"/>
              </a:rPr>
              <a:t>is your run out date, which means you have until  this date to submit all paperwork for claims incurred during the plan year.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5"/>
        <p:cNvGrpSpPr/>
        <p:nvPr/>
      </p:nvGrpSpPr>
      <p:grpSpPr>
        <a:xfrm>
          <a:off x="0" y="0"/>
          <a:ext cx="0" cy="0"/>
          <a:chOff x="0" y="0"/>
          <a:chExt cx="0" cy="0"/>
        </a:xfrm>
      </p:grpSpPr>
      <p:sp>
        <p:nvSpPr>
          <p:cNvPr id="3296" name="Google Shape;3296;g3dd21973f9b_0_6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7" name="Google Shape;3297;g3dd21973f9b_0_6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(Remove slide if NO carryover)  </a:t>
            </a:r>
            <a:endParaRPr>
              <a:solidFill>
                <a:schemeClr val="dk1"/>
              </a:solidFill>
              <a:latin typeface="Inter"/>
              <a:ea typeface="Inter"/>
              <a:cs typeface="Inter"/>
              <a:sym typeface="Inter"/>
            </a:endParaRPr>
          </a:p>
          <a:p>
            <a:pPr marL="15875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A carryover allows you to transfer up to </a:t>
            </a:r>
            <a:r>
              <a:rPr lang="en" b="1">
                <a:solidFill>
                  <a:schemeClr val="dk1"/>
                </a:solidFill>
                <a:latin typeface="Inter"/>
                <a:ea typeface="Inter"/>
                <a:cs typeface="Inter"/>
                <a:sym typeface="Inter"/>
              </a:rPr>
              <a:t>$680</a:t>
            </a:r>
            <a:r>
              <a:rPr lang="en">
                <a:solidFill>
                  <a:schemeClr val="dk1"/>
                </a:solidFill>
                <a:latin typeface="Inter"/>
                <a:ea typeface="Inter"/>
                <a:cs typeface="Inter"/>
                <a:sym typeface="Inter"/>
              </a:rPr>
              <a:t> of your remaining balance at the end of the plan year into the following year. Think of it like a safety net for your FSA. If you end up spending less than you anticipate when making your elections during open enrollment, you can tap into those funds next year. </a:t>
            </a:r>
            <a:endParaRPr>
              <a:solidFill>
                <a:schemeClr val="dk1"/>
              </a:solidFill>
              <a:latin typeface="Inter"/>
              <a:ea typeface="Inter"/>
              <a:cs typeface="Inter"/>
              <a:sym typeface="Inter"/>
            </a:endParaRPr>
          </a:p>
          <a:p>
            <a:pPr marL="15875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Carryover funds become available to you after the run-out (claim filing) period.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You are able to carry over up to </a:t>
            </a:r>
            <a:r>
              <a:rPr lang="en" b="1">
                <a:solidFill>
                  <a:schemeClr val="dk1"/>
                </a:solidFill>
                <a:latin typeface="Inter"/>
                <a:ea typeface="Inter"/>
                <a:cs typeface="Inter"/>
                <a:sym typeface="Inter"/>
              </a:rPr>
              <a:t>$680 </a:t>
            </a:r>
            <a:r>
              <a:rPr lang="en">
                <a:solidFill>
                  <a:schemeClr val="dk1"/>
                </a:solidFill>
                <a:latin typeface="Inter"/>
                <a:ea typeface="Inter"/>
                <a:cs typeface="Inter"/>
                <a:sym typeface="Inter"/>
              </a:rPr>
              <a:t>while still electing the full maximum annual election in the new plan year.</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If you have the benefits debit card, it will continue to work as normal, using your carryover funds first.</a:t>
            </a:r>
            <a:endParaRPr>
              <a:solidFill>
                <a:schemeClr val="dk1"/>
              </a:solidFill>
              <a:latin typeface="Inter"/>
              <a:ea typeface="Inter"/>
              <a:cs typeface="Inter"/>
              <a:sym typeface="Inter"/>
            </a:endParaRPr>
          </a:p>
          <a:p>
            <a:pPr marL="15875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The FSA carry over is only available for medical FSA funds and not for the dependent care account. — (Remove if no DCA) </a:t>
            </a:r>
            <a:endParaRPr b="1">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2.jp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20.png"/><Relationship Id="rId16" Type="http://schemas.openxmlformats.org/officeDocument/2006/relationships/image" Target="../media/image55.png"/><Relationship Id="rId1" Type="http://schemas.openxmlformats.org/officeDocument/2006/relationships/slideMaster" Target="../slideMasters/slideMaster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62.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68.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9.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37.png"/><Relationship Id="rId4" Type="http://schemas.openxmlformats.org/officeDocument/2006/relationships/image" Target="../media/image3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20.png"/><Relationship Id="rId16" Type="http://schemas.openxmlformats.org/officeDocument/2006/relationships/image" Target="../media/image55.png"/><Relationship Id="rId1" Type="http://schemas.openxmlformats.org/officeDocument/2006/relationships/slideMaster" Target="../slideMasters/slideMaster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1509"/>
        <p:cNvGrpSpPr/>
        <p:nvPr/>
      </p:nvGrpSpPr>
      <p:grpSpPr>
        <a:xfrm>
          <a:off x="0" y="0"/>
          <a:ext cx="0" cy="0"/>
          <a:chOff x="0" y="0"/>
          <a:chExt cx="0" cy="0"/>
        </a:xfrm>
      </p:grpSpPr>
      <p:sp>
        <p:nvSpPr>
          <p:cNvPr id="1510" name="Google Shape;1510;p102"/>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11" name="Google Shape;1511;p102"/>
          <p:cNvSpPr/>
          <p:nvPr/>
        </p:nvSpPr>
        <p:spPr>
          <a:xfrm>
            <a:off x="322164" y="778669"/>
            <a:ext cx="85419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12" name="Google Shape;1512;p102"/>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13" name="Google Shape;1513;p1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cxnSp>
        <p:nvCxnSpPr>
          <p:cNvPr id="1514" name="Google Shape;1514;p102"/>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5" name="Google Shape;1515;p102"/>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6" name="Google Shape;1516;p102"/>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7" name="Google Shape;1517;p102"/>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8" name="Google Shape;1518;p102"/>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9" name="Google Shape;1519;p102"/>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20" name="Google Shape;1520;p102"/>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21" name="Google Shape;1521;p102"/>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1522"/>
        <p:cNvGrpSpPr/>
        <p:nvPr/>
      </p:nvGrpSpPr>
      <p:grpSpPr>
        <a:xfrm>
          <a:off x="0" y="0"/>
          <a:ext cx="0" cy="0"/>
          <a:chOff x="0" y="0"/>
          <a:chExt cx="0" cy="0"/>
        </a:xfrm>
      </p:grpSpPr>
      <p:sp>
        <p:nvSpPr>
          <p:cNvPr id="1523" name="Google Shape;1523;p103"/>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24" name="Google Shape;1524;p103"/>
          <p:cNvSpPr/>
          <p:nvPr/>
        </p:nvSpPr>
        <p:spPr>
          <a:xfrm>
            <a:off x="3447803" y="676128"/>
            <a:ext cx="5401200" cy="3595800"/>
          </a:xfrm>
          <a:prstGeom prst="roundRect">
            <a:avLst>
              <a:gd name="adj" fmla="val 1667"/>
            </a:avLst>
          </a:prstGeom>
          <a:gradFill>
            <a:gsLst>
              <a:gs pos="0">
                <a:srgbClr val="FFFFFF">
                  <a:alpha val="94901"/>
                </a:srgbClr>
              </a:gs>
              <a:gs pos="23000">
                <a:srgbClr val="FFFFFF">
                  <a:alpha val="94901"/>
                </a:srgbClr>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5" name="Google Shape;1525;p103"/>
          <p:cNvSpPr txBox="1">
            <a:spLocks noGrp="1"/>
          </p:cNvSpPr>
          <p:nvPr>
            <p:ph type="title"/>
          </p:nvPr>
        </p:nvSpPr>
        <p:spPr>
          <a:xfrm>
            <a:off x="3953747" y="1880006"/>
            <a:ext cx="47670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26" name="Google Shape;1526;p1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527" name="Google Shape;1527;p103"/>
          <p:cNvSpPr txBox="1"/>
          <p:nvPr/>
        </p:nvSpPr>
        <p:spPr>
          <a:xfrm>
            <a:off x="3953026" y="1067392"/>
            <a:ext cx="1566000" cy="4233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000" b="1">
                <a:solidFill>
                  <a:schemeClr val="dk1"/>
                </a:solidFill>
                <a:latin typeface="Poppins"/>
                <a:ea typeface="Poppins"/>
                <a:cs typeface="Poppins"/>
                <a:sym typeface="Poppins"/>
              </a:rPr>
              <a:t>PARTNER LOGO HERE</a:t>
            </a:r>
            <a:endParaRPr sz="1000" b="1">
              <a:solidFill>
                <a:schemeClr val="dk1"/>
              </a:solidFill>
              <a:latin typeface="Poppins"/>
              <a:ea typeface="Poppins"/>
              <a:cs typeface="Poppins"/>
              <a:sym typeface="Poppins"/>
            </a:endParaRPr>
          </a:p>
        </p:txBody>
      </p:sp>
      <p:sp>
        <p:nvSpPr>
          <p:cNvPr id="1528" name="Google Shape;1528;p103"/>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9" name="Google Shape;1529;p103"/>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0" name="Google Shape;1530;p103"/>
          <p:cNvSpPr>
            <a:spLocks noGrp="1"/>
          </p:cNvSpPr>
          <p:nvPr>
            <p:ph type="pic" idx="2"/>
          </p:nvPr>
        </p:nvSpPr>
        <p:spPr>
          <a:xfrm>
            <a:off x="1396124" y="302419"/>
            <a:ext cx="765900" cy="765600"/>
          </a:xfrm>
          <a:prstGeom prst="ellipse">
            <a:avLst/>
          </a:prstGeom>
          <a:noFill/>
          <a:ln>
            <a:noFill/>
          </a:ln>
        </p:spPr>
      </p:sp>
      <p:sp>
        <p:nvSpPr>
          <p:cNvPr id="1531" name="Google Shape;1531;p103"/>
          <p:cNvSpPr txBox="1">
            <a:spLocks noGrp="1"/>
          </p:cNvSpPr>
          <p:nvPr>
            <p:ph type="body" idx="1"/>
          </p:nvPr>
        </p:nvSpPr>
        <p:spPr>
          <a:xfrm>
            <a:off x="3931185" y="2937019"/>
            <a:ext cx="47895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532" name="Google Shape;1532;p103"/>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00"/>
          </a:p>
        </p:txBody>
      </p:sp>
      <p:sp>
        <p:nvSpPr>
          <p:cNvPr id="1533" name="Google Shape;1533;p103"/>
          <p:cNvSpPr>
            <a:spLocks noGrp="1"/>
          </p:cNvSpPr>
          <p:nvPr>
            <p:ph type="pic" idx="3"/>
          </p:nvPr>
        </p:nvSpPr>
        <p:spPr>
          <a:xfrm>
            <a:off x="3953026" y="1074729"/>
            <a:ext cx="1566000" cy="429900"/>
          </a:xfrm>
          <a:prstGeom prst="rect">
            <a:avLst/>
          </a:prstGeom>
          <a:solidFill>
            <a:schemeClr val="lt2"/>
          </a:solidFill>
          <a:ln>
            <a:noFill/>
          </a:ln>
        </p:spPr>
      </p:sp>
      <p:sp>
        <p:nvSpPr>
          <p:cNvPr id="1534" name="Google Shape;1534;p103"/>
          <p:cNvSpPr txBox="1">
            <a:spLocks noGrp="1"/>
          </p:cNvSpPr>
          <p:nvPr>
            <p:ph type="subTitle" idx="4"/>
          </p:nvPr>
        </p:nvSpPr>
        <p:spPr>
          <a:xfrm>
            <a:off x="527313" y="1638225"/>
            <a:ext cx="2535600" cy="14337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SzPts val="1700"/>
              <a:buFont typeface="Poppins"/>
              <a:buNone/>
              <a:defRPr sz="1700" b="1">
                <a:latin typeface="Poppins"/>
                <a:ea typeface="Poppins"/>
                <a:cs typeface="Poppins"/>
                <a:sym typeface="Poppins"/>
              </a:defRPr>
            </a:lvl1pPr>
            <a:lvl2pPr lvl="1" algn="ctr">
              <a:lnSpc>
                <a:spcPct val="95000"/>
              </a:lnSpc>
              <a:spcBef>
                <a:spcPts val="0"/>
              </a:spcBef>
              <a:spcAft>
                <a:spcPts val="0"/>
              </a:spcAft>
              <a:buSzPts val="1700"/>
              <a:buFont typeface="Poppins"/>
              <a:buNone/>
              <a:defRPr sz="1700" b="1">
                <a:latin typeface="Poppins"/>
                <a:ea typeface="Poppins"/>
                <a:cs typeface="Poppins"/>
                <a:sym typeface="Poppins"/>
              </a:defRPr>
            </a:lvl2pPr>
            <a:lvl3pPr lvl="2" algn="ctr">
              <a:lnSpc>
                <a:spcPct val="95000"/>
              </a:lnSpc>
              <a:spcBef>
                <a:spcPts val="0"/>
              </a:spcBef>
              <a:spcAft>
                <a:spcPts val="0"/>
              </a:spcAft>
              <a:buSzPts val="1700"/>
              <a:buFont typeface="Poppins"/>
              <a:buNone/>
              <a:defRPr sz="1700" b="1">
                <a:latin typeface="Poppins"/>
                <a:ea typeface="Poppins"/>
                <a:cs typeface="Poppins"/>
                <a:sym typeface="Poppins"/>
              </a:defRPr>
            </a:lvl3pPr>
            <a:lvl4pPr lvl="3" algn="ctr">
              <a:lnSpc>
                <a:spcPct val="95000"/>
              </a:lnSpc>
              <a:spcBef>
                <a:spcPts val="0"/>
              </a:spcBef>
              <a:spcAft>
                <a:spcPts val="0"/>
              </a:spcAft>
              <a:buSzPts val="1700"/>
              <a:buFont typeface="Poppins"/>
              <a:buNone/>
              <a:defRPr sz="1700" b="1">
                <a:latin typeface="Poppins"/>
                <a:ea typeface="Poppins"/>
                <a:cs typeface="Poppins"/>
                <a:sym typeface="Poppins"/>
              </a:defRPr>
            </a:lvl4pPr>
            <a:lvl5pPr lvl="4" algn="ctr">
              <a:lnSpc>
                <a:spcPct val="95000"/>
              </a:lnSpc>
              <a:spcBef>
                <a:spcPts val="0"/>
              </a:spcBef>
              <a:spcAft>
                <a:spcPts val="0"/>
              </a:spcAft>
              <a:buSzPts val="1700"/>
              <a:buFont typeface="Poppins"/>
              <a:buNone/>
              <a:defRPr sz="1700" b="1">
                <a:latin typeface="Poppins"/>
                <a:ea typeface="Poppins"/>
                <a:cs typeface="Poppins"/>
                <a:sym typeface="Poppins"/>
              </a:defRPr>
            </a:lvl5pPr>
            <a:lvl6pPr lvl="5" algn="ctr">
              <a:lnSpc>
                <a:spcPct val="95000"/>
              </a:lnSpc>
              <a:spcBef>
                <a:spcPts val="0"/>
              </a:spcBef>
              <a:spcAft>
                <a:spcPts val="0"/>
              </a:spcAft>
              <a:buSzPts val="1700"/>
              <a:buFont typeface="Poppins"/>
              <a:buNone/>
              <a:defRPr sz="1700" b="1">
                <a:latin typeface="Poppins"/>
                <a:ea typeface="Poppins"/>
                <a:cs typeface="Poppins"/>
                <a:sym typeface="Poppins"/>
              </a:defRPr>
            </a:lvl6pPr>
            <a:lvl7pPr lvl="6" algn="ctr">
              <a:lnSpc>
                <a:spcPct val="95000"/>
              </a:lnSpc>
              <a:spcBef>
                <a:spcPts val="0"/>
              </a:spcBef>
              <a:spcAft>
                <a:spcPts val="0"/>
              </a:spcAft>
              <a:buSzPts val="1700"/>
              <a:buFont typeface="Poppins"/>
              <a:buNone/>
              <a:defRPr sz="1700" b="1">
                <a:latin typeface="Poppins"/>
                <a:ea typeface="Poppins"/>
                <a:cs typeface="Poppins"/>
                <a:sym typeface="Poppins"/>
              </a:defRPr>
            </a:lvl7pPr>
            <a:lvl8pPr lvl="7" algn="ctr">
              <a:lnSpc>
                <a:spcPct val="95000"/>
              </a:lnSpc>
              <a:spcBef>
                <a:spcPts val="0"/>
              </a:spcBef>
              <a:spcAft>
                <a:spcPts val="0"/>
              </a:spcAft>
              <a:buSzPts val="1700"/>
              <a:buFont typeface="Poppins"/>
              <a:buNone/>
              <a:defRPr sz="1700" b="1">
                <a:latin typeface="Poppins"/>
                <a:ea typeface="Poppins"/>
                <a:cs typeface="Poppins"/>
                <a:sym typeface="Poppins"/>
              </a:defRPr>
            </a:lvl8pPr>
            <a:lvl9pPr lvl="8" algn="ctr">
              <a:lnSpc>
                <a:spcPct val="95000"/>
              </a:lnSpc>
              <a:spcBef>
                <a:spcPts val="0"/>
              </a:spcBef>
              <a:spcAft>
                <a:spcPts val="0"/>
              </a:spcAft>
              <a:buSzPts val="1700"/>
              <a:buFont typeface="Poppins"/>
              <a:buNone/>
              <a:defRPr sz="1700" b="1">
                <a:latin typeface="Poppins"/>
                <a:ea typeface="Poppins"/>
                <a:cs typeface="Poppins"/>
                <a:sym typeface="Poppins"/>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1535"/>
        <p:cNvGrpSpPr/>
        <p:nvPr/>
      </p:nvGrpSpPr>
      <p:grpSpPr>
        <a:xfrm>
          <a:off x="0" y="0"/>
          <a:ext cx="0" cy="0"/>
          <a:chOff x="0" y="0"/>
          <a:chExt cx="0" cy="0"/>
        </a:xfrm>
      </p:grpSpPr>
      <p:pic>
        <p:nvPicPr>
          <p:cNvPr id="1536" name="Google Shape;1536;p104"/>
          <p:cNvPicPr preferRelativeResize="0"/>
          <p:nvPr/>
        </p:nvPicPr>
        <p:blipFill rotWithShape="1">
          <a:blip r:embed="rId3">
            <a:alphaModFix/>
          </a:blip>
          <a:srcRect/>
          <a:stretch/>
        </p:blipFill>
        <p:spPr>
          <a:xfrm>
            <a:off x="262582" y="683439"/>
            <a:ext cx="3061306" cy="3595366"/>
          </a:xfrm>
          <a:prstGeom prst="rect">
            <a:avLst/>
          </a:prstGeom>
          <a:noFill/>
          <a:ln>
            <a:noFill/>
          </a:ln>
        </p:spPr>
      </p:pic>
      <p:sp>
        <p:nvSpPr>
          <p:cNvPr id="1537" name="Google Shape;1537;p104"/>
          <p:cNvSpPr/>
          <p:nvPr/>
        </p:nvSpPr>
        <p:spPr>
          <a:xfrm>
            <a:off x="3447803" y="676128"/>
            <a:ext cx="5401200" cy="35958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8" name="Google Shape;1538;p104"/>
          <p:cNvSpPr txBox="1">
            <a:spLocks noGrp="1"/>
          </p:cNvSpPr>
          <p:nvPr>
            <p:ph type="title"/>
          </p:nvPr>
        </p:nvSpPr>
        <p:spPr>
          <a:xfrm>
            <a:off x="3955002" y="1880006"/>
            <a:ext cx="47769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39" name="Google Shape;1539;p1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540" name="Google Shape;1540;p104"/>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1" name="Google Shape;1541;p104"/>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2" name="Google Shape;1542;p104"/>
          <p:cNvSpPr>
            <a:spLocks noGrp="1"/>
          </p:cNvSpPr>
          <p:nvPr>
            <p:ph type="pic" idx="2"/>
          </p:nvPr>
        </p:nvSpPr>
        <p:spPr>
          <a:xfrm>
            <a:off x="1396124" y="302419"/>
            <a:ext cx="765900" cy="765600"/>
          </a:xfrm>
          <a:prstGeom prst="ellipse">
            <a:avLst/>
          </a:prstGeom>
          <a:noFill/>
          <a:ln>
            <a:noFill/>
          </a:ln>
        </p:spPr>
      </p:sp>
      <p:sp>
        <p:nvSpPr>
          <p:cNvPr id="1543" name="Google Shape;1543;p104"/>
          <p:cNvSpPr txBox="1">
            <a:spLocks noGrp="1"/>
          </p:cNvSpPr>
          <p:nvPr>
            <p:ph type="body" idx="1"/>
          </p:nvPr>
        </p:nvSpPr>
        <p:spPr>
          <a:xfrm>
            <a:off x="3931185" y="2937013"/>
            <a:ext cx="47772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544" name="Google Shape;1544;p104"/>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SMALL BUSINESS OWNER</a:t>
            </a:r>
            <a:endParaRPr sz="500"/>
          </a:p>
        </p:txBody>
      </p:sp>
      <p:sp>
        <p:nvSpPr>
          <p:cNvPr id="1545" name="Google Shape;1545;p104"/>
          <p:cNvSpPr>
            <a:spLocks noGrp="1"/>
          </p:cNvSpPr>
          <p:nvPr>
            <p:ph type="pic" idx="3"/>
          </p:nvPr>
        </p:nvSpPr>
        <p:spPr>
          <a:xfrm>
            <a:off x="3953026" y="1074729"/>
            <a:ext cx="1566000" cy="429900"/>
          </a:xfrm>
          <a:prstGeom prst="rect">
            <a:avLst/>
          </a:prstGeom>
          <a:solidFill>
            <a:schemeClr val="lt2"/>
          </a:solidFill>
          <a:ln>
            <a:noFill/>
          </a:ln>
        </p:spPr>
      </p:sp>
      <p:sp>
        <p:nvSpPr>
          <p:cNvPr id="1546" name="Google Shape;1546;p104"/>
          <p:cNvSpPr txBox="1">
            <a:spLocks noGrp="1"/>
          </p:cNvSpPr>
          <p:nvPr>
            <p:ph type="subTitle" idx="4"/>
          </p:nvPr>
        </p:nvSpPr>
        <p:spPr>
          <a:xfrm>
            <a:off x="521145" y="1638225"/>
            <a:ext cx="2547900" cy="13479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2pPr>
            <a:lvl3pPr lvl="2"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3pPr>
            <a:lvl4pPr lvl="3"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4pPr>
            <a:lvl5pPr lvl="4"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5pPr>
            <a:lvl6pPr lvl="5"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6pPr>
            <a:lvl7pPr lvl="6"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7pPr>
            <a:lvl8pPr lvl="7"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8pPr>
            <a:lvl9pPr lvl="8"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1547"/>
        <p:cNvGrpSpPr/>
        <p:nvPr/>
      </p:nvGrpSpPr>
      <p:grpSpPr>
        <a:xfrm>
          <a:off x="0" y="0"/>
          <a:ext cx="0" cy="0"/>
          <a:chOff x="0" y="0"/>
          <a:chExt cx="0" cy="0"/>
        </a:xfrm>
      </p:grpSpPr>
      <p:sp>
        <p:nvSpPr>
          <p:cNvPr id="1548" name="Google Shape;1548;p105"/>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9" name="Google Shape;1549;p105"/>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50" name="Google Shape;1550;p1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551" name="Google Shape;1551;p105"/>
          <p:cNvGrpSpPr/>
          <p:nvPr/>
        </p:nvGrpSpPr>
        <p:grpSpPr>
          <a:xfrm>
            <a:off x="4363971" y="1237055"/>
            <a:ext cx="473625" cy="473625"/>
            <a:chOff x="-5326064" y="9047077"/>
            <a:chExt cx="1263000" cy="1263000"/>
          </a:xfrm>
        </p:grpSpPr>
        <p:sp>
          <p:nvSpPr>
            <p:cNvPr id="1552" name="Google Shape;1552;p105"/>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3" name="Google Shape;1553;p105"/>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54" name="Google Shape;1554;p105"/>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555" name="Google Shape;1555;p105"/>
          <p:cNvGrpSpPr/>
          <p:nvPr/>
        </p:nvGrpSpPr>
        <p:grpSpPr>
          <a:xfrm>
            <a:off x="8381796" y="4822425"/>
            <a:ext cx="537710" cy="158585"/>
            <a:chOff x="22351457" y="12859799"/>
            <a:chExt cx="1433894" cy="422893"/>
          </a:xfrm>
        </p:grpSpPr>
        <p:grpSp>
          <p:nvGrpSpPr>
            <p:cNvPr id="1556" name="Google Shape;1556;p105"/>
            <p:cNvGrpSpPr/>
            <p:nvPr/>
          </p:nvGrpSpPr>
          <p:grpSpPr>
            <a:xfrm>
              <a:off x="22351457" y="12859799"/>
              <a:ext cx="1379787" cy="422893"/>
              <a:chOff x="22351457" y="12859799"/>
              <a:chExt cx="1379787" cy="422893"/>
            </a:xfrm>
          </p:grpSpPr>
          <p:sp>
            <p:nvSpPr>
              <p:cNvPr id="1557" name="Google Shape;1557;p105"/>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8" name="Google Shape;1558;p105"/>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59" name="Google Shape;1559;p105"/>
              <p:cNvGrpSpPr/>
              <p:nvPr/>
            </p:nvGrpSpPr>
            <p:grpSpPr>
              <a:xfrm>
                <a:off x="23288552" y="12859801"/>
                <a:ext cx="442692" cy="422765"/>
                <a:chOff x="23288552" y="12859801"/>
                <a:chExt cx="442692" cy="422765"/>
              </a:xfrm>
            </p:grpSpPr>
            <p:grpSp>
              <p:nvGrpSpPr>
                <p:cNvPr id="1560" name="Google Shape;1560;p105"/>
                <p:cNvGrpSpPr/>
                <p:nvPr/>
              </p:nvGrpSpPr>
              <p:grpSpPr>
                <a:xfrm>
                  <a:off x="23288552" y="12859801"/>
                  <a:ext cx="442692" cy="422765"/>
                  <a:chOff x="23288552" y="12859801"/>
                  <a:chExt cx="442692" cy="422765"/>
                </a:xfrm>
              </p:grpSpPr>
              <p:sp>
                <p:nvSpPr>
                  <p:cNvPr id="1561" name="Google Shape;1561;p105"/>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62" name="Google Shape;1562;p105"/>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63" name="Google Shape;1563;p105"/>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64" name="Google Shape;1564;p105"/>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65" name="Google Shape;1565;p105"/>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66" name="Google Shape;1566;p105"/>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1567"/>
        <p:cNvGrpSpPr/>
        <p:nvPr/>
      </p:nvGrpSpPr>
      <p:grpSpPr>
        <a:xfrm>
          <a:off x="0" y="0"/>
          <a:ext cx="0" cy="0"/>
          <a:chOff x="0" y="0"/>
          <a:chExt cx="0" cy="0"/>
        </a:xfrm>
      </p:grpSpPr>
      <p:pic>
        <p:nvPicPr>
          <p:cNvPr id="1568" name="Google Shape;1568;p106"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569" name="Google Shape;1569;p106"/>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70" name="Google Shape;1570;p106"/>
          <p:cNvGrpSpPr/>
          <p:nvPr/>
        </p:nvGrpSpPr>
        <p:grpSpPr>
          <a:xfrm>
            <a:off x="4363971" y="1237055"/>
            <a:ext cx="473625" cy="473625"/>
            <a:chOff x="-5326064" y="9047077"/>
            <a:chExt cx="1263000" cy="1263000"/>
          </a:xfrm>
        </p:grpSpPr>
        <p:sp>
          <p:nvSpPr>
            <p:cNvPr id="1571" name="Google Shape;1571;p106"/>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2" name="Google Shape;1572;p106"/>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73" name="Google Shape;1573;p1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574" name="Google Shape;1574;p106"/>
          <p:cNvGrpSpPr/>
          <p:nvPr/>
        </p:nvGrpSpPr>
        <p:grpSpPr>
          <a:xfrm>
            <a:off x="8381796" y="4822425"/>
            <a:ext cx="537710" cy="158585"/>
            <a:chOff x="22351457" y="12859799"/>
            <a:chExt cx="1433894" cy="422893"/>
          </a:xfrm>
        </p:grpSpPr>
        <p:grpSp>
          <p:nvGrpSpPr>
            <p:cNvPr id="1575" name="Google Shape;1575;p106"/>
            <p:cNvGrpSpPr/>
            <p:nvPr/>
          </p:nvGrpSpPr>
          <p:grpSpPr>
            <a:xfrm>
              <a:off x="22351457" y="12859799"/>
              <a:ext cx="1379787" cy="422893"/>
              <a:chOff x="22351457" y="12859799"/>
              <a:chExt cx="1379787" cy="422893"/>
            </a:xfrm>
          </p:grpSpPr>
          <p:sp>
            <p:nvSpPr>
              <p:cNvPr id="1576" name="Google Shape;1576;p10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7" name="Google Shape;1577;p10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78" name="Google Shape;1578;p106"/>
              <p:cNvGrpSpPr/>
              <p:nvPr/>
            </p:nvGrpSpPr>
            <p:grpSpPr>
              <a:xfrm>
                <a:off x="23288552" y="12859801"/>
                <a:ext cx="442692" cy="422765"/>
                <a:chOff x="23288552" y="12859801"/>
                <a:chExt cx="442692" cy="422765"/>
              </a:xfrm>
            </p:grpSpPr>
            <p:grpSp>
              <p:nvGrpSpPr>
                <p:cNvPr id="1579" name="Google Shape;1579;p106"/>
                <p:cNvGrpSpPr/>
                <p:nvPr/>
              </p:nvGrpSpPr>
              <p:grpSpPr>
                <a:xfrm>
                  <a:off x="23288552" y="12859801"/>
                  <a:ext cx="442692" cy="422765"/>
                  <a:chOff x="23288552" y="12859801"/>
                  <a:chExt cx="442692" cy="422765"/>
                </a:xfrm>
              </p:grpSpPr>
              <p:sp>
                <p:nvSpPr>
                  <p:cNvPr id="1580" name="Google Shape;1580;p10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81" name="Google Shape;1581;p10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82" name="Google Shape;1582;p10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83" name="Google Shape;1583;p10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84" name="Google Shape;1584;p10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85" name="Google Shape;1585;p106"/>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586" name="Google Shape;1586;p106"/>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87" name="Google Shape;1587;p106"/>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1588"/>
        <p:cNvGrpSpPr/>
        <p:nvPr/>
      </p:nvGrpSpPr>
      <p:grpSpPr>
        <a:xfrm>
          <a:off x="0" y="0"/>
          <a:ext cx="0" cy="0"/>
          <a:chOff x="0" y="0"/>
          <a:chExt cx="0" cy="0"/>
        </a:xfrm>
      </p:grpSpPr>
      <p:pic>
        <p:nvPicPr>
          <p:cNvPr id="1589" name="Google Shape;1589;p107"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590" name="Google Shape;1590;p107"/>
          <p:cNvSpPr>
            <a:spLocks noGrp="1"/>
          </p:cNvSpPr>
          <p:nvPr>
            <p:ph type="pic" idx="2"/>
          </p:nvPr>
        </p:nvSpPr>
        <p:spPr>
          <a:xfrm>
            <a:off x="809642" y="727999"/>
            <a:ext cx="3804900" cy="3702600"/>
          </a:xfrm>
          <a:prstGeom prst="roundRect">
            <a:avLst>
              <a:gd name="adj" fmla="val 3253"/>
            </a:avLst>
          </a:prstGeom>
          <a:noFill/>
          <a:ln>
            <a:noFill/>
          </a:ln>
        </p:spPr>
      </p:sp>
      <p:sp>
        <p:nvSpPr>
          <p:cNvPr id="1591" name="Google Shape;1591;p1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592" name="Google Shape;1592;p107"/>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93" name="Google Shape;1593;p107"/>
          <p:cNvSpPr txBox="1">
            <a:spLocks noGrp="1"/>
          </p:cNvSpPr>
          <p:nvPr>
            <p:ph type="subTitle" idx="1"/>
          </p:nvPr>
        </p:nvSpPr>
        <p:spPr>
          <a:xfrm>
            <a:off x="4761880" y="3186236"/>
            <a:ext cx="29082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lt2"/>
              </a:buClr>
              <a:buSzPts val="800"/>
              <a:buNone/>
              <a:defRPr sz="900">
                <a:solidFill>
                  <a:schemeClr val="lt2"/>
                </a:solidFill>
                <a:latin typeface="Poppins Medium"/>
                <a:ea typeface="Poppins Medium"/>
                <a:cs typeface="Poppins Medium"/>
                <a:sym typeface="Poppins Medium"/>
              </a:defRPr>
            </a:lvl1pPr>
            <a:lvl2pPr lvl="1" algn="ctr">
              <a:lnSpc>
                <a:spcPct val="95000"/>
              </a:lnSpc>
              <a:spcBef>
                <a:spcPts val="1300"/>
              </a:spcBef>
              <a:spcAft>
                <a:spcPts val="0"/>
              </a:spcAft>
              <a:buClr>
                <a:schemeClr val="lt2"/>
              </a:buClr>
              <a:buSzPts val="700"/>
              <a:buNone/>
              <a:defRPr sz="700">
                <a:solidFill>
                  <a:schemeClr val="lt2"/>
                </a:solidFill>
              </a:defRPr>
            </a:lvl2pPr>
            <a:lvl3pPr lvl="2" algn="ctr">
              <a:lnSpc>
                <a:spcPct val="95000"/>
              </a:lnSpc>
              <a:spcBef>
                <a:spcPts val="1300"/>
              </a:spcBef>
              <a:spcAft>
                <a:spcPts val="0"/>
              </a:spcAft>
              <a:buClr>
                <a:schemeClr val="lt2"/>
              </a:buClr>
              <a:buSzPts val="600"/>
              <a:buNone/>
              <a:defRPr sz="700">
                <a:solidFill>
                  <a:schemeClr val="lt2"/>
                </a:solidFill>
              </a:defRPr>
            </a:lvl3pPr>
            <a:lvl4pPr lvl="3" algn="ctr">
              <a:lnSpc>
                <a:spcPct val="95000"/>
              </a:lnSpc>
              <a:spcBef>
                <a:spcPts val="1300"/>
              </a:spcBef>
              <a:spcAft>
                <a:spcPts val="0"/>
              </a:spcAft>
              <a:buClr>
                <a:schemeClr val="lt2"/>
              </a:buClr>
              <a:buSzPts val="500"/>
              <a:buNone/>
              <a:defRPr sz="600">
                <a:solidFill>
                  <a:schemeClr val="lt2"/>
                </a:solidFill>
              </a:defRPr>
            </a:lvl4pPr>
            <a:lvl5pPr lvl="4" algn="ctr">
              <a:lnSpc>
                <a:spcPct val="95000"/>
              </a:lnSpc>
              <a:spcBef>
                <a:spcPts val="1300"/>
              </a:spcBef>
              <a:spcAft>
                <a:spcPts val="0"/>
              </a:spcAft>
              <a:buClr>
                <a:schemeClr val="lt2"/>
              </a:buClr>
              <a:buSzPts val="500"/>
              <a:buNone/>
              <a:defRPr sz="600">
                <a:solidFill>
                  <a:schemeClr val="lt2"/>
                </a:solidFill>
              </a:defRPr>
            </a:lvl5pPr>
            <a:lvl6pPr lvl="5" algn="ctr">
              <a:lnSpc>
                <a:spcPct val="90000"/>
              </a:lnSpc>
              <a:spcBef>
                <a:spcPts val="400"/>
              </a:spcBef>
              <a:spcAft>
                <a:spcPts val="0"/>
              </a:spcAft>
              <a:buClr>
                <a:schemeClr val="lt2"/>
              </a:buClr>
              <a:buSzPts val="600"/>
              <a:buNone/>
              <a:defRPr sz="600">
                <a:solidFill>
                  <a:schemeClr val="lt2"/>
                </a:solidFill>
              </a:defRPr>
            </a:lvl6pPr>
            <a:lvl7pPr lvl="6" algn="ctr">
              <a:lnSpc>
                <a:spcPct val="90000"/>
              </a:lnSpc>
              <a:spcBef>
                <a:spcPts val="400"/>
              </a:spcBef>
              <a:spcAft>
                <a:spcPts val="0"/>
              </a:spcAft>
              <a:buClr>
                <a:schemeClr val="lt2"/>
              </a:buClr>
              <a:buSzPts val="600"/>
              <a:buNone/>
              <a:defRPr sz="600">
                <a:solidFill>
                  <a:schemeClr val="lt2"/>
                </a:solidFill>
              </a:defRPr>
            </a:lvl7pPr>
            <a:lvl8pPr lvl="7" algn="ctr">
              <a:lnSpc>
                <a:spcPct val="90000"/>
              </a:lnSpc>
              <a:spcBef>
                <a:spcPts val="400"/>
              </a:spcBef>
              <a:spcAft>
                <a:spcPts val="0"/>
              </a:spcAft>
              <a:buClr>
                <a:schemeClr val="lt2"/>
              </a:buClr>
              <a:buSzPts val="600"/>
              <a:buNone/>
              <a:defRPr sz="600">
                <a:solidFill>
                  <a:schemeClr val="lt2"/>
                </a:solidFill>
              </a:defRPr>
            </a:lvl8pPr>
            <a:lvl9pPr lvl="8" algn="ctr">
              <a:lnSpc>
                <a:spcPct val="90000"/>
              </a:lnSpc>
              <a:spcBef>
                <a:spcPts val="400"/>
              </a:spcBef>
              <a:spcAft>
                <a:spcPts val="0"/>
              </a:spcAft>
              <a:buClr>
                <a:schemeClr val="lt2"/>
              </a:buClr>
              <a:buSzPts val="600"/>
              <a:buNone/>
              <a:defRPr sz="600">
                <a:solidFill>
                  <a:schemeClr val="lt2"/>
                </a:solidFill>
              </a:defRPr>
            </a:lvl9pPr>
          </a:lstStyle>
          <a:p>
            <a:endParaRPr/>
          </a:p>
        </p:txBody>
      </p:sp>
      <p:grpSp>
        <p:nvGrpSpPr>
          <p:cNvPr id="1594" name="Google Shape;1594;p107"/>
          <p:cNvGrpSpPr/>
          <p:nvPr/>
        </p:nvGrpSpPr>
        <p:grpSpPr>
          <a:xfrm>
            <a:off x="8381796" y="4822425"/>
            <a:ext cx="537710" cy="158585"/>
            <a:chOff x="22351457" y="12859799"/>
            <a:chExt cx="1433894" cy="422893"/>
          </a:xfrm>
        </p:grpSpPr>
        <p:grpSp>
          <p:nvGrpSpPr>
            <p:cNvPr id="1595" name="Google Shape;1595;p107"/>
            <p:cNvGrpSpPr/>
            <p:nvPr/>
          </p:nvGrpSpPr>
          <p:grpSpPr>
            <a:xfrm>
              <a:off x="22351457" y="12859799"/>
              <a:ext cx="1379787" cy="422893"/>
              <a:chOff x="22351457" y="12859799"/>
              <a:chExt cx="1379787" cy="422893"/>
            </a:xfrm>
          </p:grpSpPr>
          <p:sp>
            <p:nvSpPr>
              <p:cNvPr id="1596" name="Google Shape;1596;p10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7" name="Google Shape;1597;p10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98" name="Google Shape;1598;p107"/>
              <p:cNvGrpSpPr/>
              <p:nvPr/>
            </p:nvGrpSpPr>
            <p:grpSpPr>
              <a:xfrm>
                <a:off x="23288552" y="12859801"/>
                <a:ext cx="442692" cy="422765"/>
                <a:chOff x="23288552" y="12859801"/>
                <a:chExt cx="442692" cy="422765"/>
              </a:xfrm>
            </p:grpSpPr>
            <p:grpSp>
              <p:nvGrpSpPr>
                <p:cNvPr id="1599" name="Google Shape;1599;p107"/>
                <p:cNvGrpSpPr/>
                <p:nvPr/>
              </p:nvGrpSpPr>
              <p:grpSpPr>
                <a:xfrm>
                  <a:off x="23288552" y="12859801"/>
                  <a:ext cx="442692" cy="422765"/>
                  <a:chOff x="23288552" y="12859801"/>
                  <a:chExt cx="442692" cy="422765"/>
                </a:xfrm>
              </p:grpSpPr>
              <p:sp>
                <p:nvSpPr>
                  <p:cNvPr id="1600" name="Google Shape;1600;p10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1" name="Google Shape;1601;p10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02" name="Google Shape;1602;p10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03" name="Google Shape;1603;p10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04" name="Google Shape;1604;p10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605" name="Google Shape;1605;p107"/>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1606"/>
        <p:cNvGrpSpPr/>
        <p:nvPr/>
      </p:nvGrpSpPr>
      <p:grpSpPr>
        <a:xfrm>
          <a:off x="0" y="0"/>
          <a:ext cx="0" cy="0"/>
          <a:chOff x="0" y="0"/>
          <a:chExt cx="0" cy="0"/>
        </a:xfrm>
      </p:grpSpPr>
      <p:sp>
        <p:nvSpPr>
          <p:cNvPr id="1607" name="Google Shape;1607;p1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608" name="Google Shape;1608;p108"/>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9" name="Google Shape;1609;p108"/>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grpSp>
        <p:nvGrpSpPr>
          <p:cNvPr id="1610" name="Google Shape;1610;p108"/>
          <p:cNvGrpSpPr/>
          <p:nvPr/>
        </p:nvGrpSpPr>
        <p:grpSpPr>
          <a:xfrm>
            <a:off x="4356948" y="1194032"/>
            <a:ext cx="428662" cy="428662"/>
            <a:chOff x="-5326064" y="9047077"/>
            <a:chExt cx="1263000" cy="1263000"/>
          </a:xfrm>
        </p:grpSpPr>
        <p:sp>
          <p:nvSpPr>
            <p:cNvPr id="1611" name="Google Shape;1611;p108"/>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2" name="Google Shape;1612;p108"/>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13" name="Google Shape;1613;p108"/>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14" name="Google Shape;1614;p108"/>
          <p:cNvGrpSpPr/>
          <p:nvPr/>
        </p:nvGrpSpPr>
        <p:grpSpPr>
          <a:xfrm>
            <a:off x="8381796" y="4822425"/>
            <a:ext cx="537710" cy="158585"/>
            <a:chOff x="22351457" y="12859799"/>
            <a:chExt cx="1433894" cy="422893"/>
          </a:xfrm>
        </p:grpSpPr>
        <p:grpSp>
          <p:nvGrpSpPr>
            <p:cNvPr id="1615" name="Google Shape;1615;p108"/>
            <p:cNvGrpSpPr/>
            <p:nvPr/>
          </p:nvGrpSpPr>
          <p:grpSpPr>
            <a:xfrm>
              <a:off x="22351457" y="12859799"/>
              <a:ext cx="1379787" cy="422893"/>
              <a:chOff x="22351457" y="12859799"/>
              <a:chExt cx="1379787" cy="422893"/>
            </a:xfrm>
          </p:grpSpPr>
          <p:sp>
            <p:nvSpPr>
              <p:cNvPr id="1616" name="Google Shape;1616;p10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7" name="Google Shape;1617;p10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18" name="Google Shape;1618;p108"/>
              <p:cNvGrpSpPr/>
              <p:nvPr/>
            </p:nvGrpSpPr>
            <p:grpSpPr>
              <a:xfrm>
                <a:off x="23288552" y="12859801"/>
                <a:ext cx="442692" cy="422765"/>
                <a:chOff x="23288552" y="12859801"/>
                <a:chExt cx="442692" cy="422765"/>
              </a:xfrm>
            </p:grpSpPr>
            <p:grpSp>
              <p:nvGrpSpPr>
                <p:cNvPr id="1619" name="Google Shape;1619;p108"/>
                <p:cNvGrpSpPr/>
                <p:nvPr/>
              </p:nvGrpSpPr>
              <p:grpSpPr>
                <a:xfrm>
                  <a:off x="23288552" y="12859801"/>
                  <a:ext cx="442692" cy="422765"/>
                  <a:chOff x="23288552" y="12859801"/>
                  <a:chExt cx="442692" cy="422765"/>
                </a:xfrm>
              </p:grpSpPr>
              <p:sp>
                <p:nvSpPr>
                  <p:cNvPr id="1620" name="Google Shape;1620;p10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21" name="Google Shape;1621;p10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22" name="Google Shape;1622;p10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23" name="Google Shape;1623;p10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24" name="Google Shape;1624;p1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625" name="Google Shape;1625;p10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1626"/>
        <p:cNvGrpSpPr/>
        <p:nvPr/>
      </p:nvGrpSpPr>
      <p:grpSpPr>
        <a:xfrm>
          <a:off x="0" y="0"/>
          <a:ext cx="0" cy="0"/>
          <a:chOff x="0" y="0"/>
          <a:chExt cx="0" cy="0"/>
        </a:xfrm>
      </p:grpSpPr>
      <p:sp>
        <p:nvSpPr>
          <p:cNvPr id="1627" name="Google Shape;1627;p1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628" name="Google Shape;1628;p1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629" name="Google Shape;1629;p109"/>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lt1"/>
              </a:buClr>
              <a:buSzPts val="1600"/>
              <a:buChar char="●"/>
              <a:defRPr sz="1700">
                <a:solidFill>
                  <a:schemeClr val="lt1"/>
                </a:solidFill>
              </a:defRPr>
            </a:lvl1pPr>
            <a:lvl2pPr marL="914400" lvl="1" indent="-330200" algn="l">
              <a:lnSpc>
                <a:spcPct val="100000"/>
              </a:lnSpc>
              <a:spcBef>
                <a:spcPts val="0"/>
              </a:spcBef>
              <a:spcAft>
                <a:spcPts val="0"/>
              </a:spcAft>
              <a:buClr>
                <a:schemeClr val="lt1"/>
              </a:buClr>
              <a:buSzPts val="1600"/>
              <a:buChar char="●"/>
              <a:defRPr sz="1700">
                <a:solidFill>
                  <a:schemeClr val="lt1"/>
                </a:solidFill>
              </a:defRPr>
            </a:lvl2pPr>
            <a:lvl3pPr marL="1371600" lvl="2" indent="-311150" algn="l">
              <a:lnSpc>
                <a:spcPct val="100000"/>
              </a:lnSpc>
              <a:spcBef>
                <a:spcPts val="0"/>
              </a:spcBef>
              <a:spcAft>
                <a:spcPts val="0"/>
              </a:spcAft>
              <a:buClr>
                <a:schemeClr val="lt1"/>
              </a:buClr>
              <a:buSzPts val="1300"/>
              <a:buChar char="●"/>
              <a:defRPr sz="1500">
                <a:solidFill>
                  <a:schemeClr val="lt1"/>
                </a:solidFill>
              </a:defRPr>
            </a:lvl3pPr>
            <a:lvl4pPr marL="1828800" lvl="3" indent="-298450" algn="l">
              <a:lnSpc>
                <a:spcPct val="100000"/>
              </a:lnSpc>
              <a:spcBef>
                <a:spcPts val="0"/>
              </a:spcBef>
              <a:spcAft>
                <a:spcPts val="0"/>
              </a:spcAft>
              <a:buClr>
                <a:schemeClr val="lt1"/>
              </a:buClr>
              <a:buSzPts val="1100"/>
              <a:buChar char="●"/>
              <a:defRPr sz="1200">
                <a:solidFill>
                  <a:schemeClr val="lt1"/>
                </a:solidFill>
              </a:defRPr>
            </a:lvl4pPr>
            <a:lvl5pPr marL="2286000" lvl="4" indent="-279400" algn="l">
              <a:lnSpc>
                <a:spcPct val="100000"/>
              </a:lnSpc>
              <a:spcBef>
                <a:spcPts val="0"/>
              </a:spcBef>
              <a:spcAft>
                <a:spcPts val="0"/>
              </a:spcAft>
              <a:buClr>
                <a:schemeClr val="lt1"/>
              </a:buClr>
              <a:buSzPts val="800"/>
              <a:buChar char="●"/>
              <a:defRPr sz="900">
                <a:solidFill>
                  <a:schemeClr val="lt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grpSp>
        <p:nvGrpSpPr>
          <p:cNvPr id="1630" name="Google Shape;1630;p109"/>
          <p:cNvGrpSpPr/>
          <p:nvPr/>
        </p:nvGrpSpPr>
        <p:grpSpPr>
          <a:xfrm>
            <a:off x="7848585" y="4616745"/>
            <a:ext cx="948486" cy="279733"/>
            <a:chOff x="20929561" y="12311319"/>
            <a:chExt cx="2529297" cy="745954"/>
          </a:xfrm>
        </p:grpSpPr>
        <p:grpSp>
          <p:nvGrpSpPr>
            <p:cNvPr id="1631" name="Google Shape;1631;p109"/>
            <p:cNvGrpSpPr/>
            <p:nvPr/>
          </p:nvGrpSpPr>
          <p:grpSpPr>
            <a:xfrm>
              <a:off x="20929561" y="12311319"/>
              <a:ext cx="2433857" cy="745954"/>
              <a:chOff x="20929561" y="12311319"/>
              <a:chExt cx="2433857" cy="745954"/>
            </a:xfrm>
          </p:grpSpPr>
          <p:sp>
            <p:nvSpPr>
              <p:cNvPr id="1632" name="Google Shape;1632;p10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3" name="Google Shape;1633;p10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34" name="Google Shape;1634;p109"/>
              <p:cNvGrpSpPr/>
              <p:nvPr/>
            </p:nvGrpSpPr>
            <p:grpSpPr>
              <a:xfrm>
                <a:off x="22582537" y="12311321"/>
                <a:ext cx="780881" cy="745730"/>
                <a:chOff x="22582537" y="12311321"/>
                <a:chExt cx="780881" cy="745730"/>
              </a:xfrm>
            </p:grpSpPr>
            <p:grpSp>
              <p:nvGrpSpPr>
                <p:cNvPr id="1635" name="Google Shape;1635;p109"/>
                <p:cNvGrpSpPr/>
                <p:nvPr/>
              </p:nvGrpSpPr>
              <p:grpSpPr>
                <a:xfrm>
                  <a:off x="22582537" y="12311321"/>
                  <a:ext cx="780881" cy="745730"/>
                  <a:chOff x="22582537" y="12311321"/>
                  <a:chExt cx="780881" cy="745730"/>
                </a:xfrm>
              </p:grpSpPr>
              <p:sp>
                <p:nvSpPr>
                  <p:cNvPr id="1636" name="Google Shape;1636;p10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7" name="Google Shape;1637;p10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38" name="Google Shape;1638;p10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39" name="Google Shape;1639;p10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1640"/>
        <p:cNvGrpSpPr/>
        <p:nvPr/>
      </p:nvGrpSpPr>
      <p:grpSpPr>
        <a:xfrm>
          <a:off x="0" y="0"/>
          <a:ext cx="0" cy="0"/>
          <a:chOff x="0" y="0"/>
          <a:chExt cx="0" cy="0"/>
        </a:xfrm>
      </p:grpSpPr>
      <p:sp>
        <p:nvSpPr>
          <p:cNvPr id="1641" name="Google Shape;1641;p110"/>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42" name="Google Shape;1642;p1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33_Custom Layout 1">
  <p:cSld name="33_Custom Layout_1">
    <p:bg>
      <p:bgPr>
        <a:gradFill>
          <a:gsLst>
            <a:gs pos="0">
              <a:srgbClr val="FF001A"/>
            </a:gs>
            <a:gs pos="70000">
              <a:srgbClr val="290051"/>
            </a:gs>
            <a:gs pos="100000">
              <a:srgbClr val="0C0024"/>
            </a:gs>
          </a:gsLst>
          <a:lin ang="13500032" scaled="0"/>
        </a:gradFill>
        <a:effectLst/>
      </p:bgPr>
    </p:bg>
    <p:spTree>
      <p:nvGrpSpPr>
        <p:cNvPr id="1" name="Shape 1643"/>
        <p:cNvGrpSpPr/>
        <p:nvPr/>
      </p:nvGrpSpPr>
      <p:grpSpPr>
        <a:xfrm>
          <a:off x="0" y="0"/>
          <a:ext cx="0" cy="0"/>
          <a:chOff x="0" y="0"/>
          <a:chExt cx="0" cy="0"/>
        </a:xfrm>
      </p:grpSpPr>
      <p:pic>
        <p:nvPicPr>
          <p:cNvPr id="1644" name="Google Shape;1644;p111"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645" name="Google Shape;1645;p1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646" name="Google Shape;1646;p111"/>
          <p:cNvGrpSpPr/>
          <p:nvPr/>
        </p:nvGrpSpPr>
        <p:grpSpPr>
          <a:xfrm>
            <a:off x="8381796" y="4822425"/>
            <a:ext cx="537710" cy="158585"/>
            <a:chOff x="22351457" y="12859799"/>
            <a:chExt cx="1433894" cy="422893"/>
          </a:xfrm>
        </p:grpSpPr>
        <p:grpSp>
          <p:nvGrpSpPr>
            <p:cNvPr id="1647" name="Google Shape;1647;p111"/>
            <p:cNvGrpSpPr/>
            <p:nvPr/>
          </p:nvGrpSpPr>
          <p:grpSpPr>
            <a:xfrm>
              <a:off x="22351457" y="12859799"/>
              <a:ext cx="1379787" cy="422893"/>
              <a:chOff x="22351457" y="12859799"/>
              <a:chExt cx="1379787" cy="422893"/>
            </a:xfrm>
          </p:grpSpPr>
          <p:sp>
            <p:nvSpPr>
              <p:cNvPr id="1648" name="Google Shape;1648;p11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49" name="Google Shape;1649;p11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50" name="Google Shape;1650;p111"/>
              <p:cNvGrpSpPr/>
              <p:nvPr/>
            </p:nvGrpSpPr>
            <p:grpSpPr>
              <a:xfrm>
                <a:off x="23288552" y="12859801"/>
                <a:ext cx="442692" cy="422765"/>
                <a:chOff x="23288552" y="12859801"/>
                <a:chExt cx="442692" cy="422765"/>
              </a:xfrm>
            </p:grpSpPr>
            <p:grpSp>
              <p:nvGrpSpPr>
                <p:cNvPr id="1651" name="Google Shape;1651;p111"/>
                <p:cNvGrpSpPr/>
                <p:nvPr/>
              </p:nvGrpSpPr>
              <p:grpSpPr>
                <a:xfrm>
                  <a:off x="23288552" y="12859801"/>
                  <a:ext cx="442692" cy="422765"/>
                  <a:chOff x="23288552" y="12859801"/>
                  <a:chExt cx="442692" cy="422765"/>
                </a:xfrm>
              </p:grpSpPr>
              <p:sp>
                <p:nvSpPr>
                  <p:cNvPr id="1652" name="Google Shape;1652;p11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53" name="Google Shape;1653;p11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54" name="Google Shape;1654;p11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55" name="Google Shape;1655;p11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56" name="Google Shape;1656;p11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6_Custom Layout 1">
  <p:cSld name="16_Custom Layout_1">
    <p:bg>
      <p:bgPr>
        <a:blipFill>
          <a:blip r:embed="rId2">
            <a:alphaModFix/>
          </a:blip>
          <a:stretch>
            <a:fillRect/>
          </a:stretch>
        </a:blipFill>
        <a:effectLst/>
      </p:bgPr>
    </p:bg>
    <p:spTree>
      <p:nvGrpSpPr>
        <p:cNvPr id="1" name="Shape 1657"/>
        <p:cNvGrpSpPr/>
        <p:nvPr/>
      </p:nvGrpSpPr>
      <p:grpSpPr>
        <a:xfrm>
          <a:off x="0" y="0"/>
          <a:ext cx="0" cy="0"/>
          <a:chOff x="0" y="0"/>
          <a:chExt cx="0" cy="0"/>
        </a:xfrm>
      </p:grpSpPr>
      <p:sp>
        <p:nvSpPr>
          <p:cNvPr id="1658" name="Google Shape;1658;p1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29_Custom Layout 1">
  <p:cSld name="29_Custom Layout_1">
    <p:bg>
      <p:bgPr>
        <a:blipFill>
          <a:blip r:embed="rId2">
            <a:alphaModFix/>
          </a:blip>
          <a:stretch>
            <a:fillRect/>
          </a:stretch>
        </a:blipFill>
        <a:effectLst/>
      </p:bgPr>
    </p:bg>
    <p:spTree>
      <p:nvGrpSpPr>
        <p:cNvPr id="1" name="Shape 1659"/>
        <p:cNvGrpSpPr/>
        <p:nvPr/>
      </p:nvGrpSpPr>
      <p:grpSpPr>
        <a:xfrm>
          <a:off x="0" y="0"/>
          <a:ext cx="0" cy="0"/>
          <a:chOff x="0" y="0"/>
          <a:chExt cx="0" cy="0"/>
        </a:xfrm>
      </p:grpSpPr>
      <p:sp>
        <p:nvSpPr>
          <p:cNvPr id="1660" name="Google Shape;1660;p113"/>
          <p:cNvSpPr/>
          <p:nvPr/>
        </p:nvSpPr>
        <p:spPr>
          <a:xfrm>
            <a:off x="639994"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1" name="Google Shape;1661;p113"/>
          <p:cNvSpPr/>
          <p:nvPr/>
        </p:nvSpPr>
        <p:spPr>
          <a:xfrm>
            <a:off x="639994"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2" name="Google Shape;1662;p113"/>
          <p:cNvSpPr/>
          <p:nvPr/>
        </p:nvSpPr>
        <p:spPr>
          <a:xfrm>
            <a:off x="639994"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3" name="Google Shape;1663;p113"/>
          <p:cNvSpPr/>
          <p:nvPr/>
        </p:nvSpPr>
        <p:spPr>
          <a:xfrm>
            <a:off x="639994"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4" name="Google Shape;1664;p113"/>
          <p:cNvSpPr/>
          <p:nvPr/>
        </p:nvSpPr>
        <p:spPr>
          <a:xfrm rot="-5400000">
            <a:off x="292444"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5" name="Google Shape;1665;p113"/>
          <p:cNvSpPr txBox="1">
            <a:spLocks noGrp="1"/>
          </p:cNvSpPr>
          <p:nvPr>
            <p:ph type="title"/>
          </p:nvPr>
        </p:nvSpPr>
        <p:spPr>
          <a:xfrm>
            <a:off x="4879198"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66" name="Google Shape;1666;p1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667" name="Google Shape;1667;p113"/>
          <p:cNvSpPr/>
          <p:nvPr/>
        </p:nvSpPr>
        <p:spPr>
          <a:xfrm rot="-5400000">
            <a:off x="292444"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8" name="Google Shape;1668;p113"/>
          <p:cNvSpPr/>
          <p:nvPr/>
        </p:nvSpPr>
        <p:spPr>
          <a:xfrm rot="-5400000">
            <a:off x="292444"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9" name="Google Shape;1669;p113"/>
          <p:cNvSpPr/>
          <p:nvPr/>
        </p:nvSpPr>
        <p:spPr>
          <a:xfrm rot="-5400000">
            <a:off x="292444"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70" name="Google Shape;1670;p113"/>
          <p:cNvSpPr txBox="1">
            <a:spLocks noGrp="1"/>
          </p:cNvSpPr>
          <p:nvPr>
            <p:ph type="subTitle" idx="1"/>
          </p:nvPr>
        </p:nvSpPr>
        <p:spPr>
          <a:xfrm>
            <a:off x="1038746"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1" name="Google Shape;1671;p113"/>
          <p:cNvSpPr txBox="1">
            <a:spLocks noGrp="1"/>
          </p:cNvSpPr>
          <p:nvPr>
            <p:ph type="subTitle" idx="2"/>
          </p:nvPr>
        </p:nvSpPr>
        <p:spPr>
          <a:xfrm>
            <a:off x="1038746"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1672" name="Google Shape;1672;p113"/>
          <p:cNvSpPr txBox="1">
            <a:spLocks noGrp="1"/>
          </p:cNvSpPr>
          <p:nvPr>
            <p:ph type="subTitle" idx="3"/>
          </p:nvPr>
        </p:nvSpPr>
        <p:spPr>
          <a:xfrm>
            <a:off x="1038746"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3" name="Google Shape;1673;p113"/>
          <p:cNvSpPr txBox="1">
            <a:spLocks noGrp="1"/>
          </p:cNvSpPr>
          <p:nvPr>
            <p:ph type="subTitle" idx="4"/>
          </p:nvPr>
        </p:nvSpPr>
        <p:spPr>
          <a:xfrm>
            <a:off x="1038746"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1674" name="Google Shape;1674;p113"/>
          <p:cNvSpPr txBox="1">
            <a:spLocks noGrp="1"/>
          </p:cNvSpPr>
          <p:nvPr>
            <p:ph type="subTitle" idx="5"/>
          </p:nvPr>
        </p:nvSpPr>
        <p:spPr>
          <a:xfrm>
            <a:off x="1038746"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5" name="Google Shape;1675;p113"/>
          <p:cNvSpPr txBox="1">
            <a:spLocks noGrp="1"/>
          </p:cNvSpPr>
          <p:nvPr>
            <p:ph type="subTitle" idx="6"/>
          </p:nvPr>
        </p:nvSpPr>
        <p:spPr>
          <a:xfrm>
            <a:off x="1038746"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1676" name="Google Shape;1676;p113"/>
          <p:cNvSpPr txBox="1">
            <a:spLocks noGrp="1"/>
          </p:cNvSpPr>
          <p:nvPr>
            <p:ph type="subTitle" idx="7"/>
          </p:nvPr>
        </p:nvSpPr>
        <p:spPr>
          <a:xfrm>
            <a:off x="1038746"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7" name="Google Shape;1677;p113"/>
          <p:cNvSpPr txBox="1">
            <a:spLocks noGrp="1"/>
          </p:cNvSpPr>
          <p:nvPr>
            <p:ph type="subTitle" idx="8"/>
          </p:nvPr>
        </p:nvSpPr>
        <p:spPr>
          <a:xfrm>
            <a:off x="1038746"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
  <p:cSld name="70_Custom Layout_1">
    <p:bg>
      <p:bgPr>
        <a:blipFill>
          <a:blip r:embed="rId2">
            <a:alphaModFix/>
          </a:blip>
          <a:stretch>
            <a:fillRect/>
          </a:stretch>
        </a:blipFill>
        <a:effectLst/>
      </p:bgPr>
    </p:bg>
    <p:spTree>
      <p:nvGrpSpPr>
        <p:cNvPr id="1" name="Shape 1678"/>
        <p:cNvGrpSpPr/>
        <p:nvPr/>
      </p:nvGrpSpPr>
      <p:grpSpPr>
        <a:xfrm>
          <a:off x="0" y="0"/>
          <a:ext cx="0" cy="0"/>
          <a:chOff x="0" y="0"/>
          <a:chExt cx="0" cy="0"/>
        </a:xfrm>
      </p:grpSpPr>
      <p:sp>
        <p:nvSpPr>
          <p:cNvPr id="1679" name="Google Shape;1679;p114"/>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80" name="Google Shape;1680;p1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Product Description-2">
  <p:cSld name="70_Custom Layout_1_3">
    <p:bg>
      <p:bgPr>
        <a:blipFill>
          <a:blip r:embed="rId2">
            <a:alphaModFix/>
          </a:blip>
          <a:stretch>
            <a:fillRect/>
          </a:stretch>
        </a:blipFill>
        <a:effectLst/>
      </p:bgPr>
    </p:bg>
    <p:spTree>
      <p:nvGrpSpPr>
        <p:cNvPr id="1" name="Shape 1681"/>
        <p:cNvGrpSpPr/>
        <p:nvPr/>
      </p:nvGrpSpPr>
      <p:grpSpPr>
        <a:xfrm>
          <a:off x="0" y="0"/>
          <a:ext cx="0" cy="0"/>
          <a:chOff x="0" y="0"/>
          <a:chExt cx="0" cy="0"/>
        </a:xfrm>
      </p:grpSpPr>
      <p:sp>
        <p:nvSpPr>
          <p:cNvPr id="1682" name="Google Shape;1682;p115"/>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83" name="Google Shape;1683;p1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84" name="Google Shape;1684;p115"/>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1685" name="Google Shape;1685;p115"/>
          <p:cNvSpPr txBox="1">
            <a:spLocks noGrp="1"/>
          </p:cNvSpPr>
          <p:nvPr>
            <p:ph type="subTitle" idx="1"/>
          </p:nvPr>
        </p:nvSpPr>
        <p:spPr>
          <a:xfrm>
            <a:off x="714057" y="1699650"/>
            <a:ext cx="3633300" cy="6183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686" name="Google Shape;1686;p115"/>
          <p:cNvSpPr txBox="1">
            <a:spLocks noGrp="1"/>
          </p:cNvSpPr>
          <p:nvPr>
            <p:ph type="body" idx="2"/>
          </p:nvPr>
        </p:nvSpPr>
        <p:spPr>
          <a:xfrm>
            <a:off x="697859" y="2625750"/>
            <a:ext cx="3489000" cy="13590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
        <p:nvSpPr>
          <p:cNvPr id="1687" name="Google Shape;1687;p115"/>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Product Description-1">
  <p:cSld name="70_Custom Layout_1_2">
    <p:bg>
      <p:bgPr>
        <a:blipFill>
          <a:blip r:embed="rId2">
            <a:alphaModFix/>
          </a:blip>
          <a:stretch>
            <a:fillRect/>
          </a:stretch>
        </a:blipFill>
        <a:effectLst/>
      </p:bgPr>
    </p:bg>
    <p:spTree>
      <p:nvGrpSpPr>
        <p:cNvPr id="1" name="Shape 1688"/>
        <p:cNvGrpSpPr/>
        <p:nvPr/>
      </p:nvGrpSpPr>
      <p:grpSpPr>
        <a:xfrm>
          <a:off x="0" y="0"/>
          <a:ext cx="0" cy="0"/>
          <a:chOff x="0" y="0"/>
          <a:chExt cx="0" cy="0"/>
        </a:xfrm>
      </p:grpSpPr>
      <p:sp>
        <p:nvSpPr>
          <p:cNvPr id="1689" name="Google Shape;1689;p116"/>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90" name="Google Shape;1690;p11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91" name="Google Shape;1691;p116"/>
          <p:cNvPicPr preferRelativeResize="0"/>
          <p:nvPr/>
        </p:nvPicPr>
        <p:blipFill>
          <a:blip r:embed="rId3">
            <a:alphaModFix/>
          </a:blip>
          <a:stretch>
            <a:fillRect/>
          </a:stretch>
        </p:blipFill>
        <p:spPr>
          <a:xfrm>
            <a:off x="354170" y="980939"/>
            <a:ext cx="7127139" cy="3571055"/>
          </a:xfrm>
          <a:prstGeom prst="rect">
            <a:avLst/>
          </a:prstGeom>
          <a:noFill/>
          <a:ln>
            <a:noFill/>
          </a:ln>
        </p:spPr>
      </p:pic>
      <p:sp>
        <p:nvSpPr>
          <p:cNvPr id="1692" name="Google Shape;1692;p116"/>
          <p:cNvSpPr txBox="1">
            <a:spLocks noGrp="1"/>
          </p:cNvSpPr>
          <p:nvPr>
            <p:ph type="subTitle" idx="1"/>
          </p:nvPr>
        </p:nvSpPr>
        <p:spPr>
          <a:xfrm>
            <a:off x="714282" y="1298700"/>
            <a:ext cx="4145400" cy="824100"/>
          </a:xfrm>
          <a:prstGeom prst="rect">
            <a:avLst/>
          </a:prstGeom>
        </p:spPr>
        <p:txBody>
          <a:bodyPr spcFirstLastPara="1" wrap="square" lIns="0" tIns="0" rIns="0" bIns="0" anchor="t" anchorCtr="0">
            <a:noAutofit/>
          </a:bodyPr>
          <a:lstStyle>
            <a:lvl1pPr marL="0" marR="0" lvl="0" indent="0" algn="l">
              <a:lnSpc>
                <a:spcPct val="100000"/>
              </a:lnSpc>
              <a:spcBef>
                <a:spcPts val="130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693" name="Google Shape;1693;p116"/>
          <p:cNvSpPr txBox="1">
            <a:spLocks noGrp="1"/>
          </p:cNvSpPr>
          <p:nvPr>
            <p:ph type="body" idx="2"/>
          </p:nvPr>
        </p:nvSpPr>
        <p:spPr>
          <a:xfrm>
            <a:off x="696509" y="2234250"/>
            <a:ext cx="3798000" cy="2205000"/>
          </a:xfrm>
          <a:prstGeom prst="rect">
            <a:avLst/>
          </a:prstGeom>
        </p:spPr>
        <p:txBody>
          <a:bodyPr spcFirstLastPara="1" wrap="square" lIns="0" tIns="0" rIns="0" bIns="0" anchor="t" anchorCtr="0">
            <a:noAutofit/>
          </a:bodyPr>
          <a:lstStyle>
            <a:lvl1pPr marL="457200" lvl="0" indent="-285750">
              <a:lnSpc>
                <a:spcPct val="105000"/>
              </a:lnSpc>
              <a:spcBef>
                <a:spcPts val="1300"/>
              </a:spcBef>
              <a:spcAft>
                <a:spcPts val="0"/>
              </a:spcAft>
              <a:buClr>
                <a:schemeClr val="dk2"/>
              </a:buClr>
              <a:buSzPts val="900"/>
              <a:buChar char="●"/>
              <a:defRPr sz="900"/>
            </a:lvl1pPr>
            <a:lvl2pPr marL="914400" lvl="1" indent="-285750">
              <a:lnSpc>
                <a:spcPct val="105000"/>
              </a:lnSpc>
              <a:spcBef>
                <a:spcPts val="1300"/>
              </a:spcBef>
              <a:spcAft>
                <a:spcPts val="0"/>
              </a:spcAft>
              <a:buClr>
                <a:schemeClr val="dk2"/>
              </a:buClr>
              <a:buSzPts val="900"/>
              <a:buChar char="●"/>
              <a:defRPr sz="900"/>
            </a:lvl2pPr>
            <a:lvl3pPr marL="1371600" lvl="2" indent="-285750">
              <a:lnSpc>
                <a:spcPct val="105000"/>
              </a:lnSpc>
              <a:spcBef>
                <a:spcPts val="1300"/>
              </a:spcBef>
              <a:spcAft>
                <a:spcPts val="0"/>
              </a:spcAft>
              <a:buClr>
                <a:schemeClr val="dk2"/>
              </a:buClr>
              <a:buSzPts val="900"/>
              <a:buChar char="●"/>
              <a:defRPr sz="900"/>
            </a:lvl3pPr>
            <a:lvl4pPr marL="1828800" lvl="3" indent="-285750">
              <a:lnSpc>
                <a:spcPct val="105000"/>
              </a:lnSpc>
              <a:spcBef>
                <a:spcPts val="1300"/>
              </a:spcBef>
              <a:spcAft>
                <a:spcPts val="0"/>
              </a:spcAft>
              <a:buClr>
                <a:schemeClr val="dk2"/>
              </a:buClr>
              <a:buSzPts val="900"/>
              <a:buChar char="●"/>
              <a:defRPr sz="900"/>
            </a:lvl4pPr>
            <a:lvl5pPr marL="2286000" lvl="4" indent="-285750">
              <a:lnSpc>
                <a:spcPct val="105000"/>
              </a:lnSpc>
              <a:spcBef>
                <a:spcPts val="1300"/>
              </a:spcBef>
              <a:spcAft>
                <a:spcPts val="0"/>
              </a:spcAft>
              <a:buClr>
                <a:schemeClr val="dk2"/>
              </a:buClr>
              <a:buSzPts val="900"/>
              <a:buChar char="●"/>
              <a:defRPr sz="900"/>
            </a:lvl5pPr>
            <a:lvl6pPr marL="2743200" lvl="5" indent="-228600">
              <a:lnSpc>
                <a:spcPct val="105000"/>
              </a:lnSpc>
              <a:spcBef>
                <a:spcPts val="1300"/>
              </a:spcBef>
              <a:spcAft>
                <a:spcPts val="0"/>
              </a:spcAft>
              <a:buNone/>
              <a:defRPr sz="100"/>
            </a:lvl6pPr>
            <a:lvl7pPr marL="3200400" lvl="6" indent="-228600">
              <a:lnSpc>
                <a:spcPct val="105000"/>
              </a:lnSpc>
              <a:spcBef>
                <a:spcPts val="1300"/>
              </a:spcBef>
              <a:spcAft>
                <a:spcPts val="0"/>
              </a:spcAft>
              <a:buNone/>
              <a:defRPr sz="100"/>
            </a:lvl7pPr>
            <a:lvl8pPr marL="3657600" lvl="7" indent="-228600">
              <a:lnSpc>
                <a:spcPct val="105000"/>
              </a:lnSpc>
              <a:spcBef>
                <a:spcPts val="1300"/>
              </a:spcBef>
              <a:spcAft>
                <a:spcPts val="0"/>
              </a:spcAft>
              <a:buNone/>
              <a:defRPr sz="100"/>
            </a:lvl8pPr>
            <a:lvl9pPr marL="4114800" lvl="8" indent="-228600">
              <a:lnSpc>
                <a:spcPct val="105000"/>
              </a:lnSpc>
              <a:spcBef>
                <a:spcPts val="1300"/>
              </a:spcBef>
              <a:spcAft>
                <a:spcPts val="0"/>
              </a:spcAft>
              <a:buNone/>
              <a:defRPr sz="100"/>
            </a:lvl9pPr>
          </a:lstStyle>
          <a:p>
            <a:endParaRPr/>
          </a:p>
        </p:txBody>
      </p:sp>
      <p:sp>
        <p:nvSpPr>
          <p:cNvPr id="1694" name="Google Shape;1694;p116"/>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Product Feature">
  <p:cSld name="70_Custom Layout_1_1">
    <p:bg>
      <p:bgPr>
        <a:blipFill>
          <a:blip r:embed="rId2">
            <a:alphaModFix/>
          </a:blip>
          <a:stretch>
            <a:fillRect/>
          </a:stretch>
        </a:blipFill>
        <a:effectLst/>
      </p:bgPr>
    </p:bg>
    <p:spTree>
      <p:nvGrpSpPr>
        <p:cNvPr id="1" name="Shape 1695"/>
        <p:cNvGrpSpPr/>
        <p:nvPr/>
      </p:nvGrpSpPr>
      <p:grpSpPr>
        <a:xfrm>
          <a:off x="0" y="0"/>
          <a:ext cx="0" cy="0"/>
          <a:chOff x="0" y="0"/>
          <a:chExt cx="0" cy="0"/>
        </a:xfrm>
      </p:grpSpPr>
      <p:sp>
        <p:nvSpPr>
          <p:cNvPr id="1696" name="Google Shape;1696;p117"/>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97" name="Google Shape;1697;p11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98" name="Google Shape;1698;p117"/>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1699" name="Google Shape;1699;p117"/>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00">
                <a:solidFill>
                  <a:srgbClr val="25146F"/>
                </a:solidFill>
                <a:latin typeface="Poppins Medium"/>
                <a:ea typeface="Poppins Medium"/>
                <a:cs typeface="Poppins Medium"/>
                <a:sym typeface="Poppins Medium"/>
              </a:rPr>
              <a:t>Page </a:t>
            </a:r>
            <a:fld id="{00000000-1234-1234-1234-123412341234}" type="slidenum">
              <a:rPr lang="en" sz="500">
                <a:solidFill>
                  <a:srgbClr val="25146F"/>
                </a:solidFill>
                <a:latin typeface="Poppins Medium"/>
                <a:ea typeface="Poppins Medium"/>
                <a:cs typeface="Poppins Medium"/>
                <a:sym typeface="Poppins Medium"/>
              </a:rPr>
              <a:t>‹#›</a:t>
            </a:fld>
            <a:endParaRPr sz="500">
              <a:solidFill>
                <a:srgbClr val="25146F"/>
              </a:solidFill>
              <a:latin typeface="Poppins Medium"/>
              <a:ea typeface="Poppins Medium"/>
              <a:cs typeface="Poppins Medium"/>
              <a:sym typeface="Poppins Medium"/>
            </a:endParaRPr>
          </a:p>
        </p:txBody>
      </p:sp>
      <p:sp>
        <p:nvSpPr>
          <p:cNvPr id="1700" name="Google Shape;1700;p117"/>
          <p:cNvSpPr txBox="1">
            <a:spLocks noGrp="1"/>
          </p:cNvSpPr>
          <p:nvPr>
            <p:ph type="subTitle" idx="1"/>
          </p:nvPr>
        </p:nvSpPr>
        <p:spPr>
          <a:xfrm>
            <a:off x="714057" y="1699650"/>
            <a:ext cx="3648300" cy="615000"/>
          </a:xfrm>
          <a:prstGeom prst="rect">
            <a:avLst/>
          </a:prstGeom>
        </p:spPr>
        <p:txBody>
          <a:bodyPr spcFirstLastPara="1" wrap="square" lIns="0" tIns="0" rIns="0" bIns="0" anchor="t" anchorCtr="0">
            <a:noAutofit/>
          </a:bodyPr>
          <a:lstStyle>
            <a:lvl1pPr marL="0" marR="0" lvl="0" indent="0" algn="l">
              <a:lnSpc>
                <a:spcPct val="95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701" name="Google Shape;1701;p117"/>
          <p:cNvSpPr>
            <a:spLocks noGrp="1"/>
          </p:cNvSpPr>
          <p:nvPr>
            <p:ph type="pic" idx="2"/>
          </p:nvPr>
        </p:nvSpPr>
        <p:spPr>
          <a:xfrm>
            <a:off x="4658506" y="1828744"/>
            <a:ext cx="3806400" cy="2423400"/>
          </a:xfrm>
          <a:prstGeom prst="rect">
            <a:avLst/>
          </a:prstGeom>
          <a:noFill/>
          <a:ln>
            <a:noFill/>
          </a:ln>
        </p:spPr>
      </p:sp>
      <p:sp>
        <p:nvSpPr>
          <p:cNvPr id="1702" name="Google Shape;1702;p117"/>
          <p:cNvSpPr txBox="1">
            <a:spLocks noGrp="1"/>
          </p:cNvSpPr>
          <p:nvPr>
            <p:ph type="body" idx="3"/>
          </p:nvPr>
        </p:nvSpPr>
        <p:spPr>
          <a:xfrm>
            <a:off x="697859" y="2617650"/>
            <a:ext cx="3490200" cy="14472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1710"/>
        <p:cNvGrpSpPr/>
        <p:nvPr/>
      </p:nvGrpSpPr>
      <p:grpSpPr>
        <a:xfrm>
          <a:off x="0" y="0"/>
          <a:ext cx="0" cy="0"/>
          <a:chOff x="0" y="0"/>
          <a:chExt cx="0" cy="0"/>
        </a:xfrm>
      </p:grpSpPr>
      <p:sp>
        <p:nvSpPr>
          <p:cNvPr id="1711" name="Google Shape;1711;p119"/>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b="1">
                <a:solidFill>
                  <a:schemeClr val="lt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12" name="Google Shape;1712;p119"/>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13" name="Google Shape;1713;p119"/>
          <p:cNvGrpSpPr/>
          <p:nvPr/>
        </p:nvGrpSpPr>
        <p:grpSpPr>
          <a:xfrm>
            <a:off x="7848585" y="4616745"/>
            <a:ext cx="948486" cy="279733"/>
            <a:chOff x="20929561" y="12311319"/>
            <a:chExt cx="2529297" cy="745954"/>
          </a:xfrm>
        </p:grpSpPr>
        <p:grpSp>
          <p:nvGrpSpPr>
            <p:cNvPr id="1714" name="Google Shape;1714;p119"/>
            <p:cNvGrpSpPr/>
            <p:nvPr/>
          </p:nvGrpSpPr>
          <p:grpSpPr>
            <a:xfrm>
              <a:off x="20929561" y="12311319"/>
              <a:ext cx="2433857" cy="745954"/>
              <a:chOff x="20929561" y="12311319"/>
              <a:chExt cx="2433857" cy="745954"/>
            </a:xfrm>
          </p:grpSpPr>
          <p:sp>
            <p:nvSpPr>
              <p:cNvPr id="1715" name="Google Shape;1715;p11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16" name="Google Shape;1716;p11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17" name="Google Shape;1717;p119"/>
              <p:cNvGrpSpPr/>
              <p:nvPr/>
            </p:nvGrpSpPr>
            <p:grpSpPr>
              <a:xfrm>
                <a:off x="22582537" y="12311321"/>
                <a:ext cx="780881" cy="745730"/>
                <a:chOff x="22582537" y="12311321"/>
                <a:chExt cx="780881" cy="745730"/>
              </a:xfrm>
            </p:grpSpPr>
            <p:grpSp>
              <p:nvGrpSpPr>
                <p:cNvPr id="1718" name="Google Shape;1718;p119"/>
                <p:cNvGrpSpPr/>
                <p:nvPr/>
              </p:nvGrpSpPr>
              <p:grpSpPr>
                <a:xfrm>
                  <a:off x="22582537" y="12311321"/>
                  <a:ext cx="780881" cy="745730"/>
                  <a:chOff x="22582537" y="12311321"/>
                  <a:chExt cx="780881" cy="745730"/>
                </a:xfrm>
              </p:grpSpPr>
              <p:sp>
                <p:nvSpPr>
                  <p:cNvPr id="1719" name="Google Shape;1719;p11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20" name="Google Shape;1720;p11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21" name="Google Shape;1721;p11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22" name="Google Shape;1722;p11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1723"/>
        <p:cNvGrpSpPr/>
        <p:nvPr/>
      </p:nvGrpSpPr>
      <p:grpSpPr>
        <a:xfrm>
          <a:off x="0" y="0"/>
          <a:ext cx="0" cy="0"/>
          <a:chOff x="0" y="0"/>
          <a:chExt cx="0" cy="0"/>
        </a:xfrm>
      </p:grpSpPr>
      <p:sp>
        <p:nvSpPr>
          <p:cNvPr id="1724" name="Google Shape;1724;p120"/>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25" name="Google Shape;1725;p120"/>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26" name="Google Shape;1726;p120"/>
          <p:cNvGrpSpPr/>
          <p:nvPr/>
        </p:nvGrpSpPr>
        <p:grpSpPr>
          <a:xfrm>
            <a:off x="7848585" y="4616745"/>
            <a:ext cx="948486" cy="279733"/>
            <a:chOff x="20929561" y="12311319"/>
            <a:chExt cx="2529297" cy="745954"/>
          </a:xfrm>
        </p:grpSpPr>
        <p:grpSp>
          <p:nvGrpSpPr>
            <p:cNvPr id="1727" name="Google Shape;1727;p120"/>
            <p:cNvGrpSpPr/>
            <p:nvPr/>
          </p:nvGrpSpPr>
          <p:grpSpPr>
            <a:xfrm>
              <a:off x="20929561" y="12311319"/>
              <a:ext cx="2433857" cy="745954"/>
              <a:chOff x="20929561" y="12311319"/>
              <a:chExt cx="2433857" cy="745954"/>
            </a:xfrm>
          </p:grpSpPr>
          <p:sp>
            <p:nvSpPr>
              <p:cNvPr id="1728" name="Google Shape;1728;p12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29" name="Google Shape;1729;p12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30" name="Google Shape;1730;p120"/>
              <p:cNvGrpSpPr/>
              <p:nvPr/>
            </p:nvGrpSpPr>
            <p:grpSpPr>
              <a:xfrm>
                <a:off x="22582537" y="12311321"/>
                <a:ext cx="780881" cy="745730"/>
                <a:chOff x="22582537" y="12311321"/>
                <a:chExt cx="780881" cy="745730"/>
              </a:xfrm>
            </p:grpSpPr>
            <p:grpSp>
              <p:nvGrpSpPr>
                <p:cNvPr id="1731" name="Google Shape;1731;p120"/>
                <p:cNvGrpSpPr/>
                <p:nvPr/>
              </p:nvGrpSpPr>
              <p:grpSpPr>
                <a:xfrm>
                  <a:off x="22582537" y="12311321"/>
                  <a:ext cx="780881" cy="745730"/>
                  <a:chOff x="22582537" y="12311321"/>
                  <a:chExt cx="780881" cy="745730"/>
                </a:xfrm>
              </p:grpSpPr>
              <p:sp>
                <p:nvSpPr>
                  <p:cNvPr id="1732" name="Google Shape;1732;p12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33" name="Google Shape;1733;p12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34" name="Google Shape;1734;p12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35" name="Google Shape;1735;p12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1736"/>
        <p:cNvGrpSpPr/>
        <p:nvPr/>
      </p:nvGrpSpPr>
      <p:grpSpPr>
        <a:xfrm>
          <a:off x="0" y="0"/>
          <a:ext cx="0" cy="0"/>
          <a:chOff x="0" y="0"/>
          <a:chExt cx="0" cy="0"/>
        </a:xfrm>
      </p:grpSpPr>
      <p:sp>
        <p:nvSpPr>
          <p:cNvPr id="1737" name="Google Shape;1737;p121"/>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50"/>
              <a:buFont typeface="Poppins"/>
              <a:buNone/>
              <a:defRPr sz="46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38" name="Google Shape;1738;p121"/>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39" name="Google Shape;1739;p121"/>
          <p:cNvGrpSpPr/>
          <p:nvPr/>
        </p:nvGrpSpPr>
        <p:grpSpPr>
          <a:xfrm>
            <a:off x="7848585" y="4616745"/>
            <a:ext cx="948486" cy="279733"/>
            <a:chOff x="20929561" y="12311319"/>
            <a:chExt cx="2529297" cy="745954"/>
          </a:xfrm>
        </p:grpSpPr>
        <p:grpSp>
          <p:nvGrpSpPr>
            <p:cNvPr id="1740" name="Google Shape;1740;p121"/>
            <p:cNvGrpSpPr/>
            <p:nvPr/>
          </p:nvGrpSpPr>
          <p:grpSpPr>
            <a:xfrm>
              <a:off x="20929561" y="12311319"/>
              <a:ext cx="2433857" cy="745954"/>
              <a:chOff x="20929561" y="12311319"/>
              <a:chExt cx="2433857" cy="745954"/>
            </a:xfrm>
          </p:grpSpPr>
          <p:sp>
            <p:nvSpPr>
              <p:cNvPr id="1741" name="Google Shape;1741;p1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42" name="Google Shape;1742;p1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43" name="Google Shape;1743;p121"/>
              <p:cNvGrpSpPr/>
              <p:nvPr/>
            </p:nvGrpSpPr>
            <p:grpSpPr>
              <a:xfrm>
                <a:off x="22582537" y="12311321"/>
                <a:ext cx="780881" cy="745730"/>
                <a:chOff x="22582537" y="12311321"/>
                <a:chExt cx="780881" cy="745730"/>
              </a:xfrm>
            </p:grpSpPr>
            <p:grpSp>
              <p:nvGrpSpPr>
                <p:cNvPr id="1744" name="Google Shape;1744;p121"/>
                <p:cNvGrpSpPr/>
                <p:nvPr/>
              </p:nvGrpSpPr>
              <p:grpSpPr>
                <a:xfrm>
                  <a:off x="22582537" y="12311321"/>
                  <a:ext cx="780881" cy="745730"/>
                  <a:chOff x="22582537" y="12311321"/>
                  <a:chExt cx="780881" cy="745730"/>
                </a:xfrm>
              </p:grpSpPr>
              <p:sp>
                <p:nvSpPr>
                  <p:cNvPr id="1745" name="Google Shape;1745;p1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46" name="Google Shape;1746;p1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47" name="Google Shape;1747;p1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48" name="Google Shape;1748;p1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1749"/>
        <p:cNvGrpSpPr/>
        <p:nvPr/>
      </p:nvGrpSpPr>
      <p:grpSpPr>
        <a:xfrm>
          <a:off x="0" y="0"/>
          <a:ext cx="0" cy="0"/>
          <a:chOff x="0" y="0"/>
          <a:chExt cx="0" cy="0"/>
        </a:xfrm>
      </p:grpSpPr>
      <p:sp>
        <p:nvSpPr>
          <p:cNvPr id="1750" name="Google Shape;1750;p122"/>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51" name="Google Shape;1751;p122"/>
          <p:cNvSpPr>
            <a:spLocks noGrp="1"/>
          </p:cNvSpPr>
          <p:nvPr>
            <p:ph type="pic" idx="2"/>
          </p:nvPr>
        </p:nvSpPr>
        <p:spPr>
          <a:xfrm>
            <a:off x="4899403" y="439313"/>
            <a:ext cx="3857100" cy="4264800"/>
          </a:xfrm>
          <a:prstGeom prst="roundRect">
            <a:avLst>
              <a:gd name="adj" fmla="val 3145"/>
            </a:avLst>
          </a:prstGeom>
          <a:noFill/>
          <a:ln>
            <a:noFill/>
          </a:ln>
        </p:spPr>
      </p:sp>
      <p:sp>
        <p:nvSpPr>
          <p:cNvPr id="1752" name="Google Shape;1752;p122"/>
          <p:cNvSpPr>
            <a:spLocks noGrp="1"/>
          </p:cNvSpPr>
          <p:nvPr>
            <p:ph type="pic" idx="3"/>
          </p:nvPr>
        </p:nvSpPr>
        <p:spPr>
          <a:xfrm>
            <a:off x="1991065" y="636560"/>
            <a:ext cx="1566000" cy="339600"/>
          </a:xfrm>
          <a:prstGeom prst="rect">
            <a:avLst/>
          </a:prstGeom>
          <a:solidFill>
            <a:schemeClr val="lt1"/>
          </a:solidFill>
          <a:ln>
            <a:noFill/>
          </a:ln>
        </p:spPr>
      </p:sp>
      <p:sp>
        <p:nvSpPr>
          <p:cNvPr id="1753" name="Google Shape;1753;p122"/>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54" name="Google Shape;1754;p122"/>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55" name="Google Shape;1755;p122"/>
          <p:cNvGrpSpPr/>
          <p:nvPr/>
        </p:nvGrpSpPr>
        <p:grpSpPr>
          <a:xfrm>
            <a:off x="645294" y="661955"/>
            <a:ext cx="1204506" cy="283739"/>
            <a:chOff x="1720785" y="1765213"/>
            <a:chExt cx="3212015" cy="756636"/>
          </a:xfrm>
        </p:grpSpPr>
        <p:grpSp>
          <p:nvGrpSpPr>
            <p:cNvPr id="1756" name="Google Shape;1756;p122"/>
            <p:cNvGrpSpPr/>
            <p:nvPr/>
          </p:nvGrpSpPr>
          <p:grpSpPr>
            <a:xfrm>
              <a:off x="1720785" y="1765213"/>
              <a:ext cx="2468571" cy="756636"/>
              <a:chOff x="1720785" y="1765213"/>
              <a:chExt cx="2468571" cy="756636"/>
            </a:xfrm>
          </p:grpSpPr>
          <p:sp>
            <p:nvSpPr>
              <p:cNvPr id="1757" name="Google Shape;1757;p122"/>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58" name="Google Shape;1758;p122"/>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59" name="Google Shape;1759;p122"/>
              <p:cNvGrpSpPr/>
              <p:nvPr/>
            </p:nvGrpSpPr>
            <p:grpSpPr>
              <a:xfrm>
                <a:off x="3397356" y="1765216"/>
                <a:ext cx="792000" cy="756633"/>
                <a:chOff x="3397356" y="1765216"/>
                <a:chExt cx="792000" cy="756633"/>
              </a:xfrm>
            </p:grpSpPr>
            <p:grpSp>
              <p:nvGrpSpPr>
                <p:cNvPr id="1760" name="Google Shape;1760;p122"/>
                <p:cNvGrpSpPr/>
                <p:nvPr/>
              </p:nvGrpSpPr>
              <p:grpSpPr>
                <a:xfrm>
                  <a:off x="3397356" y="1765216"/>
                  <a:ext cx="792000" cy="756633"/>
                  <a:chOff x="3397356" y="1765216"/>
                  <a:chExt cx="792000" cy="756633"/>
                </a:xfrm>
              </p:grpSpPr>
              <p:sp>
                <p:nvSpPr>
                  <p:cNvPr id="1761" name="Google Shape;1761;p122"/>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62" name="Google Shape;1762;p122"/>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63" name="Google Shape;1763;p122"/>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64" name="Google Shape;1764;p122"/>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65" name="Google Shape;1765;p122"/>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b="1">
                <a:solidFill>
                  <a:schemeClr val="lt1"/>
                </a:solidFill>
                <a:latin typeface="Poppins SemiBold"/>
                <a:ea typeface="Poppins SemiBold"/>
                <a:cs typeface="Poppins SemiBold"/>
                <a:sym typeface="Poppins SemiBold"/>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9" name="Google Shape;59;p14"/>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60" name="Google Shape;60;p14"/>
          <p:cNvGrpSpPr/>
          <p:nvPr/>
        </p:nvGrpSpPr>
        <p:grpSpPr>
          <a:xfrm>
            <a:off x="7848585" y="4616745"/>
            <a:ext cx="948486" cy="279733"/>
            <a:chOff x="20929561" y="12311319"/>
            <a:chExt cx="2529297" cy="745954"/>
          </a:xfrm>
        </p:grpSpPr>
        <p:grpSp>
          <p:nvGrpSpPr>
            <p:cNvPr id="61" name="Google Shape;61;p14"/>
            <p:cNvGrpSpPr/>
            <p:nvPr/>
          </p:nvGrpSpPr>
          <p:grpSpPr>
            <a:xfrm>
              <a:off x="20929561" y="12311319"/>
              <a:ext cx="2433857" cy="745954"/>
              <a:chOff x="20929561" y="12311319"/>
              <a:chExt cx="2433857" cy="745954"/>
            </a:xfrm>
          </p:grpSpPr>
          <p:sp>
            <p:nvSpPr>
              <p:cNvPr id="62" name="Google Shape;62;p1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3" name="Google Shape;63;p1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64" name="Google Shape;64;p14"/>
              <p:cNvGrpSpPr/>
              <p:nvPr/>
            </p:nvGrpSpPr>
            <p:grpSpPr>
              <a:xfrm>
                <a:off x="22582537" y="12311321"/>
                <a:ext cx="780881" cy="745730"/>
                <a:chOff x="22582537" y="12311321"/>
                <a:chExt cx="780881" cy="745730"/>
              </a:xfrm>
            </p:grpSpPr>
            <p:grpSp>
              <p:nvGrpSpPr>
                <p:cNvPr id="65" name="Google Shape;65;p14"/>
                <p:cNvGrpSpPr/>
                <p:nvPr/>
              </p:nvGrpSpPr>
              <p:grpSpPr>
                <a:xfrm>
                  <a:off x="22582537" y="12311321"/>
                  <a:ext cx="780881" cy="745730"/>
                  <a:chOff x="22582537" y="12311321"/>
                  <a:chExt cx="780881" cy="745730"/>
                </a:xfrm>
              </p:grpSpPr>
              <p:sp>
                <p:nvSpPr>
                  <p:cNvPr id="66" name="Google Shape;66;p1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7" name="Google Shape;67;p1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68" name="Google Shape;68;p1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69" name="Google Shape;69;p1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766"/>
        <p:cNvGrpSpPr/>
        <p:nvPr/>
      </p:nvGrpSpPr>
      <p:grpSpPr>
        <a:xfrm>
          <a:off x="0" y="0"/>
          <a:ext cx="0" cy="0"/>
          <a:chOff x="0" y="0"/>
          <a:chExt cx="0" cy="0"/>
        </a:xfrm>
      </p:grpSpPr>
      <p:grpSp>
        <p:nvGrpSpPr>
          <p:cNvPr id="1767" name="Google Shape;1767;p123"/>
          <p:cNvGrpSpPr/>
          <p:nvPr/>
        </p:nvGrpSpPr>
        <p:grpSpPr>
          <a:xfrm>
            <a:off x="645294" y="661955"/>
            <a:ext cx="962007" cy="283739"/>
            <a:chOff x="1720785" y="1765213"/>
            <a:chExt cx="2565353" cy="756636"/>
          </a:xfrm>
        </p:grpSpPr>
        <p:grpSp>
          <p:nvGrpSpPr>
            <p:cNvPr id="1768" name="Google Shape;1768;p123"/>
            <p:cNvGrpSpPr/>
            <p:nvPr/>
          </p:nvGrpSpPr>
          <p:grpSpPr>
            <a:xfrm>
              <a:off x="1720785" y="1765213"/>
              <a:ext cx="2468571" cy="756636"/>
              <a:chOff x="1720785" y="1765213"/>
              <a:chExt cx="2468571" cy="756636"/>
            </a:xfrm>
          </p:grpSpPr>
          <p:sp>
            <p:nvSpPr>
              <p:cNvPr id="1769" name="Google Shape;1769;p123"/>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70" name="Google Shape;1770;p123"/>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71" name="Google Shape;1771;p123"/>
              <p:cNvGrpSpPr/>
              <p:nvPr/>
            </p:nvGrpSpPr>
            <p:grpSpPr>
              <a:xfrm>
                <a:off x="3397356" y="1765216"/>
                <a:ext cx="792000" cy="756633"/>
                <a:chOff x="3397356" y="1765216"/>
                <a:chExt cx="792000" cy="756633"/>
              </a:xfrm>
            </p:grpSpPr>
            <p:grpSp>
              <p:nvGrpSpPr>
                <p:cNvPr id="1772" name="Google Shape;1772;p123"/>
                <p:cNvGrpSpPr/>
                <p:nvPr/>
              </p:nvGrpSpPr>
              <p:grpSpPr>
                <a:xfrm>
                  <a:off x="3397356" y="1765216"/>
                  <a:ext cx="792000" cy="756633"/>
                  <a:chOff x="3397356" y="1765216"/>
                  <a:chExt cx="792000" cy="756633"/>
                </a:xfrm>
              </p:grpSpPr>
              <p:sp>
                <p:nvSpPr>
                  <p:cNvPr id="1773" name="Google Shape;1773;p123"/>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74" name="Google Shape;1774;p123"/>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75" name="Google Shape;1775;p123"/>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76" name="Google Shape;1776;p123"/>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77" name="Google Shape;1777;p123"/>
          <p:cNvSpPr/>
          <p:nvPr/>
        </p:nvSpPr>
        <p:spPr>
          <a:xfrm>
            <a:off x="1761902" y="72453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78" name="Google Shape;1778;p123"/>
          <p:cNvSpPr/>
          <p:nvPr/>
        </p:nvSpPr>
        <p:spPr>
          <a:xfrm rot="5400000">
            <a:off x="1761959" y="72445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79" name="Google Shape;1779;p123"/>
          <p:cNvGrpSpPr/>
          <p:nvPr/>
        </p:nvGrpSpPr>
        <p:grpSpPr>
          <a:xfrm>
            <a:off x="645294" y="661955"/>
            <a:ext cx="1204506" cy="283739"/>
            <a:chOff x="1720785" y="1765213"/>
            <a:chExt cx="3212015" cy="756636"/>
          </a:xfrm>
        </p:grpSpPr>
        <p:grpSp>
          <p:nvGrpSpPr>
            <p:cNvPr id="1780" name="Google Shape;1780;p123"/>
            <p:cNvGrpSpPr/>
            <p:nvPr/>
          </p:nvGrpSpPr>
          <p:grpSpPr>
            <a:xfrm>
              <a:off x="1720785" y="1765213"/>
              <a:ext cx="2468571" cy="756636"/>
              <a:chOff x="1720785" y="1765213"/>
              <a:chExt cx="2468571" cy="756636"/>
            </a:xfrm>
          </p:grpSpPr>
          <p:sp>
            <p:nvSpPr>
              <p:cNvPr id="1781" name="Google Shape;1781;p123"/>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82" name="Google Shape;1782;p123"/>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83" name="Google Shape;1783;p123"/>
              <p:cNvGrpSpPr/>
              <p:nvPr/>
            </p:nvGrpSpPr>
            <p:grpSpPr>
              <a:xfrm>
                <a:off x="3397356" y="1765216"/>
                <a:ext cx="792000" cy="756633"/>
                <a:chOff x="3397356" y="1765216"/>
                <a:chExt cx="792000" cy="756633"/>
              </a:xfrm>
            </p:grpSpPr>
            <p:grpSp>
              <p:nvGrpSpPr>
                <p:cNvPr id="1784" name="Google Shape;1784;p123"/>
                <p:cNvGrpSpPr/>
                <p:nvPr/>
              </p:nvGrpSpPr>
              <p:grpSpPr>
                <a:xfrm>
                  <a:off x="3397356" y="1765216"/>
                  <a:ext cx="792000" cy="756633"/>
                  <a:chOff x="3397356" y="1765216"/>
                  <a:chExt cx="792000" cy="756633"/>
                </a:xfrm>
              </p:grpSpPr>
              <p:sp>
                <p:nvSpPr>
                  <p:cNvPr id="1785" name="Google Shape;1785;p123"/>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86" name="Google Shape;1786;p123"/>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87" name="Google Shape;1787;p123"/>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88" name="Google Shape;1788;p123"/>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89" name="Google Shape;1789;p123"/>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90" name="Google Shape;1790;p123"/>
          <p:cNvSpPr>
            <a:spLocks noGrp="1"/>
          </p:cNvSpPr>
          <p:nvPr>
            <p:ph type="pic" idx="2"/>
          </p:nvPr>
        </p:nvSpPr>
        <p:spPr>
          <a:xfrm>
            <a:off x="1991065" y="636560"/>
            <a:ext cx="1566000" cy="339600"/>
          </a:xfrm>
          <a:prstGeom prst="rect">
            <a:avLst/>
          </a:prstGeom>
          <a:solidFill>
            <a:schemeClr val="lt1"/>
          </a:solidFill>
          <a:ln>
            <a:noFill/>
          </a:ln>
        </p:spPr>
      </p:sp>
      <p:sp>
        <p:nvSpPr>
          <p:cNvPr id="1791" name="Google Shape;1791;p123"/>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92" name="Google Shape;1792;p123"/>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1793" name="Google Shape;1793;p123"/>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794"/>
        <p:cNvGrpSpPr/>
        <p:nvPr/>
      </p:nvGrpSpPr>
      <p:grpSpPr>
        <a:xfrm>
          <a:off x="0" y="0"/>
          <a:ext cx="0" cy="0"/>
          <a:chOff x="0" y="0"/>
          <a:chExt cx="0" cy="0"/>
        </a:xfrm>
      </p:grpSpPr>
      <p:sp>
        <p:nvSpPr>
          <p:cNvPr id="1795" name="Google Shape;1795;p124"/>
          <p:cNvSpPr/>
          <p:nvPr/>
        </p:nvSpPr>
        <p:spPr>
          <a:xfrm>
            <a:off x="1761902" y="72453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96" name="Google Shape;1796;p124"/>
          <p:cNvSpPr/>
          <p:nvPr/>
        </p:nvSpPr>
        <p:spPr>
          <a:xfrm rot="5400000">
            <a:off x="1761959" y="72445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97" name="Google Shape;1797;p124"/>
          <p:cNvSpPr>
            <a:spLocks noGrp="1"/>
          </p:cNvSpPr>
          <p:nvPr>
            <p:ph type="pic" idx="2"/>
          </p:nvPr>
        </p:nvSpPr>
        <p:spPr>
          <a:xfrm>
            <a:off x="1991065" y="636560"/>
            <a:ext cx="1566000" cy="339600"/>
          </a:xfrm>
          <a:prstGeom prst="rect">
            <a:avLst/>
          </a:prstGeom>
          <a:solidFill>
            <a:schemeClr val="lt2"/>
          </a:solidFill>
          <a:ln>
            <a:noFill/>
          </a:ln>
        </p:spPr>
      </p:sp>
      <p:sp>
        <p:nvSpPr>
          <p:cNvPr id="1798" name="Google Shape;1798;p124"/>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1799" name="Google Shape;1799;p124"/>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1800" name="Google Shape;1800;p124"/>
          <p:cNvSpPr>
            <a:spLocks noGrp="1"/>
          </p:cNvSpPr>
          <p:nvPr>
            <p:ph type="pic" idx="3"/>
          </p:nvPr>
        </p:nvSpPr>
        <p:spPr>
          <a:xfrm>
            <a:off x="4899403" y="439313"/>
            <a:ext cx="3857100" cy="4264800"/>
          </a:xfrm>
          <a:prstGeom prst="roundRect">
            <a:avLst>
              <a:gd name="adj" fmla="val 3145"/>
            </a:avLst>
          </a:prstGeom>
          <a:noFill/>
          <a:ln>
            <a:noFill/>
          </a:ln>
        </p:spPr>
      </p:sp>
      <p:pic>
        <p:nvPicPr>
          <p:cNvPr id="1801" name="Google Shape;1801;p124"/>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802"/>
        <p:cNvGrpSpPr/>
        <p:nvPr/>
      </p:nvGrpSpPr>
      <p:grpSpPr>
        <a:xfrm>
          <a:off x="0" y="0"/>
          <a:ext cx="0" cy="0"/>
          <a:chOff x="0" y="0"/>
          <a:chExt cx="0" cy="0"/>
        </a:xfrm>
      </p:grpSpPr>
      <p:sp>
        <p:nvSpPr>
          <p:cNvPr id="1803" name="Google Shape;1803;p125"/>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04" name="Google Shape;1804;p125"/>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05" name="Google Shape;1805;p125"/>
          <p:cNvSpPr>
            <a:spLocks noGrp="1"/>
          </p:cNvSpPr>
          <p:nvPr>
            <p:ph type="pic" idx="2"/>
          </p:nvPr>
        </p:nvSpPr>
        <p:spPr>
          <a:xfrm>
            <a:off x="1991065" y="636560"/>
            <a:ext cx="1566000" cy="339600"/>
          </a:xfrm>
          <a:prstGeom prst="rect">
            <a:avLst/>
          </a:prstGeom>
          <a:solidFill>
            <a:schemeClr val="lt2"/>
          </a:solidFill>
          <a:ln>
            <a:noFill/>
          </a:ln>
        </p:spPr>
      </p:sp>
      <p:sp>
        <p:nvSpPr>
          <p:cNvPr id="1806" name="Google Shape;1806;p125"/>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1807" name="Google Shape;1807;p125"/>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1808" name="Google Shape;1808;p125"/>
          <p:cNvSpPr>
            <a:spLocks noGrp="1"/>
          </p:cNvSpPr>
          <p:nvPr>
            <p:ph type="pic" idx="3"/>
          </p:nvPr>
        </p:nvSpPr>
        <p:spPr>
          <a:xfrm>
            <a:off x="4899403" y="439313"/>
            <a:ext cx="3857100" cy="4264800"/>
          </a:xfrm>
          <a:prstGeom prst="roundRect">
            <a:avLst>
              <a:gd name="adj" fmla="val 3145"/>
            </a:avLst>
          </a:prstGeom>
          <a:noFill/>
          <a:ln>
            <a:noFill/>
          </a:ln>
        </p:spPr>
      </p:sp>
      <p:pic>
        <p:nvPicPr>
          <p:cNvPr id="1809" name="Google Shape;1809;p125"/>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810"/>
        <p:cNvGrpSpPr/>
        <p:nvPr/>
      </p:nvGrpSpPr>
      <p:grpSpPr>
        <a:xfrm>
          <a:off x="0" y="0"/>
          <a:ext cx="0" cy="0"/>
          <a:chOff x="0" y="0"/>
          <a:chExt cx="0" cy="0"/>
        </a:xfrm>
      </p:grpSpPr>
      <p:pic>
        <p:nvPicPr>
          <p:cNvPr id="1811" name="Google Shape;1811;p126"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12" name="Google Shape;1812;p126"/>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13" name="Google Shape;1813;p126"/>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14" name="Google Shape;1814;p126"/>
          <p:cNvGrpSpPr/>
          <p:nvPr/>
        </p:nvGrpSpPr>
        <p:grpSpPr>
          <a:xfrm>
            <a:off x="7564573" y="4241698"/>
            <a:ext cx="948486" cy="279733"/>
            <a:chOff x="20929561" y="12311319"/>
            <a:chExt cx="2529297" cy="745954"/>
          </a:xfrm>
        </p:grpSpPr>
        <p:grpSp>
          <p:nvGrpSpPr>
            <p:cNvPr id="1815" name="Google Shape;1815;p126"/>
            <p:cNvGrpSpPr/>
            <p:nvPr/>
          </p:nvGrpSpPr>
          <p:grpSpPr>
            <a:xfrm>
              <a:off x="20929561" y="12311319"/>
              <a:ext cx="2433857" cy="745954"/>
              <a:chOff x="20929561" y="12311319"/>
              <a:chExt cx="2433857" cy="745954"/>
            </a:xfrm>
          </p:grpSpPr>
          <p:sp>
            <p:nvSpPr>
              <p:cNvPr id="1816" name="Google Shape;1816;p1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17" name="Google Shape;1817;p1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18" name="Google Shape;1818;p126"/>
              <p:cNvGrpSpPr/>
              <p:nvPr/>
            </p:nvGrpSpPr>
            <p:grpSpPr>
              <a:xfrm>
                <a:off x="22582537" y="12311321"/>
                <a:ext cx="780881" cy="745730"/>
                <a:chOff x="22582537" y="12311321"/>
                <a:chExt cx="780881" cy="745730"/>
              </a:xfrm>
            </p:grpSpPr>
            <p:grpSp>
              <p:nvGrpSpPr>
                <p:cNvPr id="1819" name="Google Shape;1819;p126"/>
                <p:cNvGrpSpPr/>
                <p:nvPr/>
              </p:nvGrpSpPr>
              <p:grpSpPr>
                <a:xfrm>
                  <a:off x="22582537" y="12311321"/>
                  <a:ext cx="780881" cy="745730"/>
                  <a:chOff x="22582537" y="12311321"/>
                  <a:chExt cx="780881" cy="745730"/>
                </a:xfrm>
              </p:grpSpPr>
              <p:sp>
                <p:nvSpPr>
                  <p:cNvPr id="1820" name="Google Shape;1820;p1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21" name="Google Shape;1821;p1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22" name="Google Shape;1822;p1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23" name="Google Shape;1823;p1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824"/>
        <p:cNvGrpSpPr/>
        <p:nvPr/>
      </p:nvGrpSpPr>
      <p:grpSpPr>
        <a:xfrm>
          <a:off x="0" y="0"/>
          <a:ext cx="0" cy="0"/>
          <a:chOff x="0" y="0"/>
          <a:chExt cx="0" cy="0"/>
        </a:xfrm>
      </p:grpSpPr>
      <p:pic>
        <p:nvPicPr>
          <p:cNvPr id="1825" name="Google Shape;1825;p127"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26" name="Google Shape;1826;p127"/>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27" name="Google Shape;1827;p127"/>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28" name="Google Shape;1828;p127"/>
          <p:cNvGrpSpPr/>
          <p:nvPr/>
        </p:nvGrpSpPr>
        <p:grpSpPr>
          <a:xfrm>
            <a:off x="7564573" y="4241698"/>
            <a:ext cx="948486" cy="279733"/>
            <a:chOff x="20929561" y="12311319"/>
            <a:chExt cx="2529297" cy="745954"/>
          </a:xfrm>
        </p:grpSpPr>
        <p:grpSp>
          <p:nvGrpSpPr>
            <p:cNvPr id="1829" name="Google Shape;1829;p127"/>
            <p:cNvGrpSpPr/>
            <p:nvPr/>
          </p:nvGrpSpPr>
          <p:grpSpPr>
            <a:xfrm>
              <a:off x="20929561" y="12311319"/>
              <a:ext cx="2433857" cy="745954"/>
              <a:chOff x="20929561" y="12311319"/>
              <a:chExt cx="2433857" cy="745954"/>
            </a:xfrm>
          </p:grpSpPr>
          <p:sp>
            <p:nvSpPr>
              <p:cNvPr id="1830" name="Google Shape;1830;p12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31" name="Google Shape;1831;p12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32" name="Google Shape;1832;p127"/>
              <p:cNvGrpSpPr/>
              <p:nvPr/>
            </p:nvGrpSpPr>
            <p:grpSpPr>
              <a:xfrm>
                <a:off x="22582537" y="12311321"/>
                <a:ext cx="780881" cy="745730"/>
                <a:chOff x="22582537" y="12311321"/>
                <a:chExt cx="780881" cy="745730"/>
              </a:xfrm>
            </p:grpSpPr>
            <p:grpSp>
              <p:nvGrpSpPr>
                <p:cNvPr id="1833" name="Google Shape;1833;p127"/>
                <p:cNvGrpSpPr/>
                <p:nvPr/>
              </p:nvGrpSpPr>
              <p:grpSpPr>
                <a:xfrm>
                  <a:off x="22582537" y="12311321"/>
                  <a:ext cx="780881" cy="745730"/>
                  <a:chOff x="22582537" y="12311321"/>
                  <a:chExt cx="780881" cy="745730"/>
                </a:xfrm>
              </p:grpSpPr>
              <p:sp>
                <p:nvSpPr>
                  <p:cNvPr id="1834" name="Google Shape;1834;p12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35" name="Google Shape;1835;p12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36" name="Google Shape;1836;p12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37" name="Google Shape;1837;p12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1838"/>
        <p:cNvGrpSpPr/>
        <p:nvPr/>
      </p:nvGrpSpPr>
      <p:grpSpPr>
        <a:xfrm>
          <a:off x="0" y="0"/>
          <a:ext cx="0" cy="0"/>
          <a:chOff x="0" y="0"/>
          <a:chExt cx="0" cy="0"/>
        </a:xfrm>
      </p:grpSpPr>
      <p:pic>
        <p:nvPicPr>
          <p:cNvPr id="1839" name="Google Shape;1839;p128"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40" name="Google Shape;1840;p128"/>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41" name="Google Shape;1841;p128"/>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42" name="Google Shape;1842;p128"/>
          <p:cNvGrpSpPr/>
          <p:nvPr/>
        </p:nvGrpSpPr>
        <p:grpSpPr>
          <a:xfrm>
            <a:off x="7564573" y="4241698"/>
            <a:ext cx="948486" cy="279733"/>
            <a:chOff x="20929561" y="12311319"/>
            <a:chExt cx="2529297" cy="745954"/>
          </a:xfrm>
        </p:grpSpPr>
        <p:grpSp>
          <p:nvGrpSpPr>
            <p:cNvPr id="1843" name="Google Shape;1843;p128"/>
            <p:cNvGrpSpPr/>
            <p:nvPr/>
          </p:nvGrpSpPr>
          <p:grpSpPr>
            <a:xfrm>
              <a:off x="20929561" y="12311319"/>
              <a:ext cx="2433857" cy="745954"/>
              <a:chOff x="20929561" y="12311319"/>
              <a:chExt cx="2433857" cy="745954"/>
            </a:xfrm>
          </p:grpSpPr>
          <p:sp>
            <p:nvSpPr>
              <p:cNvPr id="1844" name="Google Shape;1844;p128"/>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45" name="Google Shape;1845;p128"/>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46" name="Google Shape;1846;p128"/>
              <p:cNvGrpSpPr/>
              <p:nvPr/>
            </p:nvGrpSpPr>
            <p:grpSpPr>
              <a:xfrm>
                <a:off x="22582537" y="12311321"/>
                <a:ext cx="780881" cy="745730"/>
                <a:chOff x="22582537" y="12311321"/>
                <a:chExt cx="780881" cy="745730"/>
              </a:xfrm>
            </p:grpSpPr>
            <p:grpSp>
              <p:nvGrpSpPr>
                <p:cNvPr id="1847" name="Google Shape;1847;p128"/>
                <p:cNvGrpSpPr/>
                <p:nvPr/>
              </p:nvGrpSpPr>
              <p:grpSpPr>
                <a:xfrm>
                  <a:off x="22582537" y="12311321"/>
                  <a:ext cx="780881" cy="745730"/>
                  <a:chOff x="22582537" y="12311321"/>
                  <a:chExt cx="780881" cy="745730"/>
                </a:xfrm>
              </p:grpSpPr>
              <p:sp>
                <p:nvSpPr>
                  <p:cNvPr id="1848" name="Google Shape;1848;p128"/>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49" name="Google Shape;1849;p128"/>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50" name="Google Shape;1850;p128"/>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51" name="Google Shape;1851;p128"/>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1866"/>
        <p:cNvGrpSpPr/>
        <p:nvPr/>
      </p:nvGrpSpPr>
      <p:grpSpPr>
        <a:xfrm>
          <a:off x="0" y="0"/>
          <a:ext cx="0" cy="0"/>
          <a:chOff x="0" y="0"/>
          <a:chExt cx="0" cy="0"/>
        </a:xfrm>
      </p:grpSpPr>
      <p:pic>
        <p:nvPicPr>
          <p:cNvPr id="1867" name="Google Shape;1867;p130"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68" name="Google Shape;1868;p130"/>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69" name="Google Shape;1869;p130"/>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70" name="Google Shape;1870;p130"/>
          <p:cNvGrpSpPr/>
          <p:nvPr/>
        </p:nvGrpSpPr>
        <p:grpSpPr>
          <a:xfrm>
            <a:off x="7564573" y="4241698"/>
            <a:ext cx="948486" cy="279733"/>
            <a:chOff x="20929561" y="12311319"/>
            <a:chExt cx="2529297" cy="745954"/>
          </a:xfrm>
        </p:grpSpPr>
        <p:grpSp>
          <p:nvGrpSpPr>
            <p:cNvPr id="1871" name="Google Shape;1871;p130"/>
            <p:cNvGrpSpPr/>
            <p:nvPr/>
          </p:nvGrpSpPr>
          <p:grpSpPr>
            <a:xfrm>
              <a:off x="20929561" y="12311319"/>
              <a:ext cx="2433857" cy="745954"/>
              <a:chOff x="20929561" y="12311319"/>
              <a:chExt cx="2433857" cy="745954"/>
            </a:xfrm>
          </p:grpSpPr>
          <p:sp>
            <p:nvSpPr>
              <p:cNvPr id="1872" name="Google Shape;1872;p13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73" name="Google Shape;1873;p13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74" name="Google Shape;1874;p130"/>
              <p:cNvGrpSpPr/>
              <p:nvPr/>
            </p:nvGrpSpPr>
            <p:grpSpPr>
              <a:xfrm>
                <a:off x="22582537" y="12311321"/>
                <a:ext cx="780881" cy="745730"/>
                <a:chOff x="22582537" y="12311321"/>
                <a:chExt cx="780881" cy="745730"/>
              </a:xfrm>
            </p:grpSpPr>
            <p:grpSp>
              <p:nvGrpSpPr>
                <p:cNvPr id="1875" name="Google Shape;1875;p130"/>
                <p:cNvGrpSpPr/>
                <p:nvPr/>
              </p:nvGrpSpPr>
              <p:grpSpPr>
                <a:xfrm>
                  <a:off x="22582537" y="12311321"/>
                  <a:ext cx="780881" cy="745730"/>
                  <a:chOff x="22582537" y="12311321"/>
                  <a:chExt cx="780881" cy="745730"/>
                </a:xfrm>
              </p:grpSpPr>
              <p:sp>
                <p:nvSpPr>
                  <p:cNvPr id="1876" name="Google Shape;1876;p13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77" name="Google Shape;1877;p13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78" name="Google Shape;1878;p13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79" name="Google Shape;1879;p13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1880"/>
        <p:cNvGrpSpPr/>
        <p:nvPr/>
      </p:nvGrpSpPr>
      <p:grpSpPr>
        <a:xfrm>
          <a:off x="0" y="0"/>
          <a:ext cx="0" cy="0"/>
          <a:chOff x="0" y="0"/>
          <a:chExt cx="0" cy="0"/>
        </a:xfrm>
      </p:grpSpPr>
      <p:pic>
        <p:nvPicPr>
          <p:cNvPr id="1881" name="Google Shape;1881;p131"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82" name="Google Shape;1882;p131"/>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83" name="Google Shape;1883;p131"/>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84" name="Google Shape;1884;p131"/>
          <p:cNvGrpSpPr/>
          <p:nvPr/>
        </p:nvGrpSpPr>
        <p:grpSpPr>
          <a:xfrm>
            <a:off x="7564573" y="4241698"/>
            <a:ext cx="948486" cy="279733"/>
            <a:chOff x="20929561" y="12311319"/>
            <a:chExt cx="2529297" cy="745954"/>
          </a:xfrm>
        </p:grpSpPr>
        <p:grpSp>
          <p:nvGrpSpPr>
            <p:cNvPr id="1885" name="Google Shape;1885;p131"/>
            <p:cNvGrpSpPr/>
            <p:nvPr/>
          </p:nvGrpSpPr>
          <p:grpSpPr>
            <a:xfrm>
              <a:off x="20929561" y="12311319"/>
              <a:ext cx="2433857" cy="745954"/>
              <a:chOff x="20929561" y="12311319"/>
              <a:chExt cx="2433857" cy="745954"/>
            </a:xfrm>
          </p:grpSpPr>
          <p:sp>
            <p:nvSpPr>
              <p:cNvPr id="1886" name="Google Shape;1886;p13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87" name="Google Shape;1887;p13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88" name="Google Shape;1888;p131"/>
              <p:cNvGrpSpPr/>
              <p:nvPr/>
            </p:nvGrpSpPr>
            <p:grpSpPr>
              <a:xfrm>
                <a:off x="22582537" y="12311321"/>
                <a:ext cx="780881" cy="745730"/>
                <a:chOff x="22582537" y="12311321"/>
                <a:chExt cx="780881" cy="745730"/>
              </a:xfrm>
            </p:grpSpPr>
            <p:grpSp>
              <p:nvGrpSpPr>
                <p:cNvPr id="1889" name="Google Shape;1889;p131"/>
                <p:cNvGrpSpPr/>
                <p:nvPr/>
              </p:nvGrpSpPr>
              <p:grpSpPr>
                <a:xfrm>
                  <a:off x="22582537" y="12311321"/>
                  <a:ext cx="780881" cy="745730"/>
                  <a:chOff x="22582537" y="12311321"/>
                  <a:chExt cx="780881" cy="745730"/>
                </a:xfrm>
              </p:grpSpPr>
              <p:sp>
                <p:nvSpPr>
                  <p:cNvPr id="1890" name="Google Shape;1890;p13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91" name="Google Shape;1891;p13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92" name="Google Shape;1892;p13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93" name="Google Shape;1893;p13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1894"/>
        <p:cNvGrpSpPr/>
        <p:nvPr/>
      </p:nvGrpSpPr>
      <p:grpSpPr>
        <a:xfrm>
          <a:off x="0" y="0"/>
          <a:ext cx="0" cy="0"/>
          <a:chOff x="0" y="0"/>
          <a:chExt cx="0" cy="0"/>
        </a:xfrm>
      </p:grpSpPr>
      <p:sp>
        <p:nvSpPr>
          <p:cNvPr id="1895" name="Google Shape;1895;p132"/>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896" name="Google Shape;1896;p132"/>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897" name="Google Shape;1897;p1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898" name="Google Shape;1898;p132"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899" name="Google Shape;1899;p132"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900" name="Google Shape;1900;p132"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901" name="Google Shape;1901;p132"/>
          <p:cNvSpPr txBox="1">
            <a:spLocks noGrp="1"/>
          </p:cNvSpPr>
          <p:nvPr>
            <p:ph type="title"/>
          </p:nvPr>
        </p:nvSpPr>
        <p:spPr>
          <a:xfrm>
            <a:off x="4740910" y="616519"/>
            <a:ext cx="3124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2" name="Google Shape;1902;p132"/>
          <p:cNvSpPr txBox="1">
            <a:spLocks noGrp="1"/>
          </p:cNvSpPr>
          <p:nvPr>
            <p:ph type="title" idx="2"/>
          </p:nvPr>
        </p:nvSpPr>
        <p:spPr>
          <a:xfrm>
            <a:off x="4740910" y="857605"/>
            <a:ext cx="3124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3" name="Google Shape;1903;p132"/>
          <p:cNvSpPr txBox="1">
            <a:spLocks noGrp="1"/>
          </p:cNvSpPr>
          <p:nvPr>
            <p:ph type="title" idx="3"/>
          </p:nvPr>
        </p:nvSpPr>
        <p:spPr>
          <a:xfrm>
            <a:off x="4740910" y="1560607"/>
            <a:ext cx="31248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4" name="Google Shape;1904;p132"/>
          <p:cNvSpPr txBox="1">
            <a:spLocks noGrp="1"/>
          </p:cNvSpPr>
          <p:nvPr>
            <p:ph type="title" idx="4"/>
          </p:nvPr>
        </p:nvSpPr>
        <p:spPr>
          <a:xfrm>
            <a:off x="1362120" y="2696381"/>
            <a:ext cx="3202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5" name="Google Shape;1905;p132"/>
          <p:cNvSpPr txBox="1">
            <a:spLocks noGrp="1"/>
          </p:cNvSpPr>
          <p:nvPr>
            <p:ph type="title" idx="5"/>
          </p:nvPr>
        </p:nvSpPr>
        <p:spPr>
          <a:xfrm>
            <a:off x="1353405" y="2980803"/>
            <a:ext cx="3202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6" name="Google Shape;1906;p132"/>
          <p:cNvSpPr txBox="1">
            <a:spLocks noGrp="1"/>
          </p:cNvSpPr>
          <p:nvPr>
            <p:ph type="title" idx="6"/>
          </p:nvPr>
        </p:nvSpPr>
        <p:spPr>
          <a:xfrm>
            <a:off x="1362120" y="3679716"/>
            <a:ext cx="32028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7" name="Google Shape;1907;p132"/>
          <p:cNvSpPr txBox="1">
            <a:spLocks noGrp="1"/>
          </p:cNvSpPr>
          <p:nvPr>
            <p:ph type="title" idx="7"/>
          </p:nvPr>
        </p:nvSpPr>
        <p:spPr>
          <a:xfrm>
            <a:off x="1361813" y="3850500"/>
            <a:ext cx="32028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8" name="Google Shape;1908;p132"/>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9" name="Google Shape;1909;p132"/>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1910"/>
        <p:cNvGrpSpPr/>
        <p:nvPr/>
      </p:nvGrpSpPr>
      <p:grpSpPr>
        <a:xfrm>
          <a:off x="0" y="0"/>
          <a:ext cx="0" cy="0"/>
          <a:chOff x="0" y="0"/>
          <a:chExt cx="0" cy="0"/>
        </a:xfrm>
      </p:grpSpPr>
      <p:sp>
        <p:nvSpPr>
          <p:cNvPr id="1911" name="Google Shape;1911;p133"/>
          <p:cNvSpPr/>
          <p:nvPr/>
        </p:nvSpPr>
        <p:spPr>
          <a:xfrm>
            <a:off x="1186899" y="334252"/>
            <a:ext cx="6777300" cy="20157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912" name="Google Shape;1912;p133"/>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913" name="Google Shape;1913;p1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914" name="Google Shape;1914;p133"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915" name="Google Shape;1915;p133"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916" name="Google Shape;1916;p133"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917" name="Google Shape;1917;p133"/>
          <p:cNvSpPr txBox="1">
            <a:spLocks noGrp="1"/>
          </p:cNvSpPr>
          <p:nvPr>
            <p:ph type="title"/>
          </p:nvPr>
        </p:nvSpPr>
        <p:spPr>
          <a:xfrm>
            <a:off x="4740910" y="616519"/>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18" name="Google Shape;1918;p133"/>
          <p:cNvSpPr txBox="1">
            <a:spLocks noGrp="1"/>
          </p:cNvSpPr>
          <p:nvPr>
            <p:ph type="title" idx="2"/>
          </p:nvPr>
        </p:nvSpPr>
        <p:spPr>
          <a:xfrm>
            <a:off x="4740910" y="857605"/>
            <a:ext cx="30882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19" name="Google Shape;1919;p133"/>
          <p:cNvSpPr txBox="1">
            <a:spLocks noGrp="1"/>
          </p:cNvSpPr>
          <p:nvPr>
            <p:ph type="title" idx="3"/>
          </p:nvPr>
        </p:nvSpPr>
        <p:spPr>
          <a:xfrm>
            <a:off x="4740910" y="1560607"/>
            <a:ext cx="30882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0" name="Google Shape;1920;p133"/>
          <p:cNvSpPr txBox="1">
            <a:spLocks noGrp="1"/>
          </p:cNvSpPr>
          <p:nvPr>
            <p:ph type="title" idx="4"/>
          </p:nvPr>
        </p:nvSpPr>
        <p:spPr>
          <a:xfrm>
            <a:off x="1362061" y="2696381"/>
            <a:ext cx="31809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1" name="Google Shape;1921;p133"/>
          <p:cNvSpPr txBox="1">
            <a:spLocks noGrp="1"/>
          </p:cNvSpPr>
          <p:nvPr>
            <p:ph type="title" idx="5"/>
          </p:nvPr>
        </p:nvSpPr>
        <p:spPr>
          <a:xfrm>
            <a:off x="1353405" y="2980803"/>
            <a:ext cx="31809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2" name="Google Shape;1922;p133"/>
          <p:cNvSpPr txBox="1">
            <a:spLocks noGrp="1"/>
          </p:cNvSpPr>
          <p:nvPr>
            <p:ph type="title" idx="6"/>
          </p:nvPr>
        </p:nvSpPr>
        <p:spPr>
          <a:xfrm>
            <a:off x="1362061" y="3679716"/>
            <a:ext cx="31809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3" name="Google Shape;1923;p133"/>
          <p:cNvSpPr txBox="1">
            <a:spLocks noGrp="1"/>
          </p:cNvSpPr>
          <p:nvPr>
            <p:ph type="title" idx="7"/>
          </p:nvPr>
        </p:nvSpPr>
        <p:spPr>
          <a:xfrm>
            <a:off x="1362061" y="3850500"/>
            <a:ext cx="31809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4" name="Google Shape;1924;p133"/>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5" name="Google Shape;1925;p133"/>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2" name="Google Shape;72;p15"/>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73" name="Google Shape;73;p15"/>
          <p:cNvGrpSpPr/>
          <p:nvPr/>
        </p:nvGrpSpPr>
        <p:grpSpPr>
          <a:xfrm>
            <a:off x="7848585" y="4616745"/>
            <a:ext cx="948486" cy="279733"/>
            <a:chOff x="20929561" y="12311319"/>
            <a:chExt cx="2529297" cy="745954"/>
          </a:xfrm>
        </p:grpSpPr>
        <p:grpSp>
          <p:nvGrpSpPr>
            <p:cNvPr id="74" name="Google Shape;74;p15"/>
            <p:cNvGrpSpPr/>
            <p:nvPr/>
          </p:nvGrpSpPr>
          <p:grpSpPr>
            <a:xfrm>
              <a:off x="20929561" y="12311319"/>
              <a:ext cx="2433857" cy="745954"/>
              <a:chOff x="20929561" y="12311319"/>
              <a:chExt cx="2433857" cy="745954"/>
            </a:xfrm>
          </p:grpSpPr>
          <p:sp>
            <p:nvSpPr>
              <p:cNvPr id="75" name="Google Shape;75;p1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 name="Google Shape;76;p1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77" name="Google Shape;77;p15"/>
              <p:cNvGrpSpPr/>
              <p:nvPr/>
            </p:nvGrpSpPr>
            <p:grpSpPr>
              <a:xfrm>
                <a:off x="22582537" y="12311321"/>
                <a:ext cx="780881" cy="745730"/>
                <a:chOff x="22582537" y="12311321"/>
                <a:chExt cx="780881" cy="745730"/>
              </a:xfrm>
            </p:grpSpPr>
            <p:grpSp>
              <p:nvGrpSpPr>
                <p:cNvPr id="78" name="Google Shape;78;p15"/>
                <p:cNvGrpSpPr/>
                <p:nvPr/>
              </p:nvGrpSpPr>
              <p:grpSpPr>
                <a:xfrm>
                  <a:off x="22582537" y="12311321"/>
                  <a:ext cx="780881" cy="745730"/>
                  <a:chOff x="22582537" y="12311321"/>
                  <a:chExt cx="780881" cy="745730"/>
                </a:xfrm>
              </p:grpSpPr>
              <p:sp>
                <p:nvSpPr>
                  <p:cNvPr id="79" name="Google Shape;79;p1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0" name="Google Shape;80;p1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1" name="Google Shape;81;p1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2" name="Google Shape;82;p1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1926"/>
        <p:cNvGrpSpPr/>
        <p:nvPr/>
      </p:nvGrpSpPr>
      <p:grpSpPr>
        <a:xfrm>
          <a:off x="0" y="0"/>
          <a:ext cx="0" cy="0"/>
          <a:chOff x="0" y="0"/>
          <a:chExt cx="0" cy="0"/>
        </a:xfrm>
      </p:grpSpPr>
      <p:sp>
        <p:nvSpPr>
          <p:cNvPr id="1927" name="Google Shape;1927;p134"/>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28" name="Google Shape;1928;p134"/>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29" name="Google Shape;1929;p134"/>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30" name="Google Shape;1930;p134"/>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1931" name="Google Shape;1931;p134"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sp>
        <p:nvSpPr>
          <p:cNvPr id="1932" name="Google Shape;1932;p134"/>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33" name="Google Shape;1933;p1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934" name="Google Shape;1934;p134"/>
          <p:cNvPicPr preferRelativeResize="0"/>
          <p:nvPr/>
        </p:nvPicPr>
        <p:blipFill rotWithShape="1">
          <a:blip r:embed="rId4">
            <a:alphaModFix/>
          </a:blip>
          <a:srcRect/>
          <a:stretch/>
        </p:blipFill>
        <p:spPr>
          <a:xfrm>
            <a:off x="6118333" y="1428035"/>
            <a:ext cx="2794271" cy="7060"/>
          </a:xfrm>
          <a:prstGeom prst="rect">
            <a:avLst/>
          </a:prstGeom>
          <a:noFill/>
          <a:ln>
            <a:noFill/>
          </a:ln>
        </p:spPr>
      </p:pic>
      <p:pic>
        <p:nvPicPr>
          <p:cNvPr id="1935" name="Google Shape;1935;p134"/>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1936" name="Google Shape;1936;p134"/>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1937" name="Google Shape;1937;p134"/>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50"/>
              </a:spcBef>
              <a:spcAft>
                <a:spcPts val="0"/>
              </a:spcAft>
              <a:buClr>
                <a:schemeClr val="dk1"/>
              </a:buClr>
              <a:buSzPts val="945"/>
              <a:buNone/>
              <a:defRPr sz="1050">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1938" name="Google Shape;1938;p134"/>
          <p:cNvSpPr txBox="1">
            <a:spLocks noGrp="1"/>
          </p:cNvSpPr>
          <p:nvPr>
            <p:ph type="subTitle" idx="2"/>
          </p:nvPr>
        </p:nvSpPr>
        <p:spPr>
          <a:xfrm>
            <a:off x="485346"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39" name="Google Shape;1939;p134"/>
          <p:cNvSpPr txBox="1">
            <a:spLocks noGrp="1"/>
          </p:cNvSpPr>
          <p:nvPr>
            <p:ph type="subTitle" idx="3"/>
          </p:nvPr>
        </p:nvSpPr>
        <p:spPr>
          <a:xfrm>
            <a:off x="479760"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0" name="Google Shape;1940;p134"/>
          <p:cNvSpPr txBox="1">
            <a:spLocks noGrp="1"/>
          </p:cNvSpPr>
          <p:nvPr>
            <p:ph type="subTitle" idx="4"/>
          </p:nvPr>
        </p:nvSpPr>
        <p:spPr>
          <a:xfrm>
            <a:off x="2206575" y="2866706"/>
            <a:ext cx="14913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1941" name="Google Shape;1941;p134"/>
          <p:cNvSpPr txBox="1">
            <a:spLocks noGrp="1"/>
          </p:cNvSpPr>
          <p:nvPr>
            <p:ph type="subTitle" idx="5"/>
          </p:nvPr>
        </p:nvSpPr>
        <p:spPr>
          <a:xfrm>
            <a:off x="2200888" y="3403828"/>
            <a:ext cx="14913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2" name="Google Shape;1942;p134"/>
          <p:cNvSpPr txBox="1">
            <a:spLocks noGrp="1"/>
          </p:cNvSpPr>
          <p:nvPr>
            <p:ph type="subTitle" idx="6"/>
          </p:nvPr>
        </p:nvSpPr>
        <p:spPr>
          <a:xfrm>
            <a:off x="3978185"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1943" name="Google Shape;1943;p134"/>
          <p:cNvSpPr txBox="1">
            <a:spLocks noGrp="1"/>
          </p:cNvSpPr>
          <p:nvPr>
            <p:ph type="subTitle" idx="7"/>
          </p:nvPr>
        </p:nvSpPr>
        <p:spPr>
          <a:xfrm>
            <a:off x="3972598"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4" name="Google Shape;1944;p134"/>
          <p:cNvSpPr txBox="1">
            <a:spLocks noGrp="1"/>
          </p:cNvSpPr>
          <p:nvPr>
            <p:ph type="title" idx="8" hasCustomPrompt="1"/>
          </p:nvPr>
        </p:nvSpPr>
        <p:spPr>
          <a:xfrm>
            <a:off x="6291230" y="643388"/>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45" name="Google Shape;1945;p134"/>
          <p:cNvSpPr txBox="1">
            <a:spLocks noGrp="1"/>
          </p:cNvSpPr>
          <p:nvPr>
            <p:ph type="subTitle" idx="9"/>
          </p:nvPr>
        </p:nvSpPr>
        <p:spPr>
          <a:xfrm>
            <a:off x="6291230" y="114893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6" name="Google Shape;1946;p134"/>
          <p:cNvSpPr txBox="1">
            <a:spLocks noGrp="1"/>
          </p:cNvSpPr>
          <p:nvPr>
            <p:ph type="title" idx="13" hasCustomPrompt="1"/>
          </p:nvPr>
        </p:nvSpPr>
        <p:spPr>
          <a:xfrm>
            <a:off x="6291230" y="1538507"/>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47" name="Google Shape;1947;p134"/>
          <p:cNvSpPr txBox="1">
            <a:spLocks noGrp="1"/>
          </p:cNvSpPr>
          <p:nvPr>
            <p:ph type="subTitle" idx="14"/>
          </p:nvPr>
        </p:nvSpPr>
        <p:spPr>
          <a:xfrm>
            <a:off x="6291230" y="204405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8" name="Google Shape;1948;p134"/>
          <p:cNvSpPr txBox="1">
            <a:spLocks noGrp="1"/>
          </p:cNvSpPr>
          <p:nvPr>
            <p:ph type="title" idx="15" hasCustomPrompt="1"/>
          </p:nvPr>
        </p:nvSpPr>
        <p:spPr>
          <a:xfrm>
            <a:off x="6291230" y="2488300"/>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49" name="Google Shape;1949;p134"/>
          <p:cNvSpPr txBox="1">
            <a:spLocks noGrp="1"/>
          </p:cNvSpPr>
          <p:nvPr>
            <p:ph type="subTitle" idx="16"/>
          </p:nvPr>
        </p:nvSpPr>
        <p:spPr>
          <a:xfrm>
            <a:off x="6291230" y="2993847"/>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50" name="Google Shape;1950;p134"/>
          <p:cNvSpPr txBox="1">
            <a:spLocks noGrp="1"/>
          </p:cNvSpPr>
          <p:nvPr>
            <p:ph type="title" idx="17" hasCustomPrompt="1"/>
          </p:nvPr>
        </p:nvSpPr>
        <p:spPr>
          <a:xfrm>
            <a:off x="6291230" y="3447259"/>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51" name="Google Shape;1951;p134"/>
          <p:cNvSpPr txBox="1">
            <a:spLocks noGrp="1"/>
          </p:cNvSpPr>
          <p:nvPr>
            <p:ph type="subTitle" idx="18"/>
          </p:nvPr>
        </p:nvSpPr>
        <p:spPr>
          <a:xfrm>
            <a:off x="6291230" y="3952805"/>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1952"/>
        <p:cNvGrpSpPr/>
        <p:nvPr/>
      </p:nvGrpSpPr>
      <p:grpSpPr>
        <a:xfrm>
          <a:off x="0" y="0"/>
          <a:ext cx="0" cy="0"/>
          <a:chOff x="0" y="0"/>
          <a:chExt cx="0" cy="0"/>
        </a:xfrm>
      </p:grpSpPr>
      <p:sp>
        <p:nvSpPr>
          <p:cNvPr id="1953" name="Google Shape;1953;p135"/>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54" name="Google Shape;1954;p135"/>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1955" name="Google Shape;1955;p1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956" name="Google Shape;1956;p135"/>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57" name="Google Shape;1957;p135"/>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58" name="Google Shape;1958;p135"/>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1959" name="Google Shape;1959;p135"/>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1960" name="Google Shape;1960;p135"/>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1961" name="Google Shape;1961;p135"/>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1962" name="Google Shape;1962;p135"/>
          <p:cNvSpPr>
            <a:spLocks noGrp="1"/>
          </p:cNvSpPr>
          <p:nvPr>
            <p:ph type="pic" idx="2"/>
          </p:nvPr>
        </p:nvSpPr>
        <p:spPr>
          <a:xfrm>
            <a:off x="315022" y="1317397"/>
            <a:ext cx="2851200" cy="2232600"/>
          </a:xfrm>
          <a:prstGeom prst="roundRect">
            <a:avLst>
              <a:gd name="adj" fmla="val 2191"/>
            </a:avLst>
          </a:prstGeom>
          <a:noFill/>
          <a:ln>
            <a:noFill/>
          </a:ln>
        </p:spPr>
      </p:sp>
      <p:sp>
        <p:nvSpPr>
          <p:cNvPr id="1963" name="Google Shape;1963;p135"/>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1964" name="Google Shape;1964;p135"/>
          <p:cNvSpPr txBox="1"/>
          <p:nvPr/>
        </p:nvSpPr>
        <p:spPr>
          <a:xfrm>
            <a:off x="7330060" y="4653758"/>
            <a:ext cx="1624800" cy="861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1965" name="Google Shape;1965;p135"/>
          <p:cNvSpPr txBox="1">
            <a:spLocks noGrp="1"/>
          </p:cNvSpPr>
          <p:nvPr>
            <p:ph type="subTitle" idx="3"/>
          </p:nvPr>
        </p:nvSpPr>
        <p:spPr>
          <a:xfrm>
            <a:off x="3432603"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1966" name="Google Shape;1966;p135"/>
          <p:cNvSpPr txBox="1">
            <a:spLocks noGrp="1"/>
          </p:cNvSpPr>
          <p:nvPr>
            <p:ph type="subTitle" idx="4"/>
          </p:nvPr>
        </p:nvSpPr>
        <p:spPr>
          <a:xfrm>
            <a:off x="3442052"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1967" name="Google Shape;1967;p135"/>
          <p:cNvSpPr txBox="1">
            <a:spLocks noGrp="1"/>
          </p:cNvSpPr>
          <p:nvPr>
            <p:ph type="subTitle" idx="5"/>
          </p:nvPr>
        </p:nvSpPr>
        <p:spPr>
          <a:xfrm>
            <a:off x="5327756"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1968" name="Google Shape;1968;p135"/>
          <p:cNvSpPr txBox="1">
            <a:spLocks noGrp="1"/>
          </p:cNvSpPr>
          <p:nvPr>
            <p:ph type="subTitle" idx="6"/>
          </p:nvPr>
        </p:nvSpPr>
        <p:spPr>
          <a:xfrm>
            <a:off x="5339905"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1969" name="Google Shape;1969;p135"/>
          <p:cNvSpPr txBox="1">
            <a:spLocks noGrp="1"/>
          </p:cNvSpPr>
          <p:nvPr>
            <p:ph type="subTitle" idx="7"/>
          </p:nvPr>
        </p:nvSpPr>
        <p:spPr>
          <a:xfrm>
            <a:off x="7192342"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1970" name="Google Shape;1970;p135"/>
          <p:cNvSpPr txBox="1">
            <a:spLocks noGrp="1"/>
          </p:cNvSpPr>
          <p:nvPr>
            <p:ph type="subTitle" idx="8"/>
          </p:nvPr>
        </p:nvSpPr>
        <p:spPr>
          <a:xfrm>
            <a:off x="7237758" y="2772900"/>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1971" name="Google Shape;1971;p135"/>
          <p:cNvSpPr txBox="1">
            <a:spLocks noGrp="1"/>
          </p:cNvSpPr>
          <p:nvPr>
            <p:ph type="title" idx="9" hasCustomPrompt="1"/>
          </p:nvPr>
        </p:nvSpPr>
        <p:spPr>
          <a:xfrm>
            <a:off x="432994"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2" name="Google Shape;1972;p135"/>
          <p:cNvSpPr txBox="1">
            <a:spLocks noGrp="1"/>
          </p:cNvSpPr>
          <p:nvPr>
            <p:ph type="subTitle" idx="13"/>
          </p:nvPr>
        </p:nvSpPr>
        <p:spPr>
          <a:xfrm>
            <a:off x="432994"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73" name="Google Shape;1973;p135"/>
          <p:cNvSpPr txBox="1">
            <a:spLocks noGrp="1"/>
          </p:cNvSpPr>
          <p:nvPr>
            <p:ph type="title" idx="14" hasCustomPrompt="1"/>
          </p:nvPr>
        </p:nvSpPr>
        <p:spPr>
          <a:xfrm>
            <a:off x="2612697" y="3797456"/>
            <a:ext cx="17400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4" name="Google Shape;1974;p135"/>
          <p:cNvSpPr txBox="1">
            <a:spLocks noGrp="1"/>
          </p:cNvSpPr>
          <p:nvPr>
            <p:ph type="subTitle" idx="15"/>
          </p:nvPr>
        </p:nvSpPr>
        <p:spPr>
          <a:xfrm>
            <a:off x="2612697" y="4152525"/>
            <a:ext cx="17400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75" name="Google Shape;1975;p135"/>
          <p:cNvSpPr txBox="1">
            <a:spLocks noGrp="1"/>
          </p:cNvSpPr>
          <p:nvPr>
            <p:ph type="title" idx="16" hasCustomPrompt="1"/>
          </p:nvPr>
        </p:nvSpPr>
        <p:spPr>
          <a:xfrm>
            <a:off x="4788398"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6" name="Google Shape;1976;p135"/>
          <p:cNvSpPr txBox="1">
            <a:spLocks noGrp="1"/>
          </p:cNvSpPr>
          <p:nvPr>
            <p:ph type="subTitle" idx="17"/>
          </p:nvPr>
        </p:nvSpPr>
        <p:spPr>
          <a:xfrm>
            <a:off x="4788398"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77" name="Google Shape;1977;p135"/>
          <p:cNvSpPr txBox="1">
            <a:spLocks noGrp="1"/>
          </p:cNvSpPr>
          <p:nvPr>
            <p:ph type="title" idx="18" hasCustomPrompt="1"/>
          </p:nvPr>
        </p:nvSpPr>
        <p:spPr>
          <a:xfrm>
            <a:off x="6964099"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8" name="Google Shape;1978;p135"/>
          <p:cNvSpPr txBox="1">
            <a:spLocks noGrp="1"/>
          </p:cNvSpPr>
          <p:nvPr>
            <p:ph type="subTitle" idx="19"/>
          </p:nvPr>
        </p:nvSpPr>
        <p:spPr>
          <a:xfrm>
            <a:off x="6964099"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1979"/>
        <p:cNvGrpSpPr/>
        <p:nvPr/>
      </p:nvGrpSpPr>
      <p:grpSpPr>
        <a:xfrm>
          <a:off x="0" y="0"/>
          <a:ext cx="0" cy="0"/>
          <a:chOff x="0" y="0"/>
          <a:chExt cx="0" cy="0"/>
        </a:xfrm>
      </p:grpSpPr>
      <p:sp>
        <p:nvSpPr>
          <p:cNvPr id="1980" name="Google Shape;1980;p136"/>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81" name="Google Shape;1981;p136"/>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1982" name="Google Shape;1982;p1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983" name="Google Shape;1983;p136"/>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84" name="Google Shape;1984;p136"/>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85" name="Google Shape;1985;p136"/>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1986" name="Google Shape;1986;p136"/>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1987" name="Google Shape;1987;p136"/>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1988" name="Google Shape;1988;p136"/>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1989" name="Google Shape;1989;p136"/>
          <p:cNvSpPr>
            <a:spLocks noGrp="1"/>
          </p:cNvSpPr>
          <p:nvPr>
            <p:ph type="pic" idx="2"/>
          </p:nvPr>
        </p:nvSpPr>
        <p:spPr>
          <a:xfrm>
            <a:off x="315022" y="1317397"/>
            <a:ext cx="2851200" cy="2232600"/>
          </a:xfrm>
          <a:prstGeom prst="roundRect">
            <a:avLst>
              <a:gd name="adj" fmla="val 2191"/>
            </a:avLst>
          </a:prstGeom>
          <a:noFill/>
          <a:ln>
            <a:noFill/>
          </a:ln>
        </p:spPr>
      </p:sp>
      <p:sp>
        <p:nvSpPr>
          <p:cNvPr id="1990" name="Google Shape;1990;p136"/>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1991" name="Google Shape;1991;p136"/>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1992" name="Google Shape;1992;p136"/>
          <p:cNvSpPr txBox="1">
            <a:spLocks noGrp="1"/>
          </p:cNvSpPr>
          <p:nvPr>
            <p:ph type="title" idx="3" hasCustomPrompt="1"/>
          </p:nvPr>
        </p:nvSpPr>
        <p:spPr>
          <a:xfrm>
            <a:off x="432994" y="3797456"/>
            <a:ext cx="18141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3" name="Google Shape;1993;p136"/>
          <p:cNvSpPr txBox="1">
            <a:spLocks noGrp="1"/>
          </p:cNvSpPr>
          <p:nvPr>
            <p:ph type="subTitle" idx="4"/>
          </p:nvPr>
        </p:nvSpPr>
        <p:spPr>
          <a:xfrm>
            <a:off x="432994"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94" name="Google Shape;1994;p136"/>
          <p:cNvSpPr txBox="1">
            <a:spLocks noGrp="1"/>
          </p:cNvSpPr>
          <p:nvPr>
            <p:ph type="title" idx="5" hasCustomPrompt="1"/>
          </p:nvPr>
        </p:nvSpPr>
        <p:spPr>
          <a:xfrm>
            <a:off x="2612697" y="3797456"/>
            <a:ext cx="184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5" name="Google Shape;1995;p136"/>
          <p:cNvSpPr txBox="1">
            <a:spLocks noGrp="1"/>
          </p:cNvSpPr>
          <p:nvPr>
            <p:ph type="subTitle" idx="6"/>
          </p:nvPr>
        </p:nvSpPr>
        <p:spPr>
          <a:xfrm>
            <a:off x="2612697"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96" name="Google Shape;1996;p136"/>
          <p:cNvSpPr txBox="1">
            <a:spLocks noGrp="1"/>
          </p:cNvSpPr>
          <p:nvPr>
            <p:ph type="title" idx="7" hasCustomPrompt="1"/>
          </p:nvPr>
        </p:nvSpPr>
        <p:spPr>
          <a:xfrm>
            <a:off x="4788398" y="3797456"/>
            <a:ext cx="17886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7" name="Google Shape;1997;p136"/>
          <p:cNvSpPr txBox="1">
            <a:spLocks noGrp="1"/>
          </p:cNvSpPr>
          <p:nvPr>
            <p:ph type="subTitle" idx="8"/>
          </p:nvPr>
        </p:nvSpPr>
        <p:spPr>
          <a:xfrm>
            <a:off x="4788398" y="4152525"/>
            <a:ext cx="17856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98" name="Google Shape;1998;p136"/>
          <p:cNvSpPr txBox="1">
            <a:spLocks noGrp="1"/>
          </p:cNvSpPr>
          <p:nvPr>
            <p:ph type="title" idx="9" hasCustomPrompt="1"/>
          </p:nvPr>
        </p:nvSpPr>
        <p:spPr>
          <a:xfrm>
            <a:off x="6964099" y="3797456"/>
            <a:ext cx="172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9" name="Google Shape;1999;p136"/>
          <p:cNvSpPr txBox="1">
            <a:spLocks noGrp="1"/>
          </p:cNvSpPr>
          <p:nvPr>
            <p:ph type="subTitle" idx="13"/>
          </p:nvPr>
        </p:nvSpPr>
        <p:spPr>
          <a:xfrm>
            <a:off x="6964099" y="4152525"/>
            <a:ext cx="17205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2000" name="Google Shape;2000;p136"/>
          <p:cNvSpPr txBox="1">
            <a:spLocks noGrp="1"/>
          </p:cNvSpPr>
          <p:nvPr>
            <p:ph type="subTitle" idx="14"/>
          </p:nvPr>
        </p:nvSpPr>
        <p:spPr>
          <a:xfrm>
            <a:off x="343260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2001" name="Google Shape;2001;p136"/>
          <p:cNvSpPr txBox="1">
            <a:spLocks noGrp="1"/>
          </p:cNvSpPr>
          <p:nvPr>
            <p:ph type="subTitle" idx="15"/>
          </p:nvPr>
        </p:nvSpPr>
        <p:spPr>
          <a:xfrm>
            <a:off x="3442052"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2002" name="Google Shape;2002;p136"/>
          <p:cNvSpPr txBox="1">
            <a:spLocks noGrp="1"/>
          </p:cNvSpPr>
          <p:nvPr>
            <p:ph type="subTitle" idx="16"/>
          </p:nvPr>
        </p:nvSpPr>
        <p:spPr>
          <a:xfrm>
            <a:off x="5327756"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2003" name="Google Shape;2003;p136"/>
          <p:cNvSpPr txBox="1">
            <a:spLocks noGrp="1"/>
          </p:cNvSpPr>
          <p:nvPr>
            <p:ph type="subTitle" idx="17"/>
          </p:nvPr>
        </p:nvSpPr>
        <p:spPr>
          <a:xfrm>
            <a:off x="5339905"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2004" name="Google Shape;2004;p136"/>
          <p:cNvSpPr txBox="1">
            <a:spLocks noGrp="1"/>
          </p:cNvSpPr>
          <p:nvPr>
            <p:ph type="subTitle" idx="18"/>
          </p:nvPr>
        </p:nvSpPr>
        <p:spPr>
          <a:xfrm>
            <a:off x="719234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2005" name="Google Shape;2005;p136"/>
          <p:cNvSpPr txBox="1">
            <a:spLocks noGrp="1"/>
          </p:cNvSpPr>
          <p:nvPr>
            <p:ph type="subTitle" idx="19"/>
          </p:nvPr>
        </p:nvSpPr>
        <p:spPr>
          <a:xfrm>
            <a:off x="7237758" y="2772900"/>
            <a:ext cx="1420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grpSp>
        <p:nvGrpSpPr>
          <p:cNvPr id="2006" name="Google Shape;2006;p136"/>
          <p:cNvGrpSpPr/>
          <p:nvPr/>
        </p:nvGrpSpPr>
        <p:grpSpPr>
          <a:xfrm>
            <a:off x="3447260" y="1484016"/>
            <a:ext cx="321804" cy="398833"/>
            <a:chOff x="457125" y="2391600"/>
            <a:chExt cx="78750" cy="97600"/>
          </a:xfrm>
        </p:grpSpPr>
        <p:sp>
          <p:nvSpPr>
            <p:cNvPr id="2007" name="Google Shape;2007;p136"/>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08" name="Google Shape;2008;p136"/>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09" name="Google Shape;2009;p136"/>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0" name="Google Shape;2010;p136"/>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1" name="Google Shape;2011;p136"/>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2" name="Google Shape;2012;p136"/>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3" name="Google Shape;2013;p136"/>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2014" name="Google Shape;2014;p136"/>
          <p:cNvGrpSpPr/>
          <p:nvPr/>
        </p:nvGrpSpPr>
        <p:grpSpPr>
          <a:xfrm>
            <a:off x="5338898" y="1484016"/>
            <a:ext cx="321804" cy="398833"/>
            <a:chOff x="457125" y="2391600"/>
            <a:chExt cx="78750" cy="97600"/>
          </a:xfrm>
        </p:grpSpPr>
        <p:sp>
          <p:nvSpPr>
            <p:cNvPr id="2015" name="Google Shape;2015;p136"/>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6" name="Google Shape;2016;p136"/>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7" name="Google Shape;2017;p136"/>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8" name="Google Shape;2018;p136"/>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9" name="Google Shape;2019;p136"/>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0" name="Google Shape;2020;p136"/>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1" name="Google Shape;2021;p136"/>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2022" name="Google Shape;2022;p136"/>
          <p:cNvGrpSpPr/>
          <p:nvPr/>
        </p:nvGrpSpPr>
        <p:grpSpPr>
          <a:xfrm>
            <a:off x="7230537" y="1484016"/>
            <a:ext cx="321804" cy="398833"/>
            <a:chOff x="457125" y="2391600"/>
            <a:chExt cx="78750" cy="97600"/>
          </a:xfrm>
        </p:grpSpPr>
        <p:sp>
          <p:nvSpPr>
            <p:cNvPr id="2023" name="Google Shape;2023;p136"/>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4" name="Google Shape;2024;p136"/>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5" name="Google Shape;2025;p136"/>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6" name="Google Shape;2026;p136"/>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7" name="Google Shape;2027;p136"/>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8" name="Google Shape;2028;p136"/>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9" name="Google Shape;2029;p136"/>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2030"/>
        <p:cNvGrpSpPr/>
        <p:nvPr/>
      </p:nvGrpSpPr>
      <p:grpSpPr>
        <a:xfrm>
          <a:off x="0" y="0"/>
          <a:ext cx="0" cy="0"/>
          <a:chOff x="0" y="0"/>
          <a:chExt cx="0" cy="0"/>
        </a:xfrm>
      </p:grpSpPr>
      <p:sp>
        <p:nvSpPr>
          <p:cNvPr id="2031" name="Google Shape;2031;p137"/>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32" name="Google Shape;2032;p137"/>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33" name="Google Shape;2033;p1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034" name="Google Shape;2034;p137"/>
          <p:cNvSpPr>
            <a:spLocks noGrp="1"/>
          </p:cNvSpPr>
          <p:nvPr>
            <p:ph type="pic" idx="2"/>
          </p:nvPr>
        </p:nvSpPr>
        <p:spPr>
          <a:xfrm>
            <a:off x="5239004" y="1039761"/>
            <a:ext cx="3596700" cy="3518100"/>
          </a:xfrm>
          <a:prstGeom prst="roundRect">
            <a:avLst>
              <a:gd name="adj" fmla="val 2719"/>
            </a:avLst>
          </a:prstGeom>
          <a:noFill/>
          <a:ln>
            <a:noFill/>
          </a:ln>
        </p:spPr>
      </p:sp>
      <p:sp>
        <p:nvSpPr>
          <p:cNvPr id="2035" name="Google Shape;2035;p137"/>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2036"/>
        <p:cNvGrpSpPr/>
        <p:nvPr/>
      </p:nvGrpSpPr>
      <p:grpSpPr>
        <a:xfrm>
          <a:off x="0" y="0"/>
          <a:ext cx="0" cy="0"/>
          <a:chOff x="0" y="0"/>
          <a:chExt cx="0" cy="0"/>
        </a:xfrm>
      </p:grpSpPr>
      <p:sp>
        <p:nvSpPr>
          <p:cNvPr id="2037" name="Google Shape;2037;p138"/>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38" name="Google Shape;2038;p138"/>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39" name="Google Shape;2039;p1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040" name="Google Shape;2040;p138"/>
          <p:cNvSpPr>
            <a:spLocks noGrp="1"/>
          </p:cNvSpPr>
          <p:nvPr>
            <p:ph type="pic" idx="2"/>
          </p:nvPr>
        </p:nvSpPr>
        <p:spPr>
          <a:xfrm>
            <a:off x="5239004" y="1039761"/>
            <a:ext cx="3596700" cy="3518100"/>
          </a:xfrm>
          <a:prstGeom prst="roundRect">
            <a:avLst>
              <a:gd name="adj" fmla="val 2719"/>
            </a:avLst>
          </a:prstGeom>
          <a:noFill/>
          <a:ln>
            <a:noFill/>
          </a:ln>
        </p:spPr>
      </p:sp>
      <p:sp>
        <p:nvSpPr>
          <p:cNvPr id="2041" name="Google Shape;2041;p138"/>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2042"/>
        <p:cNvGrpSpPr/>
        <p:nvPr/>
      </p:nvGrpSpPr>
      <p:grpSpPr>
        <a:xfrm>
          <a:off x="0" y="0"/>
          <a:ext cx="0" cy="0"/>
          <a:chOff x="0" y="0"/>
          <a:chExt cx="0" cy="0"/>
        </a:xfrm>
      </p:grpSpPr>
      <p:sp>
        <p:nvSpPr>
          <p:cNvPr id="2043" name="Google Shape;2043;p139"/>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44" name="Google Shape;2044;p139"/>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45" name="Google Shape;2045;p1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46" name="Google Shape;2046;p139"/>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2047" name="Google Shape;2047;p139"/>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2048" name="Google Shape;2048;p139"/>
          <p:cNvSpPr txBox="1">
            <a:spLocks noGrp="1"/>
          </p:cNvSpPr>
          <p:nvPr>
            <p:ph type="subTitle" idx="1"/>
          </p:nvPr>
        </p:nvSpPr>
        <p:spPr>
          <a:xfrm>
            <a:off x="512821"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49" name="Google Shape;2049;p139"/>
          <p:cNvSpPr txBox="1">
            <a:spLocks noGrp="1"/>
          </p:cNvSpPr>
          <p:nvPr>
            <p:ph type="subTitle" idx="2"/>
          </p:nvPr>
        </p:nvSpPr>
        <p:spPr>
          <a:xfrm>
            <a:off x="512821"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0" name="Google Shape;2050;p139"/>
          <p:cNvSpPr txBox="1">
            <a:spLocks noGrp="1"/>
          </p:cNvSpPr>
          <p:nvPr>
            <p:ph type="subTitle" idx="3"/>
          </p:nvPr>
        </p:nvSpPr>
        <p:spPr>
          <a:xfrm>
            <a:off x="512821"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1" name="Google Shape;2051;p139"/>
          <p:cNvSpPr txBox="1">
            <a:spLocks noGrp="1"/>
          </p:cNvSpPr>
          <p:nvPr>
            <p:ph type="subTitle" idx="4"/>
          </p:nvPr>
        </p:nvSpPr>
        <p:spPr>
          <a:xfrm>
            <a:off x="4483465"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2" name="Google Shape;2052;p139"/>
          <p:cNvSpPr txBox="1">
            <a:spLocks noGrp="1"/>
          </p:cNvSpPr>
          <p:nvPr>
            <p:ph type="subTitle" idx="5"/>
          </p:nvPr>
        </p:nvSpPr>
        <p:spPr>
          <a:xfrm>
            <a:off x="4483465"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3" name="Google Shape;2053;p139"/>
          <p:cNvSpPr txBox="1">
            <a:spLocks noGrp="1"/>
          </p:cNvSpPr>
          <p:nvPr>
            <p:ph type="subTitle" idx="6"/>
          </p:nvPr>
        </p:nvSpPr>
        <p:spPr>
          <a:xfrm>
            <a:off x="4483465"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2054"/>
        <p:cNvGrpSpPr/>
        <p:nvPr/>
      </p:nvGrpSpPr>
      <p:grpSpPr>
        <a:xfrm>
          <a:off x="0" y="0"/>
          <a:ext cx="0" cy="0"/>
          <a:chOff x="0" y="0"/>
          <a:chExt cx="0" cy="0"/>
        </a:xfrm>
      </p:grpSpPr>
      <p:sp>
        <p:nvSpPr>
          <p:cNvPr id="2055" name="Google Shape;2055;p140"/>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56" name="Google Shape;2056;p140"/>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57" name="Google Shape;2057;p1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58" name="Google Shape;2058;p140"/>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2059" name="Google Shape;2059;p140"/>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2060" name="Google Shape;2060;p140"/>
          <p:cNvSpPr txBox="1">
            <a:spLocks noGrp="1"/>
          </p:cNvSpPr>
          <p:nvPr>
            <p:ph type="subTitle" idx="1"/>
          </p:nvPr>
        </p:nvSpPr>
        <p:spPr>
          <a:xfrm>
            <a:off x="1000257"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1" name="Google Shape;2061;p140"/>
          <p:cNvSpPr txBox="1">
            <a:spLocks noGrp="1"/>
          </p:cNvSpPr>
          <p:nvPr>
            <p:ph type="subTitle" idx="2"/>
          </p:nvPr>
        </p:nvSpPr>
        <p:spPr>
          <a:xfrm>
            <a:off x="1000257"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2" name="Google Shape;2062;p140"/>
          <p:cNvSpPr txBox="1">
            <a:spLocks noGrp="1"/>
          </p:cNvSpPr>
          <p:nvPr>
            <p:ph type="subTitle" idx="3"/>
          </p:nvPr>
        </p:nvSpPr>
        <p:spPr>
          <a:xfrm>
            <a:off x="1000257"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3" name="Google Shape;2063;p140"/>
          <p:cNvSpPr txBox="1">
            <a:spLocks noGrp="1"/>
          </p:cNvSpPr>
          <p:nvPr>
            <p:ph type="subTitle" idx="4"/>
          </p:nvPr>
        </p:nvSpPr>
        <p:spPr>
          <a:xfrm>
            <a:off x="4978030"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4" name="Google Shape;2064;p140"/>
          <p:cNvSpPr txBox="1">
            <a:spLocks noGrp="1"/>
          </p:cNvSpPr>
          <p:nvPr>
            <p:ph type="subTitle" idx="5"/>
          </p:nvPr>
        </p:nvSpPr>
        <p:spPr>
          <a:xfrm>
            <a:off x="4978030"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5" name="Google Shape;2065;p140"/>
          <p:cNvSpPr txBox="1">
            <a:spLocks noGrp="1"/>
          </p:cNvSpPr>
          <p:nvPr>
            <p:ph type="subTitle" idx="6"/>
          </p:nvPr>
        </p:nvSpPr>
        <p:spPr>
          <a:xfrm>
            <a:off x="4978030"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6" name="Google Shape;2066;p140"/>
          <p:cNvSpPr txBox="1">
            <a:spLocks noGrp="1"/>
          </p:cNvSpPr>
          <p:nvPr>
            <p:ph type="title" idx="7" hasCustomPrompt="1"/>
          </p:nvPr>
        </p:nvSpPr>
        <p:spPr>
          <a:xfrm>
            <a:off x="372046" y="2123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7" name="Google Shape;2067;p140"/>
          <p:cNvSpPr txBox="1">
            <a:spLocks noGrp="1"/>
          </p:cNvSpPr>
          <p:nvPr>
            <p:ph type="title" idx="8" hasCustomPrompt="1"/>
          </p:nvPr>
        </p:nvSpPr>
        <p:spPr>
          <a:xfrm>
            <a:off x="372046" y="298912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8" name="Google Shape;2068;p140"/>
          <p:cNvSpPr txBox="1">
            <a:spLocks noGrp="1"/>
          </p:cNvSpPr>
          <p:nvPr>
            <p:ph type="title" idx="9" hasCustomPrompt="1"/>
          </p:nvPr>
        </p:nvSpPr>
        <p:spPr>
          <a:xfrm>
            <a:off x="372046" y="388813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9" name="Google Shape;2069;p140"/>
          <p:cNvSpPr txBox="1">
            <a:spLocks noGrp="1"/>
          </p:cNvSpPr>
          <p:nvPr>
            <p:ph type="title" idx="13" hasCustomPrompt="1"/>
          </p:nvPr>
        </p:nvSpPr>
        <p:spPr>
          <a:xfrm>
            <a:off x="4387041" y="214227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70" name="Google Shape;2070;p140"/>
          <p:cNvSpPr txBox="1">
            <a:spLocks noGrp="1"/>
          </p:cNvSpPr>
          <p:nvPr>
            <p:ph type="title" idx="14" hasCustomPrompt="1"/>
          </p:nvPr>
        </p:nvSpPr>
        <p:spPr>
          <a:xfrm>
            <a:off x="4387041" y="300744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71" name="Google Shape;2071;p140"/>
          <p:cNvSpPr txBox="1">
            <a:spLocks noGrp="1"/>
          </p:cNvSpPr>
          <p:nvPr>
            <p:ph type="title" idx="15" hasCustomPrompt="1"/>
          </p:nvPr>
        </p:nvSpPr>
        <p:spPr>
          <a:xfrm>
            <a:off x="4387041" y="390645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2072"/>
        <p:cNvGrpSpPr/>
        <p:nvPr/>
      </p:nvGrpSpPr>
      <p:grpSpPr>
        <a:xfrm>
          <a:off x="0" y="0"/>
          <a:ext cx="0" cy="0"/>
          <a:chOff x="0" y="0"/>
          <a:chExt cx="0" cy="0"/>
        </a:xfrm>
      </p:grpSpPr>
      <p:sp>
        <p:nvSpPr>
          <p:cNvPr id="2073" name="Google Shape;2073;p141"/>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74" name="Google Shape;2074;p141"/>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75" name="Google Shape;2075;p1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76" name="Google Shape;2076;p141"/>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2077" name="Google Shape;2077;p141"/>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2078" name="Google Shape;2078;p141"/>
          <p:cNvSpPr txBox="1">
            <a:spLocks noGrp="1"/>
          </p:cNvSpPr>
          <p:nvPr>
            <p:ph type="title" idx="2" hasCustomPrompt="1"/>
          </p:nvPr>
        </p:nvSpPr>
        <p:spPr>
          <a:xfrm>
            <a:off x="390361"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79" name="Google Shape;2079;p141"/>
          <p:cNvSpPr txBox="1">
            <a:spLocks noGrp="1"/>
          </p:cNvSpPr>
          <p:nvPr>
            <p:ph type="title" idx="3" hasCustomPrompt="1"/>
          </p:nvPr>
        </p:nvSpPr>
        <p:spPr>
          <a:xfrm>
            <a:off x="4405357"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0" name="Google Shape;2080;p141"/>
          <p:cNvSpPr txBox="1">
            <a:spLocks noGrp="1"/>
          </p:cNvSpPr>
          <p:nvPr>
            <p:ph type="title" idx="4" hasCustomPrompt="1"/>
          </p:nvPr>
        </p:nvSpPr>
        <p:spPr>
          <a:xfrm>
            <a:off x="381204"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1" name="Google Shape;2081;p141"/>
          <p:cNvSpPr txBox="1">
            <a:spLocks noGrp="1"/>
          </p:cNvSpPr>
          <p:nvPr>
            <p:ph type="title" idx="5" hasCustomPrompt="1"/>
          </p:nvPr>
        </p:nvSpPr>
        <p:spPr>
          <a:xfrm>
            <a:off x="390361"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2" name="Google Shape;2082;p141"/>
          <p:cNvSpPr txBox="1">
            <a:spLocks noGrp="1"/>
          </p:cNvSpPr>
          <p:nvPr>
            <p:ph type="title" idx="6" hasCustomPrompt="1"/>
          </p:nvPr>
        </p:nvSpPr>
        <p:spPr>
          <a:xfrm>
            <a:off x="4396199"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3" name="Google Shape;2083;p141"/>
          <p:cNvSpPr txBox="1">
            <a:spLocks noGrp="1"/>
          </p:cNvSpPr>
          <p:nvPr>
            <p:ph type="title" idx="7" hasCustomPrompt="1"/>
          </p:nvPr>
        </p:nvSpPr>
        <p:spPr>
          <a:xfrm>
            <a:off x="4405357"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4" name="Google Shape;2084;p141"/>
          <p:cNvSpPr txBox="1">
            <a:spLocks noGrp="1"/>
          </p:cNvSpPr>
          <p:nvPr>
            <p:ph type="subTitle" idx="1"/>
          </p:nvPr>
        </p:nvSpPr>
        <p:spPr>
          <a:xfrm>
            <a:off x="982822" y="2076019"/>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5" name="Google Shape;2085;p141"/>
          <p:cNvSpPr txBox="1">
            <a:spLocks noGrp="1"/>
          </p:cNvSpPr>
          <p:nvPr>
            <p:ph type="subTitle" idx="8"/>
          </p:nvPr>
        </p:nvSpPr>
        <p:spPr>
          <a:xfrm>
            <a:off x="982822" y="3090131"/>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6" name="Google Shape;2086;p141"/>
          <p:cNvSpPr txBox="1">
            <a:spLocks noGrp="1"/>
          </p:cNvSpPr>
          <p:nvPr>
            <p:ph type="subTitle" idx="9"/>
          </p:nvPr>
        </p:nvSpPr>
        <p:spPr>
          <a:xfrm>
            <a:off x="982822" y="4109738"/>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7" name="Google Shape;2087;p141"/>
          <p:cNvSpPr txBox="1">
            <a:spLocks noGrp="1"/>
          </p:cNvSpPr>
          <p:nvPr>
            <p:ph type="subTitle" idx="13"/>
          </p:nvPr>
        </p:nvSpPr>
        <p:spPr>
          <a:xfrm>
            <a:off x="4959161" y="2076019"/>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8" name="Google Shape;2088;p141"/>
          <p:cNvSpPr txBox="1">
            <a:spLocks noGrp="1"/>
          </p:cNvSpPr>
          <p:nvPr>
            <p:ph type="subTitle" idx="14"/>
          </p:nvPr>
        </p:nvSpPr>
        <p:spPr>
          <a:xfrm>
            <a:off x="4959161" y="3090131"/>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9" name="Google Shape;2089;p141"/>
          <p:cNvSpPr txBox="1">
            <a:spLocks noGrp="1"/>
          </p:cNvSpPr>
          <p:nvPr>
            <p:ph type="subTitle" idx="15"/>
          </p:nvPr>
        </p:nvSpPr>
        <p:spPr>
          <a:xfrm>
            <a:off x="4959161" y="4109738"/>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90" name="Google Shape;2090;p141"/>
          <p:cNvSpPr txBox="1">
            <a:spLocks noGrp="1"/>
          </p:cNvSpPr>
          <p:nvPr>
            <p:ph type="subTitle" idx="16"/>
          </p:nvPr>
        </p:nvSpPr>
        <p:spPr>
          <a:xfrm>
            <a:off x="953997" y="371896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1" name="Google Shape;2091;p141"/>
          <p:cNvSpPr txBox="1">
            <a:spLocks noGrp="1"/>
          </p:cNvSpPr>
          <p:nvPr>
            <p:ph type="subTitle" idx="17"/>
          </p:nvPr>
        </p:nvSpPr>
        <p:spPr>
          <a:xfrm>
            <a:off x="953997" y="171885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2" name="Google Shape;2092;p141"/>
          <p:cNvSpPr txBox="1">
            <a:spLocks noGrp="1"/>
          </p:cNvSpPr>
          <p:nvPr>
            <p:ph type="subTitle" idx="18"/>
          </p:nvPr>
        </p:nvSpPr>
        <p:spPr>
          <a:xfrm>
            <a:off x="953997" y="2723332"/>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3" name="Google Shape;2093;p141"/>
          <p:cNvSpPr txBox="1">
            <a:spLocks noGrp="1"/>
          </p:cNvSpPr>
          <p:nvPr>
            <p:ph type="subTitle" idx="19"/>
          </p:nvPr>
        </p:nvSpPr>
        <p:spPr>
          <a:xfrm>
            <a:off x="4947992" y="1718845"/>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4" name="Google Shape;2094;p141"/>
          <p:cNvSpPr txBox="1">
            <a:spLocks noGrp="1"/>
          </p:cNvSpPr>
          <p:nvPr>
            <p:ph type="subTitle" idx="20"/>
          </p:nvPr>
        </p:nvSpPr>
        <p:spPr>
          <a:xfrm>
            <a:off x="4947992" y="2723330"/>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5" name="Google Shape;2095;p141"/>
          <p:cNvSpPr txBox="1">
            <a:spLocks noGrp="1"/>
          </p:cNvSpPr>
          <p:nvPr>
            <p:ph type="subTitle" idx="21"/>
          </p:nvPr>
        </p:nvSpPr>
        <p:spPr>
          <a:xfrm>
            <a:off x="4947992" y="3718959"/>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2096"/>
        <p:cNvGrpSpPr/>
        <p:nvPr/>
      </p:nvGrpSpPr>
      <p:grpSpPr>
        <a:xfrm>
          <a:off x="0" y="0"/>
          <a:ext cx="0" cy="0"/>
          <a:chOff x="0" y="0"/>
          <a:chExt cx="0" cy="0"/>
        </a:xfrm>
      </p:grpSpPr>
      <p:sp>
        <p:nvSpPr>
          <p:cNvPr id="2097" name="Google Shape;2097;p142"/>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98" name="Google Shape;2098;p1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99" name="Google Shape;2099;p142"/>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2100" name="Google Shape;2100;p142"/>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2101" name="Google Shape;2101;p142"/>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2102" name="Google Shape;2102;p142"/>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2103" name="Google Shape;2103;p142"/>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2104" name="Google Shape;2104;p142"/>
          <p:cNvSpPr txBox="1">
            <a:spLocks noGrp="1"/>
          </p:cNvSpPr>
          <p:nvPr>
            <p:ph type="title" idx="2"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5" name="Google Shape;2105;p142"/>
          <p:cNvSpPr txBox="1">
            <a:spLocks noGrp="1"/>
          </p:cNvSpPr>
          <p:nvPr>
            <p:ph type="title" idx="3"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6" name="Google Shape;2106;p142"/>
          <p:cNvSpPr txBox="1">
            <a:spLocks noGrp="1"/>
          </p:cNvSpPr>
          <p:nvPr>
            <p:ph type="title" idx="4"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7" name="Google Shape;2107;p142"/>
          <p:cNvSpPr txBox="1">
            <a:spLocks noGrp="1"/>
          </p:cNvSpPr>
          <p:nvPr>
            <p:ph type="title" idx="5"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8" name="Google Shape;2108;p142"/>
          <p:cNvSpPr txBox="1">
            <a:spLocks noGrp="1"/>
          </p:cNvSpPr>
          <p:nvPr>
            <p:ph type="title" idx="6"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9" name="Google Shape;2109;p142"/>
          <p:cNvSpPr txBox="1">
            <a:spLocks noGrp="1"/>
          </p:cNvSpPr>
          <p:nvPr>
            <p:ph type="subTitle" idx="1"/>
          </p:nvPr>
        </p:nvSpPr>
        <p:spPr>
          <a:xfrm>
            <a:off x="727790" y="1279931"/>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0" name="Google Shape;2110;p142"/>
          <p:cNvSpPr txBox="1">
            <a:spLocks noGrp="1"/>
          </p:cNvSpPr>
          <p:nvPr>
            <p:ph type="subTitle" idx="7"/>
          </p:nvPr>
        </p:nvSpPr>
        <p:spPr>
          <a:xfrm>
            <a:off x="727790" y="1852994"/>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1" name="Google Shape;2111;p142"/>
          <p:cNvSpPr txBox="1">
            <a:spLocks noGrp="1"/>
          </p:cNvSpPr>
          <p:nvPr>
            <p:ph type="subTitle" idx="8"/>
          </p:nvPr>
        </p:nvSpPr>
        <p:spPr>
          <a:xfrm>
            <a:off x="727790" y="2431159"/>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2" name="Google Shape;2112;p142"/>
          <p:cNvSpPr txBox="1">
            <a:spLocks noGrp="1"/>
          </p:cNvSpPr>
          <p:nvPr>
            <p:ph type="subTitle" idx="9"/>
          </p:nvPr>
        </p:nvSpPr>
        <p:spPr>
          <a:xfrm>
            <a:off x="727790" y="3023378"/>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3" name="Google Shape;2113;p142"/>
          <p:cNvSpPr txBox="1">
            <a:spLocks noGrp="1"/>
          </p:cNvSpPr>
          <p:nvPr>
            <p:ph type="subTitle" idx="13"/>
          </p:nvPr>
        </p:nvSpPr>
        <p:spPr>
          <a:xfrm>
            <a:off x="727790" y="3619172"/>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2114"/>
        <p:cNvGrpSpPr/>
        <p:nvPr/>
      </p:nvGrpSpPr>
      <p:grpSpPr>
        <a:xfrm>
          <a:off x="0" y="0"/>
          <a:ext cx="0" cy="0"/>
          <a:chOff x="0" y="0"/>
          <a:chExt cx="0" cy="0"/>
        </a:xfrm>
      </p:grpSpPr>
      <p:sp>
        <p:nvSpPr>
          <p:cNvPr id="2115" name="Google Shape;2115;p143"/>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16" name="Google Shape;2116;p1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117" name="Google Shape;2117;p143"/>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2118" name="Google Shape;2118;p143"/>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2119" name="Google Shape;2119;p143"/>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2120" name="Google Shape;2120;p143"/>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2121" name="Google Shape;2121;p143"/>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2122" name="Google Shape;2122;p143"/>
          <p:cNvSpPr txBox="1">
            <a:spLocks noGrp="1"/>
          </p:cNvSpPr>
          <p:nvPr>
            <p:ph type="title" idx="2" hasCustomPrompt="1"/>
          </p:nvPr>
        </p:nvSpPr>
        <p:spPr>
          <a:xfrm>
            <a:off x="4735895" y="115221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3" name="Google Shape;2123;p143"/>
          <p:cNvSpPr txBox="1">
            <a:spLocks noGrp="1"/>
          </p:cNvSpPr>
          <p:nvPr>
            <p:ph type="title" idx="3" hasCustomPrompt="1"/>
          </p:nvPr>
        </p:nvSpPr>
        <p:spPr>
          <a:xfrm>
            <a:off x="4735895" y="1734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4" name="Google Shape;2124;p143"/>
          <p:cNvSpPr txBox="1">
            <a:spLocks noGrp="1"/>
          </p:cNvSpPr>
          <p:nvPr>
            <p:ph type="title" idx="4" hasCustomPrompt="1"/>
          </p:nvPr>
        </p:nvSpPr>
        <p:spPr>
          <a:xfrm>
            <a:off x="4735895" y="231799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5" name="Google Shape;2125;p143"/>
          <p:cNvSpPr txBox="1">
            <a:spLocks noGrp="1"/>
          </p:cNvSpPr>
          <p:nvPr>
            <p:ph type="title" idx="5" hasCustomPrompt="1"/>
          </p:nvPr>
        </p:nvSpPr>
        <p:spPr>
          <a:xfrm>
            <a:off x="4730864"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6" name="Google Shape;2126;p143"/>
          <p:cNvSpPr txBox="1">
            <a:spLocks noGrp="1"/>
          </p:cNvSpPr>
          <p:nvPr>
            <p:ph type="title" idx="6" hasCustomPrompt="1"/>
          </p:nvPr>
        </p:nvSpPr>
        <p:spPr>
          <a:xfrm>
            <a:off x="4735895" y="3493496"/>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7" name="Google Shape;2127;p143"/>
          <p:cNvSpPr txBox="1">
            <a:spLocks noGrp="1"/>
          </p:cNvSpPr>
          <p:nvPr>
            <p:ph type="subTitle" idx="1"/>
          </p:nvPr>
        </p:nvSpPr>
        <p:spPr>
          <a:xfrm>
            <a:off x="727790" y="1279931"/>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28" name="Google Shape;2128;p143"/>
          <p:cNvSpPr txBox="1">
            <a:spLocks noGrp="1"/>
          </p:cNvSpPr>
          <p:nvPr>
            <p:ph type="subTitle" idx="7"/>
          </p:nvPr>
        </p:nvSpPr>
        <p:spPr>
          <a:xfrm>
            <a:off x="727790" y="1852994"/>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29" name="Google Shape;2129;p143"/>
          <p:cNvSpPr txBox="1">
            <a:spLocks noGrp="1"/>
          </p:cNvSpPr>
          <p:nvPr>
            <p:ph type="subTitle" idx="8"/>
          </p:nvPr>
        </p:nvSpPr>
        <p:spPr>
          <a:xfrm>
            <a:off x="727790" y="2431159"/>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0" name="Google Shape;2130;p143"/>
          <p:cNvSpPr txBox="1">
            <a:spLocks noGrp="1"/>
          </p:cNvSpPr>
          <p:nvPr>
            <p:ph type="subTitle" idx="9"/>
          </p:nvPr>
        </p:nvSpPr>
        <p:spPr>
          <a:xfrm>
            <a:off x="727790" y="3023378"/>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1" name="Google Shape;2131;p143"/>
          <p:cNvSpPr txBox="1">
            <a:spLocks noGrp="1"/>
          </p:cNvSpPr>
          <p:nvPr>
            <p:ph type="subTitle" idx="13"/>
          </p:nvPr>
        </p:nvSpPr>
        <p:spPr>
          <a:xfrm>
            <a:off x="727790" y="3619172"/>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2" name="Google Shape;2132;p143"/>
          <p:cNvSpPr txBox="1">
            <a:spLocks noGrp="1"/>
          </p:cNvSpPr>
          <p:nvPr>
            <p:ph type="subTitle" idx="14"/>
          </p:nvPr>
        </p:nvSpPr>
        <p:spPr>
          <a:xfrm>
            <a:off x="5309168" y="1279931"/>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3" name="Google Shape;2133;p143"/>
          <p:cNvSpPr txBox="1">
            <a:spLocks noGrp="1"/>
          </p:cNvSpPr>
          <p:nvPr>
            <p:ph type="subTitle" idx="15"/>
          </p:nvPr>
        </p:nvSpPr>
        <p:spPr>
          <a:xfrm>
            <a:off x="5309168" y="1852994"/>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4" name="Google Shape;2134;p143"/>
          <p:cNvSpPr txBox="1">
            <a:spLocks noGrp="1"/>
          </p:cNvSpPr>
          <p:nvPr>
            <p:ph type="subTitle" idx="16"/>
          </p:nvPr>
        </p:nvSpPr>
        <p:spPr>
          <a:xfrm>
            <a:off x="5309168" y="2431159"/>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5" name="Google Shape;2135;p143"/>
          <p:cNvSpPr txBox="1">
            <a:spLocks noGrp="1"/>
          </p:cNvSpPr>
          <p:nvPr>
            <p:ph type="subTitle" idx="17"/>
          </p:nvPr>
        </p:nvSpPr>
        <p:spPr>
          <a:xfrm>
            <a:off x="5309168" y="3023378"/>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6" name="Google Shape;2136;p143"/>
          <p:cNvSpPr txBox="1">
            <a:spLocks noGrp="1"/>
          </p:cNvSpPr>
          <p:nvPr>
            <p:ph type="subTitle" idx="18"/>
          </p:nvPr>
        </p:nvSpPr>
        <p:spPr>
          <a:xfrm>
            <a:off x="5309168" y="3619172"/>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7" name="Google Shape;2137;p143"/>
          <p:cNvSpPr txBox="1">
            <a:spLocks noGrp="1"/>
          </p:cNvSpPr>
          <p:nvPr>
            <p:ph type="title" idx="19"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38" name="Google Shape;2138;p143"/>
          <p:cNvSpPr txBox="1">
            <a:spLocks noGrp="1"/>
          </p:cNvSpPr>
          <p:nvPr>
            <p:ph type="title" idx="20"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39" name="Google Shape;2139;p143"/>
          <p:cNvSpPr txBox="1">
            <a:spLocks noGrp="1"/>
          </p:cNvSpPr>
          <p:nvPr>
            <p:ph type="title" idx="21"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40" name="Google Shape;2140;p143"/>
          <p:cNvSpPr txBox="1">
            <a:spLocks noGrp="1"/>
          </p:cNvSpPr>
          <p:nvPr>
            <p:ph type="title" idx="22"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41" name="Google Shape;2141;p143"/>
          <p:cNvSpPr txBox="1">
            <a:spLocks noGrp="1"/>
          </p:cNvSpPr>
          <p:nvPr>
            <p:ph type="title" idx="23"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00"/>
              <a:buFont typeface="Poppins"/>
              <a:buNone/>
              <a:defRPr sz="46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5" name="Google Shape;85;p16"/>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86" name="Google Shape;86;p16"/>
          <p:cNvGrpSpPr/>
          <p:nvPr/>
        </p:nvGrpSpPr>
        <p:grpSpPr>
          <a:xfrm>
            <a:off x="7848585" y="4616745"/>
            <a:ext cx="948486" cy="279733"/>
            <a:chOff x="20929561" y="12311319"/>
            <a:chExt cx="2529297" cy="745954"/>
          </a:xfrm>
        </p:grpSpPr>
        <p:grpSp>
          <p:nvGrpSpPr>
            <p:cNvPr id="87" name="Google Shape;87;p16"/>
            <p:cNvGrpSpPr/>
            <p:nvPr/>
          </p:nvGrpSpPr>
          <p:grpSpPr>
            <a:xfrm>
              <a:off x="20929561" y="12311319"/>
              <a:ext cx="2433857" cy="745954"/>
              <a:chOff x="20929561" y="12311319"/>
              <a:chExt cx="2433857" cy="745954"/>
            </a:xfrm>
          </p:grpSpPr>
          <p:sp>
            <p:nvSpPr>
              <p:cNvPr id="88" name="Google Shape;88;p1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9" name="Google Shape;89;p1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90" name="Google Shape;90;p16"/>
              <p:cNvGrpSpPr/>
              <p:nvPr/>
            </p:nvGrpSpPr>
            <p:grpSpPr>
              <a:xfrm>
                <a:off x="22582537" y="12311321"/>
                <a:ext cx="780881" cy="745730"/>
                <a:chOff x="22582537" y="12311321"/>
                <a:chExt cx="780881" cy="745730"/>
              </a:xfrm>
            </p:grpSpPr>
            <p:grpSp>
              <p:nvGrpSpPr>
                <p:cNvPr id="91" name="Google Shape;91;p16"/>
                <p:cNvGrpSpPr/>
                <p:nvPr/>
              </p:nvGrpSpPr>
              <p:grpSpPr>
                <a:xfrm>
                  <a:off x="22582537" y="12311321"/>
                  <a:ext cx="780881" cy="745730"/>
                  <a:chOff x="22582537" y="12311321"/>
                  <a:chExt cx="780881" cy="745730"/>
                </a:xfrm>
              </p:grpSpPr>
              <p:sp>
                <p:nvSpPr>
                  <p:cNvPr id="92" name="Google Shape;92;p1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93" name="Google Shape;93;p1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94" name="Google Shape;94;p1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95" name="Google Shape;95;p1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2142"/>
        <p:cNvGrpSpPr/>
        <p:nvPr/>
      </p:nvGrpSpPr>
      <p:grpSpPr>
        <a:xfrm>
          <a:off x="0" y="0"/>
          <a:ext cx="0" cy="0"/>
          <a:chOff x="0" y="0"/>
          <a:chExt cx="0" cy="0"/>
        </a:xfrm>
      </p:grpSpPr>
      <p:sp>
        <p:nvSpPr>
          <p:cNvPr id="2143" name="Google Shape;2143;p144"/>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44" name="Google Shape;2144;p1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45" name="Google Shape;2145;p144"/>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8602" algn="l">
              <a:lnSpc>
                <a:spcPct val="87000"/>
              </a:lnSpc>
              <a:spcBef>
                <a:spcPts val="1350"/>
              </a:spcBef>
              <a:spcAft>
                <a:spcPts val="0"/>
              </a:spcAft>
              <a:buClr>
                <a:schemeClr val="accent1"/>
              </a:buClr>
              <a:buSzPts val="945"/>
              <a:buChar char="●"/>
              <a:defRPr sz="1050"/>
            </a:lvl1pPr>
            <a:lvl2pPr marL="914400" lvl="1" indent="-280031" algn="l">
              <a:lnSpc>
                <a:spcPct val="87000"/>
              </a:lnSpc>
              <a:spcBef>
                <a:spcPts val="1350"/>
              </a:spcBef>
              <a:spcAft>
                <a:spcPts val="0"/>
              </a:spcAft>
              <a:buClr>
                <a:schemeClr val="accent1"/>
              </a:buClr>
              <a:buSzPts val="810"/>
              <a:buChar char="●"/>
              <a:defRPr sz="900"/>
            </a:lvl2pPr>
            <a:lvl3pPr marL="1371600" lvl="2" indent="-271459" algn="l">
              <a:lnSpc>
                <a:spcPct val="87000"/>
              </a:lnSpc>
              <a:spcBef>
                <a:spcPts val="1350"/>
              </a:spcBef>
              <a:spcAft>
                <a:spcPts val="0"/>
              </a:spcAft>
              <a:buClr>
                <a:schemeClr val="accent1"/>
              </a:buClr>
              <a:buSzPts val="675"/>
              <a:buChar char="●"/>
              <a:defRPr sz="750"/>
            </a:lvl3pPr>
            <a:lvl4pPr marL="1828800" lvl="3" indent="-262887" algn="l">
              <a:lnSpc>
                <a:spcPct val="87000"/>
              </a:lnSpc>
              <a:spcBef>
                <a:spcPts val="1350"/>
              </a:spcBef>
              <a:spcAft>
                <a:spcPts val="0"/>
              </a:spcAft>
              <a:buClr>
                <a:schemeClr val="accent1"/>
              </a:buClr>
              <a:buSzPts val="540"/>
              <a:buChar char="●"/>
              <a:defRPr sz="600"/>
            </a:lvl4pPr>
            <a:lvl5pPr marL="2286000" lvl="4" indent="-254315" algn="l">
              <a:lnSpc>
                <a:spcPct val="87000"/>
              </a:lnSpc>
              <a:spcBef>
                <a:spcPts val="1350"/>
              </a:spcBef>
              <a:spcAft>
                <a:spcPts val="0"/>
              </a:spcAft>
              <a:buClr>
                <a:schemeClr val="accent1"/>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2146"/>
        <p:cNvGrpSpPr/>
        <p:nvPr/>
      </p:nvGrpSpPr>
      <p:grpSpPr>
        <a:xfrm>
          <a:off x="0" y="0"/>
          <a:ext cx="0" cy="0"/>
          <a:chOff x="0" y="0"/>
          <a:chExt cx="0" cy="0"/>
        </a:xfrm>
      </p:grpSpPr>
      <p:sp>
        <p:nvSpPr>
          <p:cNvPr id="2147" name="Google Shape;2147;p145"/>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48" name="Google Shape;2148;p1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49" name="Google Shape;2149;p145"/>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300507" algn="l">
              <a:lnSpc>
                <a:spcPct val="94000"/>
              </a:lnSpc>
              <a:spcBef>
                <a:spcPts val="1350"/>
              </a:spcBef>
              <a:spcAft>
                <a:spcPts val="0"/>
              </a:spcAft>
              <a:buClr>
                <a:schemeClr val="accent1"/>
              </a:buClr>
              <a:buSzPts val="1132"/>
              <a:buChar char="●"/>
              <a:defRPr sz="1237"/>
            </a:lvl1pPr>
            <a:lvl2pPr marL="914400" lvl="1" indent="-291936" algn="l">
              <a:lnSpc>
                <a:spcPct val="94000"/>
              </a:lnSpc>
              <a:spcBef>
                <a:spcPts val="1350"/>
              </a:spcBef>
              <a:spcAft>
                <a:spcPts val="0"/>
              </a:spcAft>
              <a:buClr>
                <a:schemeClr val="accent1"/>
              </a:buClr>
              <a:buSzPts val="997"/>
              <a:buChar char="●"/>
              <a:defRPr sz="1087"/>
            </a:lvl2pPr>
            <a:lvl3pPr marL="1371600" lvl="2" indent="-283364" algn="l">
              <a:lnSpc>
                <a:spcPct val="94000"/>
              </a:lnSpc>
              <a:spcBef>
                <a:spcPts val="1350"/>
              </a:spcBef>
              <a:spcAft>
                <a:spcPts val="0"/>
              </a:spcAft>
              <a:buClr>
                <a:schemeClr val="accent1"/>
              </a:buClr>
              <a:buSzPts val="862"/>
              <a:buChar char="●"/>
              <a:defRPr sz="937"/>
            </a:lvl3pPr>
            <a:lvl4pPr marL="1828800" lvl="3" indent="-274792" algn="l">
              <a:lnSpc>
                <a:spcPct val="94000"/>
              </a:lnSpc>
              <a:spcBef>
                <a:spcPts val="1350"/>
              </a:spcBef>
              <a:spcAft>
                <a:spcPts val="0"/>
              </a:spcAft>
              <a:buClr>
                <a:schemeClr val="accent1"/>
              </a:buClr>
              <a:buSzPts val="727"/>
              <a:buChar char="●"/>
              <a:defRPr sz="787"/>
            </a:lvl4pPr>
            <a:lvl5pPr marL="2286000" lvl="4" indent="-266221" algn="l">
              <a:lnSpc>
                <a:spcPct val="94000"/>
              </a:lnSpc>
              <a:spcBef>
                <a:spcPts val="1350"/>
              </a:spcBef>
              <a:spcAft>
                <a:spcPts val="0"/>
              </a:spcAft>
              <a:buClr>
                <a:schemeClr val="accent1"/>
              </a:buClr>
              <a:buSzPts val="592"/>
              <a:buChar char="●"/>
              <a:defRPr sz="637"/>
            </a:lvl5pPr>
            <a:lvl6pPr marL="2743200" lvl="5" indent="-283364" algn="l">
              <a:lnSpc>
                <a:spcPct val="90000"/>
              </a:lnSpc>
              <a:spcBef>
                <a:spcPts val="375"/>
              </a:spcBef>
              <a:spcAft>
                <a:spcPts val="0"/>
              </a:spcAft>
              <a:buClr>
                <a:schemeClr val="dk1"/>
              </a:buClr>
              <a:buSzPts val="862"/>
              <a:buChar char="•"/>
              <a:defRPr sz="375"/>
            </a:lvl6pPr>
            <a:lvl7pPr marL="3200400" lvl="6" indent="-283364" algn="l">
              <a:lnSpc>
                <a:spcPct val="90000"/>
              </a:lnSpc>
              <a:spcBef>
                <a:spcPts val="375"/>
              </a:spcBef>
              <a:spcAft>
                <a:spcPts val="0"/>
              </a:spcAft>
              <a:buClr>
                <a:schemeClr val="dk1"/>
              </a:buClr>
              <a:buSzPts val="862"/>
              <a:buChar char="•"/>
              <a:defRPr sz="375"/>
            </a:lvl7pPr>
            <a:lvl8pPr marL="3657600" lvl="7" indent="-283364" algn="l">
              <a:lnSpc>
                <a:spcPct val="90000"/>
              </a:lnSpc>
              <a:spcBef>
                <a:spcPts val="375"/>
              </a:spcBef>
              <a:spcAft>
                <a:spcPts val="0"/>
              </a:spcAft>
              <a:buClr>
                <a:schemeClr val="dk1"/>
              </a:buClr>
              <a:buSzPts val="862"/>
              <a:buChar char="•"/>
              <a:defRPr sz="375"/>
            </a:lvl8pPr>
            <a:lvl9pPr marL="4114800" lvl="8" indent="-283364" algn="l">
              <a:lnSpc>
                <a:spcPct val="90000"/>
              </a:lnSpc>
              <a:spcBef>
                <a:spcPts val="375"/>
              </a:spcBef>
              <a:spcAft>
                <a:spcPts val="0"/>
              </a:spcAft>
              <a:buClr>
                <a:schemeClr val="dk1"/>
              </a:buClr>
              <a:buSzPts val="862"/>
              <a:buChar char="•"/>
              <a:defRPr sz="375"/>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150"/>
        <p:cNvGrpSpPr/>
        <p:nvPr/>
      </p:nvGrpSpPr>
      <p:grpSpPr>
        <a:xfrm>
          <a:off x="0" y="0"/>
          <a:ext cx="0" cy="0"/>
          <a:chOff x="0" y="0"/>
          <a:chExt cx="0" cy="0"/>
        </a:xfrm>
      </p:grpSpPr>
      <p:sp>
        <p:nvSpPr>
          <p:cNvPr id="2151" name="Google Shape;2151;p146"/>
          <p:cNvSpPr txBox="1">
            <a:spLocks noGrp="1"/>
          </p:cNvSpPr>
          <p:nvPr>
            <p:ph type="title"/>
          </p:nvPr>
        </p:nvSpPr>
        <p:spPr>
          <a:xfrm>
            <a:off x="316371" y="1332213"/>
            <a:ext cx="3300300" cy="20793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52" name="Google Shape;2152;p1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53" name="Google Shape;2153;p146"/>
          <p:cNvSpPr txBox="1">
            <a:spLocks noGrp="1"/>
          </p:cNvSpPr>
          <p:nvPr>
            <p:ph type="body" idx="1"/>
          </p:nvPr>
        </p:nvSpPr>
        <p:spPr>
          <a:xfrm>
            <a:off x="4487977" y="1762506"/>
            <a:ext cx="4107000" cy="16323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chemeClr val="accent4"/>
              </a:buClr>
              <a:buSzPts val="945"/>
              <a:buChar char="●"/>
              <a:defRPr sz="1050">
                <a:solidFill>
                  <a:schemeClr val="accent4"/>
                </a:solidFill>
              </a:defRPr>
            </a:lvl1pPr>
            <a:lvl2pPr marL="914400" lvl="1" indent="-280031" algn="l">
              <a:lnSpc>
                <a:spcPct val="95000"/>
              </a:lnSpc>
              <a:spcBef>
                <a:spcPts val="1350"/>
              </a:spcBef>
              <a:spcAft>
                <a:spcPts val="0"/>
              </a:spcAft>
              <a:buClr>
                <a:schemeClr val="accent4"/>
              </a:buClr>
              <a:buSzPts val="810"/>
              <a:buChar char="●"/>
              <a:defRPr sz="900">
                <a:solidFill>
                  <a:schemeClr val="accent4"/>
                </a:solidFill>
              </a:defRPr>
            </a:lvl2pPr>
            <a:lvl3pPr marL="1371600" lvl="2" indent="-271459" algn="l">
              <a:lnSpc>
                <a:spcPct val="95000"/>
              </a:lnSpc>
              <a:spcBef>
                <a:spcPts val="1350"/>
              </a:spcBef>
              <a:spcAft>
                <a:spcPts val="0"/>
              </a:spcAft>
              <a:buClr>
                <a:schemeClr val="accent4"/>
              </a:buClr>
              <a:buSzPts val="675"/>
              <a:buChar char="●"/>
              <a:defRPr sz="750">
                <a:solidFill>
                  <a:schemeClr val="accent4"/>
                </a:solidFill>
              </a:defRPr>
            </a:lvl3pPr>
            <a:lvl4pPr marL="1828800" lvl="3" indent="-262887" algn="l">
              <a:lnSpc>
                <a:spcPct val="95000"/>
              </a:lnSpc>
              <a:spcBef>
                <a:spcPts val="1350"/>
              </a:spcBef>
              <a:spcAft>
                <a:spcPts val="0"/>
              </a:spcAft>
              <a:buClr>
                <a:schemeClr val="accent4"/>
              </a:buClr>
              <a:buSzPts val="540"/>
              <a:buChar char="●"/>
              <a:defRPr sz="600">
                <a:solidFill>
                  <a:schemeClr val="accent4"/>
                </a:solidFill>
              </a:defRPr>
            </a:lvl4pPr>
            <a:lvl5pPr marL="2286000" lvl="4" indent="-254315" algn="l">
              <a:lnSpc>
                <a:spcPct val="95000"/>
              </a:lnSpc>
              <a:spcBef>
                <a:spcPts val="1350"/>
              </a:spcBef>
              <a:spcAft>
                <a:spcPts val="0"/>
              </a:spcAft>
              <a:buClr>
                <a:schemeClr val="accent4"/>
              </a:buClr>
              <a:buSzPts val="405"/>
              <a:buChar char="●"/>
              <a:defRPr sz="450">
                <a:solidFill>
                  <a:schemeClr val="accent4"/>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54" name="Google Shape;2154;p146"/>
          <p:cNvSpPr txBox="1">
            <a:spLocks noGrp="1"/>
          </p:cNvSpPr>
          <p:nvPr>
            <p:ph type="subTitle" idx="2"/>
          </p:nvPr>
        </p:nvSpPr>
        <p:spPr>
          <a:xfrm>
            <a:off x="4487977" y="1359427"/>
            <a:ext cx="41070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2155"/>
        <p:cNvGrpSpPr/>
        <p:nvPr/>
      </p:nvGrpSpPr>
      <p:grpSpPr>
        <a:xfrm>
          <a:off x="0" y="0"/>
          <a:ext cx="0" cy="0"/>
          <a:chOff x="0" y="0"/>
          <a:chExt cx="0" cy="0"/>
        </a:xfrm>
      </p:grpSpPr>
      <p:pic>
        <p:nvPicPr>
          <p:cNvPr id="2156" name="Google Shape;2156;p147"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2157" name="Google Shape;2157;p147"/>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58" name="Google Shape;2158;p1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159" name="Google Shape;2159;p147"/>
          <p:cNvGrpSpPr/>
          <p:nvPr/>
        </p:nvGrpSpPr>
        <p:grpSpPr>
          <a:xfrm>
            <a:off x="8381796" y="4822425"/>
            <a:ext cx="537710" cy="158585"/>
            <a:chOff x="22351457" y="12859799"/>
            <a:chExt cx="1433894" cy="422893"/>
          </a:xfrm>
        </p:grpSpPr>
        <p:grpSp>
          <p:nvGrpSpPr>
            <p:cNvPr id="2160" name="Google Shape;2160;p147"/>
            <p:cNvGrpSpPr/>
            <p:nvPr/>
          </p:nvGrpSpPr>
          <p:grpSpPr>
            <a:xfrm>
              <a:off x="22351457" y="12859799"/>
              <a:ext cx="1379787" cy="422893"/>
              <a:chOff x="22351457" y="12859799"/>
              <a:chExt cx="1379787" cy="422893"/>
            </a:xfrm>
          </p:grpSpPr>
          <p:sp>
            <p:nvSpPr>
              <p:cNvPr id="2161" name="Google Shape;2161;p14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162" name="Google Shape;2162;p14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163" name="Google Shape;2163;p147"/>
              <p:cNvGrpSpPr/>
              <p:nvPr/>
            </p:nvGrpSpPr>
            <p:grpSpPr>
              <a:xfrm>
                <a:off x="23288552" y="12859801"/>
                <a:ext cx="442692" cy="422765"/>
                <a:chOff x="23288552" y="12859801"/>
                <a:chExt cx="442692" cy="422765"/>
              </a:xfrm>
            </p:grpSpPr>
            <p:grpSp>
              <p:nvGrpSpPr>
                <p:cNvPr id="2164" name="Google Shape;2164;p147"/>
                <p:cNvGrpSpPr/>
                <p:nvPr/>
              </p:nvGrpSpPr>
              <p:grpSpPr>
                <a:xfrm>
                  <a:off x="23288552" y="12859801"/>
                  <a:ext cx="442692" cy="422765"/>
                  <a:chOff x="23288552" y="12859801"/>
                  <a:chExt cx="442692" cy="422765"/>
                </a:xfrm>
              </p:grpSpPr>
              <p:sp>
                <p:nvSpPr>
                  <p:cNvPr id="2165" name="Google Shape;2165;p14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166" name="Google Shape;2166;p14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167" name="Google Shape;2167;p14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168" name="Google Shape;2168;p14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169" name="Google Shape;2169;p14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170" name="Google Shape;2170;p147"/>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95746" algn="l">
              <a:lnSpc>
                <a:spcPct val="89000"/>
              </a:lnSpc>
              <a:spcBef>
                <a:spcPts val="1350"/>
              </a:spcBef>
              <a:spcAft>
                <a:spcPts val="0"/>
              </a:spcAft>
              <a:buClr>
                <a:schemeClr val="accent1"/>
              </a:buClr>
              <a:buSzPts val="1057"/>
              <a:buChar char="●"/>
              <a:defRPr sz="1162"/>
            </a:lvl1pPr>
            <a:lvl2pPr marL="914400" lvl="1" indent="-287174" algn="l">
              <a:lnSpc>
                <a:spcPct val="89000"/>
              </a:lnSpc>
              <a:spcBef>
                <a:spcPts val="1350"/>
              </a:spcBef>
              <a:spcAft>
                <a:spcPts val="0"/>
              </a:spcAft>
              <a:buClr>
                <a:schemeClr val="accent1"/>
              </a:buClr>
              <a:buSzPts val="922"/>
              <a:buChar char="●"/>
              <a:defRPr sz="1012"/>
            </a:lvl2pPr>
            <a:lvl3pPr marL="1371600" lvl="2" indent="-278602" algn="l">
              <a:lnSpc>
                <a:spcPct val="89000"/>
              </a:lnSpc>
              <a:spcBef>
                <a:spcPts val="1350"/>
              </a:spcBef>
              <a:spcAft>
                <a:spcPts val="0"/>
              </a:spcAft>
              <a:buClr>
                <a:schemeClr val="accent1"/>
              </a:buClr>
              <a:buSzPts val="787"/>
              <a:buChar char="●"/>
              <a:defRPr sz="862"/>
            </a:lvl3pPr>
            <a:lvl4pPr marL="1828800" lvl="3" indent="-270030" algn="l">
              <a:lnSpc>
                <a:spcPct val="89000"/>
              </a:lnSpc>
              <a:spcBef>
                <a:spcPts val="1350"/>
              </a:spcBef>
              <a:spcAft>
                <a:spcPts val="0"/>
              </a:spcAft>
              <a:buClr>
                <a:schemeClr val="accent1"/>
              </a:buClr>
              <a:buSzPts val="652"/>
              <a:buChar char="●"/>
              <a:defRPr sz="712"/>
            </a:lvl4pPr>
            <a:lvl5pPr marL="2286000" lvl="4" indent="-261459" algn="l">
              <a:lnSpc>
                <a:spcPct val="89000"/>
              </a:lnSpc>
              <a:spcBef>
                <a:spcPts val="1350"/>
              </a:spcBef>
              <a:spcAft>
                <a:spcPts val="0"/>
              </a:spcAft>
              <a:buClr>
                <a:schemeClr val="accent1"/>
              </a:buClr>
              <a:buSzPts val="517"/>
              <a:buChar char="●"/>
              <a:defRPr sz="562"/>
            </a:lvl5pPr>
            <a:lvl6pPr marL="2743200" lvl="5" indent="-278602" algn="l">
              <a:lnSpc>
                <a:spcPct val="90000"/>
              </a:lnSpc>
              <a:spcBef>
                <a:spcPts val="375"/>
              </a:spcBef>
              <a:spcAft>
                <a:spcPts val="0"/>
              </a:spcAft>
              <a:buClr>
                <a:schemeClr val="dk1"/>
              </a:buClr>
              <a:buSzPts val="787"/>
              <a:buChar char="•"/>
              <a:defRPr sz="300"/>
            </a:lvl6pPr>
            <a:lvl7pPr marL="3200400" lvl="6" indent="-278602" algn="l">
              <a:lnSpc>
                <a:spcPct val="90000"/>
              </a:lnSpc>
              <a:spcBef>
                <a:spcPts val="375"/>
              </a:spcBef>
              <a:spcAft>
                <a:spcPts val="0"/>
              </a:spcAft>
              <a:buClr>
                <a:schemeClr val="dk1"/>
              </a:buClr>
              <a:buSzPts val="787"/>
              <a:buChar char="•"/>
              <a:defRPr sz="300"/>
            </a:lvl7pPr>
            <a:lvl8pPr marL="3657600" lvl="7" indent="-278602" algn="l">
              <a:lnSpc>
                <a:spcPct val="90000"/>
              </a:lnSpc>
              <a:spcBef>
                <a:spcPts val="375"/>
              </a:spcBef>
              <a:spcAft>
                <a:spcPts val="0"/>
              </a:spcAft>
              <a:buClr>
                <a:schemeClr val="dk1"/>
              </a:buClr>
              <a:buSzPts val="787"/>
              <a:buChar char="•"/>
              <a:defRPr sz="300"/>
            </a:lvl8pPr>
            <a:lvl9pPr marL="4114800" lvl="8" indent="-278602" algn="l">
              <a:lnSpc>
                <a:spcPct val="90000"/>
              </a:lnSpc>
              <a:spcBef>
                <a:spcPts val="375"/>
              </a:spcBef>
              <a:spcAft>
                <a:spcPts val="0"/>
              </a:spcAft>
              <a:buClr>
                <a:schemeClr val="dk1"/>
              </a:buClr>
              <a:buSzPts val="787"/>
              <a:buChar char="•"/>
              <a:defRPr sz="300"/>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2171"/>
        <p:cNvGrpSpPr/>
        <p:nvPr/>
      </p:nvGrpSpPr>
      <p:grpSpPr>
        <a:xfrm>
          <a:off x="0" y="0"/>
          <a:ext cx="0" cy="0"/>
          <a:chOff x="0" y="0"/>
          <a:chExt cx="0" cy="0"/>
        </a:xfrm>
      </p:grpSpPr>
      <p:sp>
        <p:nvSpPr>
          <p:cNvPr id="2172" name="Google Shape;2172;p148"/>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73" name="Google Shape;2173;p1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74" name="Google Shape;2174;p148"/>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75" name="Google Shape;2175;p148"/>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2176"/>
        <p:cNvGrpSpPr/>
        <p:nvPr/>
      </p:nvGrpSpPr>
      <p:grpSpPr>
        <a:xfrm>
          <a:off x="0" y="0"/>
          <a:ext cx="0" cy="0"/>
          <a:chOff x="0" y="0"/>
          <a:chExt cx="0" cy="0"/>
        </a:xfrm>
      </p:grpSpPr>
      <p:sp>
        <p:nvSpPr>
          <p:cNvPr id="2177" name="Google Shape;2177;p149"/>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178" name="Google Shape;2178;p149"/>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79" name="Google Shape;2179;p1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180" name="Google Shape;2180;p149"/>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2181" name="Google Shape;2181;p149"/>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2182" name="Google Shape;2182;p149"/>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2183" name="Google Shape;2183;p149"/>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84" name="Google Shape;2184;p149"/>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185" name="Google Shape;2185;p149"/>
          <p:cNvSpPr txBox="1">
            <a:spLocks noGrp="1"/>
          </p:cNvSpPr>
          <p:nvPr>
            <p:ph type="title" idx="3" hasCustomPrompt="1"/>
          </p:nvPr>
        </p:nvSpPr>
        <p:spPr>
          <a:xfrm>
            <a:off x="442153"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6" name="Google Shape;2186;p149"/>
          <p:cNvSpPr txBox="1">
            <a:spLocks noGrp="1"/>
          </p:cNvSpPr>
          <p:nvPr>
            <p:ph type="title" idx="4" hasCustomPrompt="1"/>
          </p:nvPr>
        </p:nvSpPr>
        <p:spPr>
          <a:xfrm>
            <a:off x="262633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7" name="Google Shape;2187;p149"/>
          <p:cNvSpPr txBox="1">
            <a:spLocks noGrp="1"/>
          </p:cNvSpPr>
          <p:nvPr>
            <p:ph type="title" idx="5" hasCustomPrompt="1"/>
          </p:nvPr>
        </p:nvSpPr>
        <p:spPr>
          <a:xfrm>
            <a:off x="4810505"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8" name="Google Shape;2188;p149"/>
          <p:cNvSpPr txBox="1">
            <a:spLocks noGrp="1"/>
          </p:cNvSpPr>
          <p:nvPr>
            <p:ph type="title" idx="6" hasCustomPrompt="1"/>
          </p:nvPr>
        </p:nvSpPr>
        <p:spPr>
          <a:xfrm>
            <a:off x="695798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9" name="Google Shape;2189;p149"/>
          <p:cNvSpPr txBox="1">
            <a:spLocks noGrp="1"/>
          </p:cNvSpPr>
          <p:nvPr>
            <p:ph type="subTitle" idx="7"/>
          </p:nvPr>
        </p:nvSpPr>
        <p:spPr>
          <a:xfrm>
            <a:off x="44601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190" name="Google Shape;2190;p149"/>
          <p:cNvSpPr txBox="1">
            <a:spLocks noGrp="1"/>
          </p:cNvSpPr>
          <p:nvPr>
            <p:ph type="subTitle" idx="8"/>
          </p:nvPr>
        </p:nvSpPr>
        <p:spPr>
          <a:xfrm>
            <a:off x="2619211"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191" name="Google Shape;2191;p149"/>
          <p:cNvSpPr txBox="1">
            <a:spLocks noGrp="1"/>
          </p:cNvSpPr>
          <p:nvPr>
            <p:ph type="subTitle" idx="9"/>
          </p:nvPr>
        </p:nvSpPr>
        <p:spPr>
          <a:xfrm>
            <a:off x="4791659"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192" name="Google Shape;2192;p149"/>
          <p:cNvSpPr txBox="1">
            <a:spLocks noGrp="1"/>
          </p:cNvSpPr>
          <p:nvPr>
            <p:ph type="subTitle" idx="13"/>
          </p:nvPr>
        </p:nvSpPr>
        <p:spPr>
          <a:xfrm>
            <a:off x="696410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2193"/>
        <p:cNvGrpSpPr/>
        <p:nvPr/>
      </p:nvGrpSpPr>
      <p:grpSpPr>
        <a:xfrm>
          <a:off x="0" y="0"/>
          <a:ext cx="0" cy="0"/>
          <a:chOff x="0" y="0"/>
          <a:chExt cx="0" cy="0"/>
        </a:xfrm>
      </p:grpSpPr>
      <p:sp>
        <p:nvSpPr>
          <p:cNvPr id="2194" name="Google Shape;2194;p1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95" name="Google Shape;2195;p150"/>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96" name="Google Shape;2196;p150"/>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197" name="Google Shape;2197;p150"/>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2198"/>
        <p:cNvGrpSpPr/>
        <p:nvPr/>
      </p:nvGrpSpPr>
      <p:grpSpPr>
        <a:xfrm>
          <a:off x="0" y="0"/>
          <a:ext cx="0" cy="0"/>
          <a:chOff x="0" y="0"/>
          <a:chExt cx="0" cy="0"/>
        </a:xfrm>
      </p:grpSpPr>
      <p:sp>
        <p:nvSpPr>
          <p:cNvPr id="2199" name="Google Shape;2199;p151"/>
          <p:cNvSpPr/>
          <p:nvPr/>
        </p:nvSpPr>
        <p:spPr>
          <a:xfrm rot="10800000">
            <a:off x="315014"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00" name="Google Shape;2200;p151"/>
          <p:cNvSpPr/>
          <p:nvPr/>
        </p:nvSpPr>
        <p:spPr>
          <a:xfrm rot="10800000">
            <a:off x="4785797"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01" name="Google Shape;2201;p1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02" name="Google Shape;2202;p151"/>
          <p:cNvSpPr txBox="1">
            <a:spLocks noGrp="1"/>
          </p:cNvSpPr>
          <p:nvPr>
            <p:ph type="body" idx="1"/>
          </p:nvPr>
        </p:nvSpPr>
        <p:spPr>
          <a:xfrm>
            <a:off x="514225" y="1610300"/>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03" name="Google Shape;2203;p151"/>
          <p:cNvSpPr txBox="1">
            <a:spLocks noGrp="1"/>
          </p:cNvSpPr>
          <p:nvPr>
            <p:ph type="subTitle" idx="2"/>
          </p:nvPr>
        </p:nvSpPr>
        <p:spPr>
          <a:xfrm>
            <a:off x="514224"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204" name="Google Shape;2204;p151"/>
          <p:cNvSpPr txBox="1">
            <a:spLocks noGrp="1"/>
          </p:cNvSpPr>
          <p:nvPr>
            <p:ph type="body" idx="3"/>
          </p:nvPr>
        </p:nvSpPr>
        <p:spPr>
          <a:xfrm>
            <a:off x="5077025" y="1610302"/>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05" name="Google Shape;2205;p151"/>
          <p:cNvSpPr txBox="1">
            <a:spLocks noGrp="1"/>
          </p:cNvSpPr>
          <p:nvPr>
            <p:ph type="subTitle" idx="4"/>
          </p:nvPr>
        </p:nvSpPr>
        <p:spPr>
          <a:xfrm>
            <a:off x="5077025"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206" name="Google Shape;2206;p151"/>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2207"/>
        <p:cNvGrpSpPr/>
        <p:nvPr/>
      </p:nvGrpSpPr>
      <p:grpSpPr>
        <a:xfrm>
          <a:off x="0" y="0"/>
          <a:ext cx="0" cy="0"/>
          <a:chOff x="0" y="0"/>
          <a:chExt cx="0" cy="0"/>
        </a:xfrm>
      </p:grpSpPr>
      <p:sp>
        <p:nvSpPr>
          <p:cNvPr id="2208" name="Google Shape;2208;p152"/>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09" name="Google Shape;2209;p152"/>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10" name="Google Shape;2210;p152"/>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11" name="Google Shape;2211;p1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12" name="Google Shape;2212;p152"/>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2213" name="Google Shape;2213;p152"/>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2214" name="Google Shape;2214;p152"/>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2215" name="Google Shape;2215;p152"/>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2216" name="Google Shape;2216;p152"/>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17" name="Google Shape;2217;p152"/>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18" name="Google Shape;2218;p152"/>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19" name="Google Shape;2219;p152"/>
          <p:cNvSpPr txBox="1">
            <a:spLocks noGrp="1"/>
          </p:cNvSpPr>
          <p:nvPr>
            <p:ph type="title" idx="4"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20" name="Google Shape;2220;p152"/>
          <p:cNvSpPr txBox="1">
            <a:spLocks noGrp="1"/>
          </p:cNvSpPr>
          <p:nvPr>
            <p:ph type="title" idx="5" hasCustomPrompt="1"/>
          </p:nvPr>
        </p:nvSpPr>
        <p:spPr>
          <a:xfrm>
            <a:off x="3363137"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21" name="Google Shape;2221;p152"/>
          <p:cNvSpPr txBox="1">
            <a:spLocks noGrp="1"/>
          </p:cNvSpPr>
          <p:nvPr>
            <p:ph type="title" idx="6" hasCustomPrompt="1"/>
          </p:nvPr>
        </p:nvSpPr>
        <p:spPr>
          <a:xfrm>
            <a:off x="6210991"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2222"/>
        <p:cNvGrpSpPr/>
        <p:nvPr/>
      </p:nvGrpSpPr>
      <p:grpSpPr>
        <a:xfrm>
          <a:off x="0" y="0"/>
          <a:ext cx="0" cy="0"/>
          <a:chOff x="0" y="0"/>
          <a:chExt cx="0" cy="0"/>
        </a:xfrm>
      </p:grpSpPr>
      <p:sp>
        <p:nvSpPr>
          <p:cNvPr id="2223" name="Google Shape;2223;p153"/>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4" name="Google Shape;2224;p153"/>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5" name="Google Shape;2225;p153"/>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6" name="Google Shape;2226;p153"/>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7" name="Google Shape;2227;p1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28" name="Google Shape;2228;p153"/>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2229" name="Google Shape;2229;p153"/>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2230" name="Google Shape;2230;p153"/>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1" name="Google Shape;2231;p153"/>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2" name="Google Shape;2232;p153"/>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3" name="Google Shape;2233;p153"/>
          <p:cNvSpPr txBox="1">
            <a:spLocks noGrp="1"/>
          </p:cNvSpPr>
          <p:nvPr>
            <p:ph type="title" idx="4" hasCustomPrompt="1"/>
          </p:nvPr>
        </p:nvSpPr>
        <p:spPr>
          <a:xfrm>
            <a:off x="2651462"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34" name="Google Shape;2234;p153"/>
          <p:cNvSpPr txBox="1">
            <a:spLocks noGrp="1"/>
          </p:cNvSpPr>
          <p:nvPr>
            <p:ph type="title" idx="5" hasCustomPrompt="1"/>
          </p:nvPr>
        </p:nvSpPr>
        <p:spPr>
          <a:xfrm>
            <a:off x="4796546"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35" name="Google Shape;2235;p153"/>
          <p:cNvSpPr txBox="1">
            <a:spLocks noGrp="1"/>
          </p:cNvSpPr>
          <p:nvPr>
            <p:ph type="title" idx="6" hasCustomPrompt="1"/>
          </p:nvPr>
        </p:nvSpPr>
        <p:spPr>
          <a:xfrm>
            <a:off x="6942821"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36" name="Google Shape;2236;p153"/>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7" name="Google Shape;2237;p153"/>
          <p:cNvSpPr txBox="1">
            <a:spLocks noGrp="1"/>
          </p:cNvSpPr>
          <p:nvPr>
            <p:ph type="title" idx="8"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pic>
        <p:nvPicPr>
          <p:cNvPr id="2238" name="Google Shape;2238;p153"/>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2239" name="Google Shape;2239;p153"/>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2240" name="Google Shape;2240;p153"/>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17"/>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98" name="Google Shape;98;p17"/>
          <p:cNvGrpSpPr/>
          <p:nvPr/>
        </p:nvGrpSpPr>
        <p:grpSpPr>
          <a:xfrm>
            <a:off x="645294" y="661955"/>
            <a:ext cx="1204506" cy="283739"/>
            <a:chOff x="1720785" y="1765213"/>
            <a:chExt cx="3212015" cy="756636"/>
          </a:xfrm>
        </p:grpSpPr>
        <p:grpSp>
          <p:nvGrpSpPr>
            <p:cNvPr id="99" name="Google Shape;99;p17"/>
            <p:cNvGrpSpPr/>
            <p:nvPr/>
          </p:nvGrpSpPr>
          <p:grpSpPr>
            <a:xfrm>
              <a:off x="1720785" y="1765213"/>
              <a:ext cx="2468571" cy="756636"/>
              <a:chOff x="1720785" y="1765213"/>
              <a:chExt cx="2468571" cy="756636"/>
            </a:xfrm>
          </p:grpSpPr>
          <p:sp>
            <p:nvSpPr>
              <p:cNvPr id="100" name="Google Shape;100;p17"/>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1" name="Google Shape;101;p17"/>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02" name="Google Shape;102;p17"/>
              <p:cNvGrpSpPr/>
              <p:nvPr/>
            </p:nvGrpSpPr>
            <p:grpSpPr>
              <a:xfrm>
                <a:off x="3397356" y="1765216"/>
                <a:ext cx="792000" cy="756633"/>
                <a:chOff x="3397356" y="1765216"/>
                <a:chExt cx="792000" cy="756633"/>
              </a:xfrm>
            </p:grpSpPr>
            <p:grpSp>
              <p:nvGrpSpPr>
                <p:cNvPr id="103" name="Google Shape;103;p17"/>
                <p:cNvGrpSpPr/>
                <p:nvPr/>
              </p:nvGrpSpPr>
              <p:grpSpPr>
                <a:xfrm>
                  <a:off x="3397356" y="1765216"/>
                  <a:ext cx="792000" cy="756633"/>
                  <a:chOff x="3397356" y="1765216"/>
                  <a:chExt cx="792000" cy="756633"/>
                </a:xfrm>
              </p:grpSpPr>
              <p:sp>
                <p:nvSpPr>
                  <p:cNvPr id="104" name="Google Shape;104;p17"/>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5" name="Google Shape;105;p17"/>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6" name="Google Shape;106;p17"/>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07" name="Google Shape;107;p17"/>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8" name="Google Shape;108;p17"/>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9" name="Google Shape;109;p17"/>
          <p:cNvSpPr>
            <a:spLocks noGrp="1"/>
          </p:cNvSpPr>
          <p:nvPr>
            <p:ph type="pic" idx="2"/>
          </p:nvPr>
        </p:nvSpPr>
        <p:spPr>
          <a:xfrm>
            <a:off x="4899403" y="439313"/>
            <a:ext cx="3857100" cy="4264800"/>
          </a:xfrm>
          <a:prstGeom prst="roundRect">
            <a:avLst>
              <a:gd name="adj" fmla="val 3145"/>
            </a:avLst>
          </a:prstGeom>
          <a:noFill/>
          <a:ln>
            <a:noFill/>
          </a:ln>
        </p:spPr>
      </p:sp>
      <p:sp>
        <p:nvSpPr>
          <p:cNvPr id="110" name="Google Shape;110;p17"/>
          <p:cNvSpPr>
            <a:spLocks noGrp="1"/>
          </p:cNvSpPr>
          <p:nvPr>
            <p:ph type="pic" idx="3"/>
          </p:nvPr>
        </p:nvSpPr>
        <p:spPr>
          <a:xfrm>
            <a:off x="1991065" y="636560"/>
            <a:ext cx="1566000" cy="339600"/>
          </a:xfrm>
          <a:prstGeom prst="rect">
            <a:avLst/>
          </a:prstGeom>
          <a:solidFill>
            <a:schemeClr val="lt1"/>
          </a:solidFill>
          <a:ln>
            <a:noFill/>
          </a:ln>
        </p:spPr>
      </p:sp>
      <p:sp>
        <p:nvSpPr>
          <p:cNvPr id="111" name="Google Shape;111;p17"/>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2" name="Google Shape;112;p17"/>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2241"/>
        <p:cNvGrpSpPr/>
        <p:nvPr/>
      </p:nvGrpSpPr>
      <p:grpSpPr>
        <a:xfrm>
          <a:off x="0" y="0"/>
          <a:ext cx="0" cy="0"/>
          <a:chOff x="0" y="0"/>
          <a:chExt cx="0" cy="0"/>
        </a:xfrm>
      </p:grpSpPr>
      <p:sp>
        <p:nvSpPr>
          <p:cNvPr id="2242" name="Google Shape;2242;p154"/>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43" name="Google Shape;2243;p154"/>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44" name="Google Shape;2244;p154"/>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45" name="Google Shape;2245;p1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46" name="Google Shape;2246;p154"/>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47" name="Google Shape;2247;p154"/>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2248" name="Google Shape;2248;p154"/>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2249" name="Google Shape;2249;p154"/>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2250" name="Google Shape;2250;p154"/>
          <p:cNvSpPr txBox="1">
            <a:spLocks noGrp="1"/>
          </p:cNvSpPr>
          <p:nvPr>
            <p:ph type="subTitle" idx="1"/>
          </p:nvPr>
        </p:nvSpPr>
        <p:spPr>
          <a:xfrm>
            <a:off x="502453" y="3033019"/>
            <a:ext cx="24441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1" name="Google Shape;2251;p154"/>
          <p:cNvSpPr txBox="1">
            <a:spLocks noGrp="1"/>
          </p:cNvSpPr>
          <p:nvPr>
            <p:ph type="subTitle" idx="5"/>
          </p:nvPr>
        </p:nvSpPr>
        <p:spPr>
          <a:xfrm>
            <a:off x="3402434"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2" name="Google Shape;2252;p154"/>
          <p:cNvSpPr txBox="1">
            <a:spLocks noGrp="1"/>
          </p:cNvSpPr>
          <p:nvPr>
            <p:ph type="subTitle" idx="6"/>
          </p:nvPr>
        </p:nvSpPr>
        <p:spPr>
          <a:xfrm>
            <a:off x="6302409"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3" name="Google Shape;2253;p154"/>
          <p:cNvSpPr txBox="1">
            <a:spLocks noGrp="1"/>
          </p:cNvSpPr>
          <p:nvPr>
            <p:ph type="subTitle" idx="7"/>
          </p:nvPr>
        </p:nvSpPr>
        <p:spPr>
          <a:xfrm>
            <a:off x="3404271"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4" name="Google Shape;2254;p154"/>
          <p:cNvSpPr txBox="1">
            <a:spLocks noGrp="1"/>
          </p:cNvSpPr>
          <p:nvPr>
            <p:ph type="subTitle" idx="8"/>
          </p:nvPr>
        </p:nvSpPr>
        <p:spPr>
          <a:xfrm>
            <a:off x="6279734"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5" name="Google Shape;2255;p154"/>
          <p:cNvSpPr txBox="1">
            <a:spLocks noGrp="1"/>
          </p:cNvSpPr>
          <p:nvPr>
            <p:ph type="subTitle" idx="9"/>
          </p:nvPr>
        </p:nvSpPr>
        <p:spPr>
          <a:xfrm>
            <a:off x="511560"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2256"/>
        <p:cNvGrpSpPr/>
        <p:nvPr/>
      </p:nvGrpSpPr>
      <p:grpSpPr>
        <a:xfrm>
          <a:off x="0" y="0"/>
          <a:ext cx="0" cy="0"/>
          <a:chOff x="0" y="0"/>
          <a:chExt cx="0" cy="0"/>
        </a:xfrm>
      </p:grpSpPr>
      <p:sp>
        <p:nvSpPr>
          <p:cNvPr id="2257" name="Google Shape;2257;p155"/>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58" name="Google Shape;2258;p155"/>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59" name="Google Shape;2259;p1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60" name="Google Shape;2260;p155"/>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61" name="Google Shape;2261;p155"/>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2262" name="Google Shape;2262;p155"/>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2263" name="Google Shape;2263;p155"/>
          <p:cNvSpPr txBox="1">
            <a:spLocks noGrp="1"/>
          </p:cNvSpPr>
          <p:nvPr>
            <p:ph type="subTitle" idx="1"/>
          </p:nvPr>
        </p:nvSpPr>
        <p:spPr>
          <a:xfrm>
            <a:off x="1583035" y="3035175"/>
            <a:ext cx="2732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64" name="Google Shape;2264;p155"/>
          <p:cNvSpPr txBox="1">
            <a:spLocks noGrp="1"/>
          </p:cNvSpPr>
          <p:nvPr>
            <p:ph type="subTitle" idx="4"/>
          </p:nvPr>
        </p:nvSpPr>
        <p:spPr>
          <a:xfrm>
            <a:off x="1593216" y="3671766"/>
            <a:ext cx="27324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65" name="Google Shape;2265;p155"/>
          <p:cNvSpPr txBox="1">
            <a:spLocks noGrp="1"/>
          </p:cNvSpPr>
          <p:nvPr>
            <p:ph type="subTitle" idx="5"/>
          </p:nvPr>
        </p:nvSpPr>
        <p:spPr>
          <a:xfrm>
            <a:off x="4768489" y="3035175"/>
            <a:ext cx="27222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66" name="Google Shape;2266;p155"/>
          <p:cNvSpPr txBox="1">
            <a:spLocks noGrp="1"/>
          </p:cNvSpPr>
          <p:nvPr>
            <p:ph type="subTitle" idx="6"/>
          </p:nvPr>
        </p:nvSpPr>
        <p:spPr>
          <a:xfrm>
            <a:off x="4778632" y="3671766"/>
            <a:ext cx="27222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2267"/>
        <p:cNvGrpSpPr/>
        <p:nvPr/>
      </p:nvGrpSpPr>
      <p:grpSpPr>
        <a:xfrm>
          <a:off x="0" y="0"/>
          <a:ext cx="0" cy="0"/>
          <a:chOff x="0" y="0"/>
          <a:chExt cx="0" cy="0"/>
        </a:xfrm>
      </p:grpSpPr>
      <p:sp>
        <p:nvSpPr>
          <p:cNvPr id="2268" name="Google Shape;2268;p156"/>
          <p:cNvSpPr/>
          <p:nvPr/>
        </p:nvSpPr>
        <p:spPr>
          <a:xfrm>
            <a:off x="1396604"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69" name="Google Shape;2269;p156"/>
          <p:cNvSpPr/>
          <p:nvPr/>
        </p:nvSpPr>
        <p:spPr>
          <a:xfrm>
            <a:off x="4613071"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70" name="Google Shape;2270;p156"/>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71" name="Google Shape;2271;p156"/>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72" name="Google Shape;2272;p1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73" name="Google Shape;2273;p156"/>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74" name="Google Shape;2274;p156"/>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75" name="Google Shape;2275;p156"/>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76" name="Google Shape;2276;p156"/>
          <p:cNvSpPr txBox="1">
            <a:spLocks noGrp="1"/>
          </p:cNvSpPr>
          <p:nvPr>
            <p:ph type="subTitle" idx="3"/>
          </p:nvPr>
        </p:nvSpPr>
        <p:spPr>
          <a:xfrm>
            <a:off x="1711718"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277" name="Google Shape;2277;p156"/>
          <p:cNvSpPr txBox="1">
            <a:spLocks noGrp="1"/>
          </p:cNvSpPr>
          <p:nvPr>
            <p:ph type="subTitle" idx="4"/>
          </p:nvPr>
        </p:nvSpPr>
        <p:spPr>
          <a:xfrm>
            <a:off x="4882652"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2278"/>
        <p:cNvGrpSpPr/>
        <p:nvPr/>
      </p:nvGrpSpPr>
      <p:grpSpPr>
        <a:xfrm>
          <a:off x="0" y="0"/>
          <a:ext cx="0" cy="0"/>
          <a:chOff x="0" y="0"/>
          <a:chExt cx="0" cy="0"/>
        </a:xfrm>
      </p:grpSpPr>
      <p:sp>
        <p:nvSpPr>
          <p:cNvPr id="2279" name="Google Shape;2279;p157"/>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0" name="Google Shape;2280;p157"/>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1" name="Google Shape;2281;p157"/>
          <p:cNvSpPr/>
          <p:nvPr/>
        </p:nvSpPr>
        <p:spPr>
          <a:xfrm rot="10800000">
            <a:off x="1396584"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2" name="Google Shape;2282;p157"/>
          <p:cNvSpPr/>
          <p:nvPr/>
        </p:nvSpPr>
        <p:spPr>
          <a:xfrm rot="10800000">
            <a:off x="4613052"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3" name="Google Shape;2283;p1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84" name="Google Shape;2284;p157"/>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85" name="Google Shape;2285;p157"/>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286" name="Google Shape;2286;p157"/>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287" name="Google Shape;2287;p157"/>
          <p:cNvSpPr txBox="1">
            <a:spLocks noGrp="1"/>
          </p:cNvSpPr>
          <p:nvPr>
            <p:ph type="subTitle" idx="3"/>
          </p:nvPr>
        </p:nvSpPr>
        <p:spPr>
          <a:xfrm>
            <a:off x="1711704"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288" name="Google Shape;2288;p157"/>
          <p:cNvSpPr txBox="1">
            <a:spLocks noGrp="1"/>
          </p:cNvSpPr>
          <p:nvPr>
            <p:ph type="subTitle" idx="4"/>
          </p:nvPr>
        </p:nvSpPr>
        <p:spPr>
          <a:xfrm>
            <a:off x="4882652"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2289"/>
        <p:cNvGrpSpPr/>
        <p:nvPr/>
      </p:nvGrpSpPr>
      <p:grpSpPr>
        <a:xfrm>
          <a:off x="0" y="0"/>
          <a:ext cx="0" cy="0"/>
          <a:chOff x="0" y="0"/>
          <a:chExt cx="0" cy="0"/>
        </a:xfrm>
      </p:grpSpPr>
      <p:sp>
        <p:nvSpPr>
          <p:cNvPr id="2290" name="Google Shape;2290;p158"/>
          <p:cNvSpPr/>
          <p:nvPr/>
        </p:nvSpPr>
        <p:spPr>
          <a:xfrm>
            <a:off x="3222813"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1" name="Google Shape;2291;p158"/>
          <p:cNvSpPr/>
          <p:nvPr/>
        </p:nvSpPr>
        <p:spPr>
          <a:xfrm>
            <a:off x="6107166"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2" name="Google Shape;2292;p158"/>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3" name="Google Shape;2293;p158"/>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4" name="Google Shape;2294;p158"/>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5" name="Google Shape;2295;p158"/>
          <p:cNvSpPr/>
          <p:nvPr/>
        </p:nvSpPr>
        <p:spPr>
          <a:xfrm>
            <a:off x="338461"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6" name="Google Shape;2296;p1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97" name="Google Shape;2297;p158"/>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98" name="Google Shape;2298;p158"/>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299" name="Google Shape;2299;p158"/>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300" name="Google Shape;2300;p158"/>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301" name="Google Shape;2301;p158"/>
          <p:cNvSpPr txBox="1">
            <a:spLocks noGrp="1"/>
          </p:cNvSpPr>
          <p:nvPr>
            <p:ph type="subTitle" idx="4"/>
          </p:nvPr>
        </p:nvSpPr>
        <p:spPr>
          <a:xfrm>
            <a:off x="456767"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02" name="Google Shape;2302;p158"/>
          <p:cNvSpPr txBox="1">
            <a:spLocks noGrp="1"/>
          </p:cNvSpPr>
          <p:nvPr>
            <p:ph type="subTitle" idx="5"/>
          </p:nvPr>
        </p:nvSpPr>
        <p:spPr>
          <a:xfrm>
            <a:off x="3346195"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03" name="Google Shape;2303;p158"/>
          <p:cNvSpPr txBox="1">
            <a:spLocks noGrp="1"/>
          </p:cNvSpPr>
          <p:nvPr>
            <p:ph type="subTitle" idx="6"/>
          </p:nvPr>
        </p:nvSpPr>
        <p:spPr>
          <a:xfrm>
            <a:off x="6230569"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2304"/>
        <p:cNvGrpSpPr/>
        <p:nvPr/>
      </p:nvGrpSpPr>
      <p:grpSpPr>
        <a:xfrm>
          <a:off x="0" y="0"/>
          <a:ext cx="0" cy="0"/>
          <a:chOff x="0" y="0"/>
          <a:chExt cx="0" cy="0"/>
        </a:xfrm>
      </p:grpSpPr>
      <p:sp>
        <p:nvSpPr>
          <p:cNvPr id="2305" name="Google Shape;2305;p159"/>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6" name="Google Shape;2306;p159"/>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7" name="Google Shape;2307;p159"/>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8" name="Google Shape;2308;p159"/>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9" name="Google Shape;2309;p159"/>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10" name="Google Shape;2310;p159"/>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11" name="Google Shape;2311;p1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12" name="Google Shape;2312;p159"/>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13" name="Google Shape;2313;p159"/>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314" name="Google Shape;2314;p159"/>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5" name="Google Shape;2315;p159"/>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6" name="Google Shape;2316;p159"/>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7" name="Google Shape;2317;p159"/>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8" name="Google Shape;2318;p159"/>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9" name="Google Shape;2319;p159"/>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20" name="Google Shape;2320;p159"/>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321" name="Google Shape;2321;p159"/>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22" name="Google Shape;2322;p159"/>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323" name="Google Shape;2323;p159"/>
          <p:cNvSpPr txBox="1">
            <a:spLocks noGrp="1"/>
          </p:cNvSpPr>
          <p:nvPr>
            <p:ph type="subTitle" idx="4"/>
          </p:nvPr>
        </p:nvSpPr>
        <p:spPr>
          <a:xfrm>
            <a:off x="456728"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24" name="Google Shape;2324;p159"/>
          <p:cNvSpPr txBox="1">
            <a:spLocks noGrp="1"/>
          </p:cNvSpPr>
          <p:nvPr>
            <p:ph type="subTitle" idx="5"/>
          </p:nvPr>
        </p:nvSpPr>
        <p:spPr>
          <a:xfrm>
            <a:off x="334618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25" name="Google Shape;2325;p159"/>
          <p:cNvSpPr txBox="1">
            <a:spLocks noGrp="1"/>
          </p:cNvSpPr>
          <p:nvPr>
            <p:ph type="subTitle" idx="6"/>
          </p:nvPr>
        </p:nvSpPr>
        <p:spPr>
          <a:xfrm>
            <a:off x="622544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2326"/>
        <p:cNvGrpSpPr/>
        <p:nvPr/>
      </p:nvGrpSpPr>
      <p:grpSpPr>
        <a:xfrm>
          <a:off x="0" y="0"/>
          <a:ext cx="0" cy="0"/>
          <a:chOff x="0" y="0"/>
          <a:chExt cx="0" cy="0"/>
        </a:xfrm>
      </p:grpSpPr>
      <p:sp>
        <p:nvSpPr>
          <p:cNvPr id="2327" name="Google Shape;2327;p160"/>
          <p:cNvSpPr txBox="1">
            <a:spLocks noGrp="1"/>
          </p:cNvSpPr>
          <p:nvPr>
            <p:ph type="subTitle" idx="1"/>
          </p:nvPr>
        </p:nvSpPr>
        <p:spPr>
          <a:xfrm>
            <a:off x="6665788" y="2813841"/>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28" name="Google Shape;2328;p1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29" name="Google Shape;2329;p160"/>
          <p:cNvSpPr txBox="1">
            <a:spLocks noGrp="1"/>
          </p:cNvSpPr>
          <p:nvPr>
            <p:ph type="subTitle" idx="2"/>
          </p:nvPr>
        </p:nvSpPr>
        <p:spPr>
          <a:xfrm>
            <a:off x="1010878" y="1716234"/>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0" name="Google Shape;2330;p160"/>
          <p:cNvSpPr txBox="1">
            <a:spLocks noGrp="1"/>
          </p:cNvSpPr>
          <p:nvPr>
            <p:ph type="subTitle" idx="3"/>
          </p:nvPr>
        </p:nvSpPr>
        <p:spPr>
          <a:xfrm>
            <a:off x="1017224" y="2821022"/>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1" name="Google Shape;2331;p160"/>
          <p:cNvSpPr txBox="1">
            <a:spLocks noGrp="1"/>
          </p:cNvSpPr>
          <p:nvPr>
            <p:ph type="subTitle" idx="4"/>
          </p:nvPr>
        </p:nvSpPr>
        <p:spPr>
          <a:xfrm>
            <a:off x="6676725" y="1735669"/>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2" name="Google Shape;2332;p160"/>
          <p:cNvSpPr txBox="1">
            <a:spLocks noGrp="1"/>
          </p:cNvSpPr>
          <p:nvPr>
            <p:ph type="subTitle" idx="5"/>
          </p:nvPr>
        </p:nvSpPr>
        <p:spPr>
          <a:xfrm>
            <a:off x="3881026" y="846394"/>
            <a:ext cx="1934700" cy="4716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3" name="Google Shape;2333;p160"/>
          <p:cNvSpPr txBox="1">
            <a:spLocks noGrp="1"/>
          </p:cNvSpPr>
          <p:nvPr>
            <p:ph type="subTitle" idx="6"/>
          </p:nvPr>
        </p:nvSpPr>
        <p:spPr>
          <a:xfrm>
            <a:off x="3871871" y="3865513"/>
            <a:ext cx="19347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4" name="Google Shape;2334;p160"/>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2335"/>
        <p:cNvGrpSpPr/>
        <p:nvPr/>
      </p:nvGrpSpPr>
      <p:grpSpPr>
        <a:xfrm>
          <a:off x="0" y="0"/>
          <a:ext cx="0" cy="0"/>
          <a:chOff x="0" y="0"/>
          <a:chExt cx="0" cy="0"/>
        </a:xfrm>
      </p:grpSpPr>
      <p:sp>
        <p:nvSpPr>
          <p:cNvPr id="2336" name="Google Shape;2336;p161"/>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37" name="Google Shape;2337;p161"/>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38" name="Google Shape;2338;p161"/>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39" name="Google Shape;2339;p161"/>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0" name="Google Shape;2340;p161"/>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1" name="Google Shape;2341;p161"/>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42" name="Google Shape;2342;p1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43" name="Google Shape;2343;p161"/>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4" name="Google Shape;2344;p161"/>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5" name="Google Shape;2345;p161"/>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6" name="Google Shape;2346;p161"/>
          <p:cNvSpPr txBox="1">
            <a:spLocks noGrp="1"/>
          </p:cNvSpPr>
          <p:nvPr>
            <p:ph type="subTitle" idx="1"/>
          </p:nvPr>
        </p:nvSpPr>
        <p:spPr>
          <a:xfrm>
            <a:off x="4523730" y="95052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47" name="Google Shape;2347;p161"/>
          <p:cNvSpPr txBox="1">
            <a:spLocks noGrp="1"/>
          </p:cNvSpPr>
          <p:nvPr>
            <p:ph type="subTitle" idx="2"/>
          </p:nvPr>
        </p:nvSpPr>
        <p:spPr>
          <a:xfrm>
            <a:off x="4523730" y="117271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48" name="Google Shape;2348;p161"/>
          <p:cNvSpPr txBox="1">
            <a:spLocks noGrp="1"/>
          </p:cNvSpPr>
          <p:nvPr>
            <p:ph type="subTitle" idx="3"/>
          </p:nvPr>
        </p:nvSpPr>
        <p:spPr>
          <a:xfrm>
            <a:off x="4523730" y="1905606"/>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49" name="Google Shape;2349;p161"/>
          <p:cNvSpPr txBox="1">
            <a:spLocks noGrp="1"/>
          </p:cNvSpPr>
          <p:nvPr>
            <p:ph type="subTitle" idx="4"/>
          </p:nvPr>
        </p:nvSpPr>
        <p:spPr>
          <a:xfrm>
            <a:off x="4523730" y="212779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50" name="Google Shape;2350;p161"/>
          <p:cNvSpPr txBox="1">
            <a:spLocks noGrp="1"/>
          </p:cNvSpPr>
          <p:nvPr>
            <p:ph type="subTitle" idx="5"/>
          </p:nvPr>
        </p:nvSpPr>
        <p:spPr>
          <a:xfrm>
            <a:off x="4523730" y="285968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51" name="Google Shape;2351;p161"/>
          <p:cNvSpPr txBox="1">
            <a:spLocks noGrp="1"/>
          </p:cNvSpPr>
          <p:nvPr>
            <p:ph type="subTitle" idx="6"/>
          </p:nvPr>
        </p:nvSpPr>
        <p:spPr>
          <a:xfrm>
            <a:off x="4523730" y="308187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52" name="Google Shape;2352;p161"/>
          <p:cNvSpPr txBox="1">
            <a:spLocks noGrp="1"/>
          </p:cNvSpPr>
          <p:nvPr>
            <p:ph type="subTitle" idx="7"/>
          </p:nvPr>
        </p:nvSpPr>
        <p:spPr>
          <a:xfrm>
            <a:off x="4523730" y="3808265"/>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53" name="Google Shape;2353;p161"/>
          <p:cNvSpPr txBox="1">
            <a:spLocks noGrp="1"/>
          </p:cNvSpPr>
          <p:nvPr>
            <p:ph type="subTitle" idx="8"/>
          </p:nvPr>
        </p:nvSpPr>
        <p:spPr>
          <a:xfrm>
            <a:off x="4523730" y="403045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2354"/>
        <p:cNvGrpSpPr/>
        <p:nvPr/>
      </p:nvGrpSpPr>
      <p:grpSpPr>
        <a:xfrm>
          <a:off x="0" y="0"/>
          <a:ext cx="0" cy="0"/>
          <a:chOff x="0" y="0"/>
          <a:chExt cx="0" cy="0"/>
        </a:xfrm>
      </p:grpSpPr>
      <p:sp>
        <p:nvSpPr>
          <p:cNvPr id="2355" name="Google Shape;2355;p162"/>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56" name="Google Shape;2356;p1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2357"/>
        <p:cNvGrpSpPr/>
        <p:nvPr/>
      </p:nvGrpSpPr>
      <p:grpSpPr>
        <a:xfrm>
          <a:off x="0" y="0"/>
          <a:ext cx="0" cy="0"/>
          <a:chOff x="0" y="0"/>
          <a:chExt cx="0" cy="0"/>
        </a:xfrm>
      </p:grpSpPr>
      <p:sp>
        <p:nvSpPr>
          <p:cNvPr id="2358" name="Google Shape;2358;p163"/>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59" name="Google Shape;2359;p163"/>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0" name="Google Shape;2360;p163"/>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1" name="Google Shape;2361;p163"/>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2" name="Google Shape;2362;p163"/>
          <p:cNvSpPr/>
          <p:nvPr/>
        </p:nvSpPr>
        <p:spPr>
          <a:xfrm rot="-5400000">
            <a:off x="3777578" y="1064798"/>
            <a:ext cx="862800" cy="1680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63" name="Google Shape;2363;p163"/>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64" name="Google Shape;2364;p1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65" name="Google Shape;2365;p163"/>
          <p:cNvSpPr/>
          <p:nvPr/>
        </p:nvSpPr>
        <p:spPr>
          <a:xfrm rot="-5400000">
            <a:off x="3777578" y="2018250"/>
            <a:ext cx="862800" cy="1680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6" name="Google Shape;2366;p163"/>
          <p:cNvSpPr/>
          <p:nvPr/>
        </p:nvSpPr>
        <p:spPr>
          <a:xfrm rot="-5400000">
            <a:off x="3777578" y="2971703"/>
            <a:ext cx="862800" cy="1680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7" name="Google Shape;2367;p163"/>
          <p:cNvSpPr/>
          <p:nvPr/>
        </p:nvSpPr>
        <p:spPr>
          <a:xfrm rot="-5400000">
            <a:off x="3777578" y="3925155"/>
            <a:ext cx="862800" cy="1680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8" name="Google Shape;2368;p163"/>
          <p:cNvSpPr txBox="1">
            <a:spLocks noGrp="1"/>
          </p:cNvSpPr>
          <p:nvPr>
            <p:ph type="subTitle" idx="1"/>
          </p:nvPr>
        </p:nvSpPr>
        <p:spPr>
          <a:xfrm>
            <a:off x="4523730" y="95052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69" name="Google Shape;2369;p163"/>
          <p:cNvSpPr txBox="1">
            <a:spLocks noGrp="1"/>
          </p:cNvSpPr>
          <p:nvPr>
            <p:ph type="subTitle" idx="2"/>
          </p:nvPr>
        </p:nvSpPr>
        <p:spPr>
          <a:xfrm>
            <a:off x="4523730" y="117271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70" name="Google Shape;2370;p163"/>
          <p:cNvSpPr txBox="1">
            <a:spLocks noGrp="1"/>
          </p:cNvSpPr>
          <p:nvPr>
            <p:ph type="subTitle" idx="3"/>
          </p:nvPr>
        </p:nvSpPr>
        <p:spPr>
          <a:xfrm>
            <a:off x="4523730" y="1905606"/>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71" name="Google Shape;2371;p163"/>
          <p:cNvSpPr txBox="1">
            <a:spLocks noGrp="1"/>
          </p:cNvSpPr>
          <p:nvPr>
            <p:ph type="subTitle" idx="4"/>
          </p:nvPr>
        </p:nvSpPr>
        <p:spPr>
          <a:xfrm>
            <a:off x="4523730" y="212779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72" name="Google Shape;2372;p163"/>
          <p:cNvSpPr txBox="1">
            <a:spLocks noGrp="1"/>
          </p:cNvSpPr>
          <p:nvPr>
            <p:ph type="subTitle" idx="5"/>
          </p:nvPr>
        </p:nvSpPr>
        <p:spPr>
          <a:xfrm>
            <a:off x="4523730" y="285968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73" name="Google Shape;2373;p163"/>
          <p:cNvSpPr txBox="1">
            <a:spLocks noGrp="1"/>
          </p:cNvSpPr>
          <p:nvPr>
            <p:ph type="subTitle" idx="6"/>
          </p:nvPr>
        </p:nvSpPr>
        <p:spPr>
          <a:xfrm>
            <a:off x="4523730" y="308187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74" name="Google Shape;2374;p163"/>
          <p:cNvSpPr txBox="1">
            <a:spLocks noGrp="1"/>
          </p:cNvSpPr>
          <p:nvPr>
            <p:ph type="subTitle" idx="7"/>
          </p:nvPr>
        </p:nvSpPr>
        <p:spPr>
          <a:xfrm>
            <a:off x="4523730" y="3808265"/>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75" name="Google Shape;2375;p163"/>
          <p:cNvSpPr txBox="1">
            <a:spLocks noGrp="1"/>
          </p:cNvSpPr>
          <p:nvPr>
            <p:ph type="subTitle" idx="8"/>
          </p:nvPr>
        </p:nvSpPr>
        <p:spPr>
          <a:xfrm>
            <a:off x="4523730" y="403045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13"/>
        <p:cNvGrpSpPr/>
        <p:nvPr/>
      </p:nvGrpSpPr>
      <p:grpSpPr>
        <a:xfrm>
          <a:off x="0" y="0"/>
          <a:ext cx="0" cy="0"/>
          <a:chOff x="0" y="0"/>
          <a:chExt cx="0" cy="0"/>
        </a:xfrm>
      </p:grpSpPr>
      <p:grpSp>
        <p:nvGrpSpPr>
          <p:cNvPr id="114" name="Google Shape;114;p18"/>
          <p:cNvGrpSpPr/>
          <p:nvPr/>
        </p:nvGrpSpPr>
        <p:grpSpPr>
          <a:xfrm>
            <a:off x="645294" y="661955"/>
            <a:ext cx="962007" cy="283739"/>
            <a:chOff x="1720785" y="1765213"/>
            <a:chExt cx="2565353" cy="756636"/>
          </a:xfrm>
        </p:grpSpPr>
        <p:grpSp>
          <p:nvGrpSpPr>
            <p:cNvPr id="115" name="Google Shape;115;p18"/>
            <p:cNvGrpSpPr/>
            <p:nvPr/>
          </p:nvGrpSpPr>
          <p:grpSpPr>
            <a:xfrm>
              <a:off x="1720785" y="1765213"/>
              <a:ext cx="2468571" cy="756636"/>
              <a:chOff x="1720785" y="1765213"/>
              <a:chExt cx="2468571" cy="756636"/>
            </a:xfrm>
          </p:grpSpPr>
          <p:sp>
            <p:nvSpPr>
              <p:cNvPr id="116" name="Google Shape;116;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17" name="Google Shape;117;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18" name="Google Shape;118;p18"/>
              <p:cNvGrpSpPr/>
              <p:nvPr/>
            </p:nvGrpSpPr>
            <p:grpSpPr>
              <a:xfrm>
                <a:off x="3397356" y="1765216"/>
                <a:ext cx="792000" cy="756633"/>
                <a:chOff x="3397356" y="1765216"/>
                <a:chExt cx="792000" cy="756633"/>
              </a:xfrm>
            </p:grpSpPr>
            <p:grpSp>
              <p:nvGrpSpPr>
                <p:cNvPr id="119" name="Google Shape;119;p18"/>
                <p:cNvGrpSpPr/>
                <p:nvPr/>
              </p:nvGrpSpPr>
              <p:grpSpPr>
                <a:xfrm>
                  <a:off x="3397356" y="1765216"/>
                  <a:ext cx="792000" cy="756633"/>
                  <a:chOff x="3397356" y="1765216"/>
                  <a:chExt cx="792000" cy="756633"/>
                </a:xfrm>
              </p:grpSpPr>
              <p:sp>
                <p:nvSpPr>
                  <p:cNvPr id="120" name="Google Shape;120;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1" name="Google Shape;121;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2" name="Google Shape;122;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3" name="Google Shape;123;p18"/>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4" name="Google Shape;124;p18"/>
          <p:cNvSpPr/>
          <p:nvPr/>
        </p:nvSpPr>
        <p:spPr>
          <a:xfrm>
            <a:off x="1761902" y="72453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5" name="Google Shape;125;p18"/>
          <p:cNvSpPr/>
          <p:nvPr/>
        </p:nvSpPr>
        <p:spPr>
          <a:xfrm rot="5400000">
            <a:off x="1761809" y="72460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6" name="Google Shape;126;p18"/>
          <p:cNvGrpSpPr/>
          <p:nvPr/>
        </p:nvGrpSpPr>
        <p:grpSpPr>
          <a:xfrm>
            <a:off x="645294" y="661955"/>
            <a:ext cx="1204506" cy="283739"/>
            <a:chOff x="1720785" y="1765213"/>
            <a:chExt cx="3212015" cy="756636"/>
          </a:xfrm>
        </p:grpSpPr>
        <p:grpSp>
          <p:nvGrpSpPr>
            <p:cNvPr id="127" name="Google Shape;127;p18"/>
            <p:cNvGrpSpPr/>
            <p:nvPr/>
          </p:nvGrpSpPr>
          <p:grpSpPr>
            <a:xfrm>
              <a:off x="1720785" y="1765213"/>
              <a:ext cx="2468571" cy="756636"/>
              <a:chOff x="1720785" y="1765213"/>
              <a:chExt cx="2468571" cy="756636"/>
            </a:xfrm>
          </p:grpSpPr>
          <p:sp>
            <p:nvSpPr>
              <p:cNvPr id="128" name="Google Shape;128;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 name="Google Shape;129;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30" name="Google Shape;130;p18"/>
              <p:cNvGrpSpPr/>
              <p:nvPr/>
            </p:nvGrpSpPr>
            <p:grpSpPr>
              <a:xfrm>
                <a:off x="3397356" y="1765216"/>
                <a:ext cx="792000" cy="756633"/>
                <a:chOff x="3397356" y="1765216"/>
                <a:chExt cx="792000" cy="756633"/>
              </a:xfrm>
            </p:grpSpPr>
            <p:grpSp>
              <p:nvGrpSpPr>
                <p:cNvPr id="131" name="Google Shape;131;p18"/>
                <p:cNvGrpSpPr/>
                <p:nvPr/>
              </p:nvGrpSpPr>
              <p:grpSpPr>
                <a:xfrm>
                  <a:off x="3397356" y="1765216"/>
                  <a:ext cx="792000" cy="756633"/>
                  <a:chOff x="3397356" y="1765216"/>
                  <a:chExt cx="792000" cy="756633"/>
                </a:xfrm>
              </p:grpSpPr>
              <p:sp>
                <p:nvSpPr>
                  <p:cNvPr id="132" name="Google Shape;132;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3" name="Google Shape;133;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34" name="Google Shape;134;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35" name="Google Shape;135;p18"/>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6" name="Google Shape;136;p18"/>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37" name="Google Shape;137;p18"/>
          <p:cNvSpPr>
            <a:spLocks noGrp="1"/>
          </p:cNvSpPr>
          <p:nvPr>
            <p:ph type="pic" idx="2"/>
          </p:nvPr>
        </p:nvSpPr>
        <p:spPr>
          <a:xfrm>
            <a:off x="1991065" y="636560"/>
            <a:ext cx="1566000" cy="339600"/>
          </a:xfrm>
          <a:prstGeom prst="rect">
            <a:avLst/>
          </a:prstGeom>
          <a:solidFill>
            <a:schemeClr val="lt1"/>
          </a:solidFill>
          <a:ln>
            <a:noFill/>
          </a:ln>
        </p:spPr>
      </p:sp>
      <p:sp>
        <p:nvSpPr>
          <p:cNvPr id="138" name="Google Shape;138;p18"/>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9" name="Google Shape;139;p18"/>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40" name="Google Shape;140;p18"/>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2376"/>
        <p:cNvGrpSpPr/>
        <p:nvPr/>
      </p:nvGrpSpPr>
      <p:grpSpPr>
        <a:xfrm>
          <a:off x="0" y="0"/>
          <a:ext cx="0" cy="0"/>
          <a:chOff x="0" y="0"/>
          <a:chExt cx="0" cy="0"/>
        </a:xfrm>
      </p:grpSpPr>
      <p:pic>
        <p:nvPicPr>
          <p:cNvPr id="2377" name="Google Shape;2377;p164"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378" name="Google Shape;2378;p1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379" name="Google Shape;2379;p164"/>
          <p:cNvGrpSpPr/>
          <p:nvPr/>
        </p:nvGrpSpPr>
        <p:grpSpPr>
          <a:xfrm>
            <a:off x="8381796" y="4822425"/>
            <a:ext cx="537710" cy="158585"/>
            <a:chOff x="22351457" y="12859799"/>
            <a:chExt cx="1433894" cy="422893"/>
          </a:xfrm>
        </p:grpSpPr>
        <p:grpSp>
          <p:nvGrpSpPr>
            <p:cNvPr id="2380" name="Google Shape;2380;p164"/>
            <p:cNvGrpSpPr/>
            <p:nvPr/>
          </p:nvGrpSpPr>
          <p:grpSpPr>
            <a:xfrm>
              <a:off x="22351457" y="12859799"/>
              <a:ext cx="1379787" cy="422893"/>
              <a:chOff x="22351457" y="12859799"/>
              <a:chExt cx="1379787" cy="422893"/>
            </a:xfrm>
          </p:grpSpPr>
          <p:sp>
            <p:nvSpPr>
              <p:cNvPr id="2381" name="Google Shape;2381;p164"/>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82" name="Google Shape;2382;p164"/>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383" name="Google Shape;2383;p164"/>
              <p:cNvGrpSpPr/>
              <p:nvPr/>
            </p:nvGrpSpPr>
            <p:grpSpPr>
              <a:xfrm>
                <a:off x="23288552" y="12859801"/>
                <a:ext cx="442692" cy="422765"/>
                <a:chOff x="23288552" y="12859801"/>
                <a:chExt cx="442692" cy="422765"/>
              </a:xfrm>
            </p:grpSpPr>
            <p:grpSp>
              <p:nvGrpSpPr>
                <p:cNvPr id="2384" name="Google Shape;2384;p164"/>
                <p:cNvGrpSpPr/>
                <p:nvPr/>
              </p:nvGrpSpPr>
              <p:grpSpPr>
                <a:xfrm>
                  <a:off x="23288552" y="12859801"/>
                  <a:ext cx="442692" cy="422765"/>
                  <a:chOff x="23288552" y="12859801"/>
                  <a:chExt cx="442692" cy="422765"/>
                </a:xfrm>
              </p:grpSpPr>
              <p:sp>
                <p:nvSpPr>
                  <p:cNvPr id="2385" name="Google Shape;2385;p164"/>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86" name="Google Shape;2386;p164"/>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387" name="Google Shape;2387;p164"/>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388" name="Google Shape;2388;p164"/>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389" name="Google Shape;2389;p164"/>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390" name="Google Shape;2390;p164"/>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2391"/>
        <p:cNvGrpSpPr/>
        <p:nvPr/>
      </p:nvGrpSpPr>
      <p:grpSpPr>
        <a:xfrm>
          <a:off x="0" y="0"/>
          <a:ext cx="0" cy="0"/>
          <a:chOff x="0" y="0"/>
          <a:chExt cx="0" cy="0"/>
        </a:xfrm>
      </p:grpSpPr>
      <p:sp>
        <p:nvSpPr>
          <p:cNvPr id="2392" name="Google Shape;2392;p165"/>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3" name="Google Shape;2393;p165"/>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4" name="Google Shape;2394;p165"/>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5" name="Google Shape;2395;p165"/>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6" name="Google Shape;2396;p165"/>
          <p:cNvSpPr/>
          <p:nvPr/>
        </p:nvSpPr>
        <p:spPr>
          <a:xfrm rot="5400000">
            <a:off x="7143120" y="1404403"/>
            <a:ext cx="862800" cy="11121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7" name="Google Shape;2397;p165"/>
          <p:cNvSpPr/>
          <p:nvPr/>
        </p:nvSpPr>
        <p:spPr>
          <a:xfrm rot="5400000">
            <a:off x="7143120" y="2360174"/>
            <a:ext cx="862800" cy="11121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8" name="Google Shape;2398;p165"/>
          <p:cNvSpPr/>
          <p:nvPr/>
        </p:nvSpPr>
        <p:spPr>
          <a:xfrm rot="5400000">
            <a:off x="7143120" y="3315945"/>
            <a:ext cx="862800" cy="11121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9" name="Google Shape;2399;p165"/>
          <p:cNvSpPr/>
          <p:nvPr/>
        </p:nvSpPr>
        <p:spPr>
          <a:xfrm rot="5400000">
            <a:off x="7143120" y="448632"/>
            <a:ext cx="862800" cy="11121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00" name="Google Shape;2400;p1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01" name="Google Shape;2401;p165"/>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2" name="Google Shape;2402;p165"/>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S</a:t>
            </a:r>
            <a:endParaRPr sz="525"/>
          </a:p>
        </p:txBody>
      </p:sp>
      <p:sp>
        <p:nvSpPr>
          <p:cNvPr id="2403" name="Google Shape;2403;p165"/>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4" name="Google Shape;2404;p165"/>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W</a:t>
            </a:r>
            <a:endParaRPr sz="525"/>
          </a:p>
        </p:txBody>
      </p:sp>
      <p:sp>
        <p:nvSpPr>
          <p:cNvPr id="2405" name="Google Shape;2405;p165"/>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6" name="Google Shape;2406;p165"/>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O</a:t>
            </a:r>
            <a:endParaRPr sz="525"/>
          </a:p>
        </p:txBody>
      </p:sp>
      <p:sp>
        <p:nvSpPr>
          <p:cNvPr id="2407" name="Google Shape;2407;p165"/>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8" name="Google Shape;2408;p165"/>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T</a:t>
            </a:r>
            <a:endParaRPr sz="525"/>
          </a:p>
        </p:txBody>
      </p:sp>
      <p:pic>
        <p:nvPicPr>
          <p:cNvPr id="2409" name="Google Shape;2409;p165"/>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2410" name="Google Shape;2410;p165"/>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2411" name="Google Shape;2411;p165"/>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2412" name="Google Shape;2412;p165"/>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2413" name="Google Shape;2413;p165"/>
          <p:cNvSpPr txBox="1">
            <a:spLocks noGrp="1"/>
          </p:cNvSpPr>
          <p:nvPr>
            <p:ph type="subTitle" idx="1"/>
          </p:nvPr>
        </p:nvSpPr>
        <p:spPr>
          <a:xfrm>
            <a:off x="2414582" y="80384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14" name="Google Shape;2414;p165"/>
          <p:cNvSpPr txBox="1">
            <a:spLocks noGrp="1"/>
          </p:cNvSpPr>
          <p:nvPr>
            <p:ph type="subTitle" idx="2"/>
          </p:nvPr>
        </p:nvSpPr>
        <p:spPr>
          <a:xfrm>
            <a:off x="2414588" y="1045449"/>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2415" name="Google Shape;2415;p165"/>
          <p:cNvSpPr txBox="1">
            <a:spLocks noGrp="1"/>
          </p:cNvSpPr>
          <p:nvPr>
            <p:ph type="subTitle" idx="3"/>
          </p:nvPr>
        </p:nvSpPr>
        <p:spPr>
          <a:xfrm>
            <a:off x="2414582" y="177078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16" name="Google Shape;2416;p165"/>
          <p:cNvSpPr txBox="1">
            <a:spLocks noGrp="1"/>
          </p:cNvSpPr>
          <p:nvPr>
            <p:ph type="subTitle" idx="4"/>
          </p:nvPr>
        </p:nvSpPr>
        <p:spPr>
          <a:xfrm>
            <a:off x="2414588" y="201239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2417" name="Google Shape;2417;p165"/>
          <p:cNvSpPr txBox="1">
            <a:spLocks noGrp="1"/>
          </p:cNvSpPr>
          <p:nvPr>
            <p:ph type="subTitle" idx="5"/>
          </p:nvPr>
        </p:nvSpPr>
        <p:spPr>
          <a:xfrm>
            <a:off x="2414582" y="2717198"/>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18" name="Google Shape;2418;p165"/>
          <p:cNvSpPr txBox="1">
            <a:spLocks noGrp="1"/>
          </p:cNvSpPr>
          <p:nvPr>
            <p:ph type="subTitle" idx="6"/>
          </p:nvPr>
        </p:nvSpPr>
        <p:spPr>
          <a:xfrm>
            <a:off x="2414588" y="2958806"/>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2419" name="Google Shape;2419;p165"/>
          <p:cNvSpPr txBox="1">
            <a:spLocks noGrp="1"/>
          </p:cNvSpPr>
          <p:nvPr>
            <p:ph type="subTitle" idx="7"/>
          </p:nvPr>
        </p:nvSpPr>
        <p:spPr>
          <a:xfrm>
            <a:off x="2414582" y="3681304"/>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20" name="Google Shape;2420;p165"/>
          <p:cNvSpPr txBox="1">
            <a:spLocks noGrp="1"/>
          </p:cNvSpPr>
          <p:nvPr>
            <p:ph type="subTitle" idx="8"/>
          </p:nvPr>
        </p:nvSpPr>
        <p:spPr>
          <a:xfrm>
            <a:off x="2414588" y="392291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2421"/>
        <p:cNvGrpSpPr/>
        <p:nvPr/>
      </p:nvGrpSpPr>
      <p:grpSpPr>
        <a:xfrm>
          <a:off x="0" y="0"/>
          <a:ext cx="0" cy="0"/>
          <a:chOff x="0" y="0"/>
          <a:chExt cx="0" cy="0"/>
        </a:xfrm>
      </p:grpSpPr>
      <p:sp>
        <p:nvSpPr>
          <p:cNvPr id="2422" name="Google Shape;2422;p166"/>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3" name="Google Shape;2423;p166"/>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4" name="Google Shape;2424;p166"/>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5" name="Google Shape;2425;p166"/>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6" name="Google Shape;2426;p166"/>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7" name="Google Shape;2427;p166"/>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8" name="Google Shape;2428;p166"/>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29" name="Google Shape;2429;p1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30" name="Google Shape;2430;p166"/>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2431" name="Google Shape;2431;p166"/>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2432" name="Google Shape;2432;p166"/>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2433" name="Google Shape;2433;p166"/>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2434" name="Google Shape;2434;p166"/>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2435" name="Google Shape;2435;p166"/>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2436" name="Google Shape;2436;p166"/>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2437" name="Google Shape;2437;p166"/>
          <p:cNvSpPr txBox="1">
            <a:spLocks noGrp="1"/>
          </p:cNvSpPr>
          <p:nvPr>
            <p:ph type="subTitle" idx="2"/>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37"/>
              <a:buFont typeface="Poppins"/>
              <a:buNone/>
              <a:defRPr sz="1537" b="1">
                <a:latin typeface="Poppins"/>
                <a:ea typeface="Poppins"/>
                <a:cs typeface="Poppins"/>
                <a:sym typeface="Poppins"/>
              </a:defRPr>
            </a:lvl1pPr>
            <a:lvl2pPr lvl="1">
              <a:lnSpc>
                <a:spcPct val="95000"/>
              </a:lnSpc>
              <a:spcBef>
                <a:spcPts val="0"/>
              </a:spcBef>
              <a:spcAft>
                <a:spcPts val="0"/>
              </a:spcAft>
              <a:buSzPts val="1537"/>
              <a:buFont typeface="Poppins"/>
              <a:buNone/>
              <a:defRPr sz="1537" b="1">
                <a:latin typeface="Poppins"/>
                <a:ea typeface="Poppins"/>
                <a:cs typeface="Poppins"/>
                <a:sym typeface="Poppins"/>
              </a:defRPr>
            </a:lvl2pPr>
            <a:lvl3pPr lvl="2">
              <a:lnSpc>
                <a:spcPct val="95000"/>
              </a:lnSpc>
              <a:spcBef>
                <a:spcPts val="0"/>
              </a:spcBef>
              <a:spcAft>
                <a:spcPts val="0"/>
              </a:spcAft>
              <a:buSzPts val="1537"/>
              <a:buFont typeface="Poppins"/>
              <a:buNone/>
              <a:defRPr sz="1537" b="1">
                <a:latin typeface="Poppins"/>
                <a:ea typeface="Poppins"/>
                <a:cs typeface="Poppins"/>
                <a:sym typeface="Poppins"/>
              </a:defRPr>
            </a:lvl3pPr>
            <a:lvl4pPr lvl="3">
              <a:lnSpc>
                <a:spcPct val="95000"/>
              </a:lnSpc>
              <a:spcBef>
                <a:spcPts val="0"/>
              </a:spcBef>
              <a:spcAft>
                <a:spcPts val="0"/>
              </a:spcAft>
              <a:buSzPts val="1537"/>
              <a:buFont typeface="Poppins"/>
              <a:buNone/>
              <a:defRPr sz="1537" b="1">
                <a:latin typeface="Poppins"/>
                <a:ea typeface="Poppins"/>
                <a:cs typeface="Poppins"/>
                <a:sym typeface="Poppins"/>
              </a:defRPr>
            </a:lvl4pPr>
            <a:lvl5pPr lvl="4">
              <a:lnSpc>
                <a:spcPct val="95000"/>
              </a:lnSpc>
              <a:spcBef>
                <a:spcPts val="0"/>
              </a:spcBef>
              <a:spcAft>
                <a:spcPts val="0"/>
              </a:spcAft>
              <a:buSzPts val="1537"/>
              <a:buFont typeface="Poppins"/>
              <a:buNone/>
              <a:defRPr sz="1537" b="1">
                <a:latin typeface="Poppins"/>
                <a:ea typeface="Poppins"/>
                <a:cs typeface="Poppins"/>
                <a:sym typeface="Poppins"/>
              </a:defRPr>
            </a:lvl5pPr>
            <a:lvl6pPr lvl="5">
              <a:lnSpc>
                <a:spcPct val="95000"/>
              </a:lnSpc>
              <a:spcBef>
                <a:spcPts val="0"/>
              </a:spcBef>
              <a:spcAft>
                <a:spcPts val="0"/>
              </a:spcAft>
              <a:buSzPts val="1537"/>
              <a:buFont typeface="Poppins"/>
              <a:buNone/>
              <a:defRPr sz="1537" b="1">
                <a:latin typeface="Poppins"/>
                <a:ea typeface="Poppins"/>
                <a:cs typeface="Poppins"/>
                <a:sym typeface="Poppins"/>
              </a:defRPr>
            </a:lvl6pPr>
            <a:lvl7pPr lvl="6">
              <a:lnSpc>
                <a:spcPct val="95000"/>
              </a:lnSpc>
              <a:spcBef>
                <a:spcPts val="0"/>
              </a:spcBef>
              <a:spcAft>
                <a:spcPts val="0"/>
              </a:spcAft>
              <a:buSzPts val="1537"/>
              <a:buFont typeface="Poppins"/>
              <a:buNone/>
              <a:defRPr sz="1537" b="1">
                <a:latin typeface="Poppins"/>
                <a:ea typeface="Poppins"/>
                <a:cs typeface="Poppins"/>
                <a:sym typeface="Poppins"/>
              </a:defRPr>
            </a:lvl7pPr>
            <a:lvl8pPr lvl="7">
              <a:lnSpc>
                <a:spcPct val="95000"/>
              </a:lnSpc>
              <a:spcBef>
                <a:spcPts val="0"/>
              </a:spcBef>
              <a:spcAft>
                <a:spcPts val="0"/>
              </a:spcAft>
              <a:buSzPts val="1537"/>
              <a:buFont typeface="Poppins"/>
              <a:buNone/>
              <a:defRPr sz="1537" b="1">
                <a:latin typeface="Poppins"/>
                <a:ea typeface="Poppins"/>
                <a:cs typeface="Poppins"/>
                <a:sym typeface="Poppins"/>
              </a:defRPr>
            </a:lvl8pPr>
            <a:lvl9pPr lvl="8">
              <a:lnSpc>
                <a:spcPct val="95000"/>
              </a:lnSpc>
              <a:spcBef>
                <a:spcPts val="0"/>
              </a:spcBef>
              <a:spcAft>
                <a:spcPts val="0"/>
              </a:spcAft>
              <a:buSzPts val="1537"/>
              <a:buFont typeface="Poppins"/>
              <a:buNone/>
              <a:defRPr sz="1537" b="1">
                <a:latin typeface="Poppins"/>
                <a:ea typeface="Poppins"/>
                <a:cs typeface="Poppins"/>
                <a:sym typeface="Poppins"/>
              </a:defRPr>
            </a:lvl9pPr>
          </a:lstStyle>
          <a:p>
            <a:endParaRPr/>
          </a:p>
        </p:txBody>
      </p:sp>
      <p:sp>
        <p:nvSpPr>
          <p:cNvPr id="2438" name="Google Shape;2438;p166"/>
          <p:cNvSpPr txBox="1">
            <a:spLocks noGrp="1"/>
          </p:cNvSpPr>
          <p:nvPr>
            <p:ph type="subTitle" idx="3"/>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39" name="Google Shape;2439;p166"/>
          <p:cNvSpPr txBox="1">
            <a:spLocks noGrp="1"/>
          </p:cNvSpPr>
          <p:nvPr>
            <p:ph type="subTitle" idx="4"/>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0" name="Google Shape;2440;p166"/>
          <p:cNvSpPr txBox="1">
            <a:spLocks noGrp="1"/>
          </p:cNvSpPr>
          <p:nvPr>
            <p:ph type="subTitle" idx="5"/>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1" name="Google Shape;2441;p166"/>
          <p:cNvSpPr txBox="1">
            <a:spLocks noGrp="1"/>
          </p:cNvSpPr>
          <p:nvPr>
            <p:ph type="subTitle" idx="6"/>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2" name="Google Shape;2442;p166"/>
          <p:cNvSpPr txBox="1">
            <a:spLocks noGrp="1"/>
          </p:cNvSpPr>
          <p:nvPr>
            <p:ph type="subTitle" idx="7"/>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3" name="Google Shape;2443;p166"/>
          <p:cNvSpPr txBox="1">
            <a:spLocks noGrp="1"/>
          </p:cNvSpPr>
          <p:nvPr>
            <p:ph type="subTitle" idx="8"/>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2444"/>
        <p:cNvGrpSpPr/>
        <p:nvPr/>
      </p:nvGrpSpPr>
      <p:grpSpPr>
        <a:xfrm>
          <a:off x="0" y="0"/>
          <a:ext cx="0" cy="0"/>
          <a:chOff x="0" y="0"/>
          <a:chExt cx="0" cy="0"/>
        </a:xfrm>
      </p:grpSpPr>
      <p:sp>
        <p:nvSpPr>
          <p:cNvPr id="2445" name="Google Shape;2445;p167"/>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46" name="Google Shape;2446;p1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47" name="Google Shape;2447;p167"/>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448" name="Google Shape;2448;p167"/>
          <p:cNvSpPr txBox="1">
            <a:spLocks noGrp="1"/>
          </p:cNvSpPr>
          <p:nvPr>
            <p:ph type="subTitle" idx="2"/>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9" name="Google Shape;2449;p167"/>
          <p:cNvSpPr txBox="1">
            <a:spLocks noGrp="1"/>
          </p:cNvSpPr>
          <p:nvPr>
            <p:ph type="subTitle" idx="3"/>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0" name="Google Shape;2450;p167"/>
          <p:cNvSpPr txBox="1">
            <a:spLocks noGrp="1"/>
          </p:cNvSpPr>
          <p:nvPr>
            <p:ph type="subTitle" idx="4"/>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1" name="Google Shape;2451;p167"/>
          <p:cNvSpPr txBox="1">
            <a:spLocks noGrp="1"/>
          </p:cNvSpPr>
          <p:nvPr>
            <p:ph type="subTitle" idx="5"/>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2" name="Google Shape;2452;p167"/>
          <p:cNvSpPr txBox="1">
            <a:spLocks noGrp="1"/>
          </p:cNvSpPr>
          <p:nvPr>
            <p:ph type="subTitle" idx="6"/>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3" name="Google Shape;2453;p167"/>
          <p:cNvSpPr txBox="1">
            <a:spLocks noGrp="1"/>
          </p:cNvSpPr>
          <p:nvPr>
            <p:ph type="subTitle" idx="7"/>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4" name="Google Shape;2454;p167"/>
          <p:cNvSpPr txBox="1">
            <a:spLocks noGrp="1"/>
          </p:cNvSpPr>
          <p:nvPr>
            <p:ph type="subTitle" idx="8"/>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537"/>
              <a:buFont typeface="Poppins"/>
              <a:buNone/>
              <a:defRPr sz="1537" b="1">
                <a:latin typeface="Poppins"/>
                <a:ea typeface="Poppins"/>
                <a:cs typeface="Poppins"/>
                <a:sym typeface="Poppins"/>
              </a:defRPr>
            </a:lvl1pPr>
            <a:lvl2pPr lvl="1">
              <a:lnSpc>
                <a:spcPct val="95000"/>
              </a:lnSpc>
              <a:spcBef>
                <a:spcPts val="1350"/>
              </a:spcBef>
              <a:spcAft>
                <a:spcPts val="0"/>
              </a:spcAft>
              <a:buSzPts val="1537"/>
              <a:buFont typeface="Poppins"/>
              <a:buNone/>
              <a:defRPr sz="1537" b="1">
                <a:latin typeface="Poppins"/>
                <a:ea typeface="Poppins"/>
                <a:cs typeface="Poppins"/>
                <a:sym typeface="Poppins"/>
              </a:defRPr>
            </a:lvl2pPr>
            <a:lvl3pPr lvl="2">
              <a:lnSpc>
                <a:spcPct val="95000"/>
              </a:lnSpc>
              <a:spcBef>
                <a:spcPts val="1350"/>
              </a:spcBef>
              <a:spcAft>
                <a:spcPts val="0"/>
              </a:spcAft>
              <a:buSzPts val="1537"/>
              <a:buFont typeface="Poppins"/>
              <a:buNone/>
              <a:defRPr sz="1537" b="1">
                <a:latin typeface="Poppins"/>
                <a:ea typeface="Poppins"/>
                <a:cs typeface="Poppins"/>
                <a:sym typeface="Poppins"/>
              </a:defRPr>
            </a:lvl3pPr>
            <a:lvl4pPr lvl="3">
              <a:lnSpc>
                <a:spcPct val="95000"/>
              </a:lnSpc>
              <a:spcBef>
                <a:spcPts val="1350"/>
              </a:spcBef>
              <a:spcAft>
                <a:spcPts val="0"/>
              </a:spcAft>
              <a:buSzPts val="1537"/>
              <a:buFont typeface="Poppins"/>
              <a:buNone/>
              <a:defRPr sz="1537" b="1">
                <a:latin typeface="Poppins"/>
                <a:ea typeface="Poppins"/>
                <a:cs typeface="Poppins"/>
                <a:sym typeface="Poppins"/>
              </a:defRPr>
            </a:lvl4pPr>
            <a:lvl5pPr lvl="4">
              <a:lnSpc>
                <a:spcPct val="95000"/>
              </a:lnSpc>
              <a:spcBef>
                <a:spcPts val="1350"/>
              </a:spcBef>
              <a:spcAft>
                <a:spcPts val="0"/>
              </a:spcAft>
              <a:buSzPts val="1537"/>
              <a:buFont typeface="Poppins"/>
              <a:buNone/>
              <a:defRPr sz="1537" b="1">
                <a:latin typeface="Poppins"/>
                <a:ea typeface="Poppins"/>
                <a:cs typeface="Poppins"/>
                <a:sym typeface="Poppins"/>
              </a:defRPr>
            </a:lvl5pPr>
            <a:lvl6pPr lvl="5">
              <a:lnSpc>
                <a:spcPct val="95000"/>
              </a:lnSpc>
              <a:spcBef>
                <a:spcPts val="1350"/>
              </a:spcBef>
              <a:spcAft>
                <a:spcPts val="0"/>
              </a:spcAft>
              <a:buSzPts val="1537"/>
              <a:buFont typeface="Poppins"/>
              <a:buNone/>
              <a:defRPr sz="1537" b="1">
                <a:latin typeface="Poppins"/>
                <a:ea typeface="Poppins"/>
                <a:cs typeface="Poppins"/>
                <a:sym typeface="Poppins"/>
              </a:defRPr>
            </a:lvl6pPr>
            <a:lvl7pPr lvl="6">
              <a:lnSpc>
                <a:spcPct val="95000"/>
              </a:lnSpc>
              <a:spcBef>
                <a:spcPts val="1350"/>
              </a:spcBef>
              <a:spcAft>
                <a:spcPts val="0"/>
              </a:spcAft>
              <a:buSzPts val="1537"/>
              <a:buFont typeface="Poppins"/>
              <a:buNone/>
              <a:defRPr sz="1537" b="1">
                <a:latin typeface="Poppins"/>
                <a:ea typeface="Poppins"/>
                <a:cs typeface="Poppins"/>
                <a:sym typeface="Poppins"/>
              </a:defRPr>
            </a:lvl7pPr>
            <a:lvl8pPr lvl="7">
              <a:lnSpc>
                <a:spcPct val="95000"/>
              </a:lnSpc>
              <a:spcBef>
                <a:spcPts val="1350"/>
              </a:spcBef>
              <a:spcAft>
                <a:spcPts val="0"/>
              </a:spcAft>
              <a:buSzPts val="1537"/>
              <a:buFont typeface="Poppins"/>
              <a:buNone/>
              <a:defRPr sz="1537" b="1">
                <a:latin typeface="Poppins"/>
                <a:ea typeface="Poppins"/>
                <a:cs typeface="Poppins"/>
                <a:sym typeface="Poppins"/>
              </a:defRPr>
            </a:lvl8pPr>
            <a:lvl9pPr lvl="8">
              <a:lnSpc>
                <a:spcPct val="95000"/>
              </a:lnSpc>
              <a:spcBef>
                <a:spcPts val="1350"/>
              </a:spcBef>
              <a:spcAft>
                <a:spcPts val="0"/>
              </a:spcAft>
              <a:buSzPts val="1537"/>
              <a:buFont typeface="Poppins"/>
              <a:buNone/>
              <a:defRPr sz="1537" b="1">
                <a:latin typeface="Poppins"/>
                <a:ea typeface="Poppins"/>
                <a:cs typeface="Poppins"/>
                <a:sym typeface="Poppins"/>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2455"/>
        <p:cNvGrpSpPr/>
        <p:nvPr/>
      </p:nvGrpSpPr>
      <p:grpSpPr>
        <a:xfrm>
          <a:off x="0" y="0"/>
          <a:ext cx="0" cy="0"/>
          <a:chOff x="0" y="0"/>
          <a:chExt cx="0" cy="0"/>
        </a:xfrm>
      </p:grpSpPr>
      <p:sp>
        <p:nvSpPr>
          <p:cNvPr id="2456" name="Google Shape;2456;p168"/>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57" name="Google Shape;2457;p1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58" name="Google Shape;2458;p168"/>
          <p:cNvSpPr txBox="1">
            <a:spLocks noGrp="1"/>
          </p:cNvSpPr>
          <p:nvPr>
            <p:ph type="subTitle" idx="1"/>
          </p:nvPr>
        </p:nvSpPr>
        <p:spPr>
          <a:xfrm>
            <a:off x="1694133"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59" name="Google Shape;2459;p168"/>
          <p:cNvSpPr txBox="1">
            <a:spLocks noGrp="1"/>
          </p:cNvSpPr>
          <p:nvPr>
            <p:ph type="subTitle" idx="2"/>
          </p:nvPr>
        </p:nvSpPr>
        <p:spPr>
          <a:xfrm>
            <a:off x="1694133"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0" name="Google Shape;2460;p168"/>
          <p:cNvSpPr txBox="1">
            <a:spLocks noGrp="1"/>
          </p:cNvSpPr>
          <p:nvPr>
            <p:ph type="subTitle" idx="3"/>
          </p:nvPr>
        </p:nvSpPr>
        <p:spPr>
          <a:xfrm>
            <a:off x="1694133"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1" name="Google Shape;2461;p168"/>
          <p:cNvSpPr txBox="1">
            <a:spLocks noGrp="1"/>
          </p:cNvSpPr>
          <p:nvPr>
            <p:ph type="subTitle" idx="4"/>
          </p:nvPr>
        </p:nvSpPr>
        <p:spPr>
          <a:xfrm>
            <a:off x="1694133"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2" name="Google Shape;2462;p168"/>
          <p:cNvSpPr txBox="1">
            <a:spLocks noGrp="1"/>
          </p:cNvSpPr>
          <p:nvPr>
            <p:ph type="subTitle" idx="5"/>
          </p:nvPr>
        </p:nvSpPr>
        <p:spPr>
          <a:xfrm>
            <a:off x="1694133"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3" name="Google Shape;2463;p168"/>
          <p:cNvSpPr txBox="1">
            <a:spLocks noGrp="1"/>
          </p:cNvSpPr>
          <p:nvPr>
            <p:ph type="subTitle" idx="6"/>
          </p:nvPr>
        </p:nvSpPr>
        <p:spPr>
          <a:xfrm>
            <a:off x="1694133"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4" name="Google Shape;2464;p168"/>
          <p:cNvSpPr txBox="1">
            <a:spLocks noGrp="1"/>
          </p:cNvSpPr>
          <p:nvPr>
            <p:ph type="subTitle" idx="7"/>
          </p:nvPr>
        </p:nvSpPr>
        <p:spPr>
          <a:xfrm>
            <a:off x="5012144"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5" name="Google Shape;2465;p168"/>
          <p:cNvSpPr txBox="1">
            <a:spLocks noGrp="1"/>
          </p:cNvSpPr>
          <p:nvPr>
            <p:ph type="subTitle" idx="8"/>
          </p:nvPr>
        </p:nvSpPr>
        <p:spPr>
          <a:xfrm>
            <a:off x="5012144"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6" name="Google Shape;2466;p168"/>
          <p:cNvSpPr txBox="1">
            <a:spLocks noGrp="1"/>
          </p:cNvSpPr>
          <p:nvPr>
            <p:ph type="subTitle" idx="9"/>
          </p:nvPr>
        </p:nvSpPr>
        <p:spPr>
          <a:xfrm>
            <a:off x="5012144"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7" name="Google Shape;2467;p168"/>
          <p:cNvSpPr txBox="1">
            <a:spLocks noGrp="1"/>
          </p:cNvSpPr>
          <p:nvPr>
            <p:ph type="subTitle" idx="13"/>
          </p:nvPr>
        </p:nvSpPr>
        <p:spPr>
          <a:xfrm>
            <a:off x="5012144"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8" name="Google Shape;2468;p168"/>
          <p:cNvSpPr txBox="1">
            <a:spLocks noGrp="1"/>
          </p:cNvSpPr>
          <p:nvPr>
            <p:ph type="subTitle" idx="14"/>
          </p:nvPr>
        </p:nvSpPr>
        <p:spPr>
          <a:xfrm>
            <a:off x="5012144"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9" name="Google Shape;2469;p168"/>
          <p:cNvSpPr txBox="1">
            <a:spLocks noGrp="1"/>
          </p:cNvSpPr>
          <p:nvPr>
            <p:ph type="subTitle" idx="15"/>
          </p:nvPr>
        </p:nvSpPr>
        <p:spPr>
          <a:xfrm>
            <a:off x="5012144"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70" name="Google Shape;2470;p168"/>
          <p:cNvSpPr txBox="1">
            <a:spLocks noGrp="1"/>
          </p:cNvSpPr>
          <p:nvPr>
            <p:ph type="subTitle" idx="16"/>
          </p:nvPr>
        </p:nvSpPr>
        <p:spPr>
          <a:xfrm>
            <a:off x="147919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
        <p:nvSpPr>
          <p:cNvPr id="2471" name="Google Shape;2471;p168"/>
          <p:cNvSpPr txBox="1">
            <a:spLocks noGrp="1"/>
          </p:cNvSpPr>
          <p:nvPr>
            <p:ph type="subTitle" idx="17"/>
          </p:nvPr>
        </p:nvSpPr>
        <p:spPr>
          <a:xfrm>
            <a:off x="479734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2472"/>
        <p:cNvGrpSpPr/>
        <p:nvPr/>
      </p:nvGrpSpPr>
      <p:grpSpPr>
        <a:xfrm>
          <a:off x="0" y="0"/>
          <a:ext cx="0" cy="0"/>
          <a:chOff x="0" y="0"/>
          <a:chExt cx="0" cy="0"/>
        </a:xfrm>
      </p:grpSpPr>
      <p:sp>
        <p:nvSpPr>
          <p:cNvPr id="2473" name="Google Shape;2473;p169"/>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74" name="Google Shape;2474;p1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475" name="Google Shape;2475;p169"/>
          <p:cNvGrpSpPr/>
          <p:nvPr/>
        </p:nvGrpSpPr>
        <p:grpSpPr>
          <a:xfrm>
            <a:off x="8381796" y="4822425"/>
            <a:ext cx="537710" cy="158585"/>
            <a:chOff x="22351457" y="12859799"/>
            <a:chExt cx="1433894" cy="422893"/>
          </a:xfrm>
        </p:grpSpPr>
        <p:grpSp>
          <p:nvGrpSpPr>
            <p:cNvPr id="2476" name="Google Shape;2476;p169"/>
            <p:cNvGrpSpPr/>
            <p:nvPr/>
          </p:nvGrpSpPr>
          <p:grpSpPr>
            <a:xfrm>
              <a:off x="22351457" y="12859799"/>
              <a:ext cx="1379787" cy="422893"/>
              <a:chOff x="22351457" y="12859799"/>
              <a:chExt cx="1379787" cy="422893"/>
            </a:xfrm>
          </p:grpSpPr>
          <p:sp>
            <p:nvSpPr>
              <p:cNvPr id="2477" name="Google Shape;2477;p16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478" name="Google Shape;2478;p16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479" name="Google Shape;2479;p169"/>
              <p:cNvGrpSpPr/>
              <p:nvPr/>
            </p:nvGrpSpPr>
            <p:grpSpPr>
              <a:xfrm>
                <a:off x="23288552" y="12859801"/>
                <a:ext cx="442692" cy="422765"/>
                <a:chOff x="23288552" y="12859801"/>
                <a:chExt cx="442692" cy="422765"/>
              </a:xfrm>
            </p:grpSpPr>
            <p:grpSp>
              <p:nvGrpSpPr>
                <p:cNvPr id="2480" name="Google Shape;2480;p169"/>
                <p:cNvGrpSpPr/>
                <p:nvPr/>
              </p:nvGrpSpPr>
              <p:grpSpPr>
                <a:xfrm>
                  <a:off x="23288552" y="12859801"/>
                  <a:ext cx="442692" cy="422765"/>
                  <a:chOff x="23288552" y="12859801"/>
                  <a:chExt cx="442692" cy="422765"/>
                </a:xfrm>
              </p:grpSpPr>
              <p:sp>
                <p:nvSpPr>
                  <p:cNvPr id="2481" name="Google Shape;2481;p16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482" name="Google Shape;2482;p16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483" name="Google Shape;2483;p16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484" name="Google Shape;2484;p16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485" name="Google Shape;2485;p16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486" name="Google Shape;2486;p169"/>
          <p:cNvSpPr txBox="1">
            <a:spLocks noGrp="1"/>
          </p:cNvSpPr>
          <p:nvPr>
            <p:ph type="title" idx="2" hasCustomPrompt="1"/>
          </p:nvPr>
        </p:nvSpPr>
        <p:spPr>
          <a:xfrm>
            <a:off x="0" y="1366166"/>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487" name="Google Shape;2487;p169"/>
          <p:cNvSpPr txBox="1">
            <a:spLocks noGrp="1"/>
          </p:cNvSpPr>
          <p:nvPr>
            <p:ph type="title" idx="3" hasCustomPrompt="1"/>
          </p:nvPr>
        </p:nvSpPr>
        <p:spPr>
          <a:xfrm>
            <a:off x="0" y="23819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488" name="Google Shape;2488;p169"/>
          <p:cNvSpPr txBox="1">
            <a:spLocks noGrp="1"/>
          </p:cNvSpPr>
          <p:nvPr>
            <p:ph type="title" idx="4" hasCustomPrompt="1"/>
          </p:nvPr>
        </p:nvSpPr>
        <p:spPr>
          <a:xfrm>
            <a:off x="0" y="33248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489" name="Google Shape;2489;p169"/>
          <p:cNvSpPr txBox="1">
            <a:spLocks noGrp="1"/>
          </p:cNvSpPr>
          <p:nvPr>
            <p:ph type="subTitle" idx="1"/>
          </p:nvPr>
        </p:nvSpPr>
        <p:spPr>
          <a:xfrm>
            <a:off x="943218" y="1419300"/>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90" name="Google Shape;2490;p169"/>
          <p:cNvSpPr txBox="1">
            <a:spLocks noGrp="1"/>
          </p:cNvSpPr>
          <p:nvPr>
            <p:ph type="subTitle" idx="5"/>
          </p:nvPr>
        </p:nvSpPr>
        <p:spPr>
          <a:xfrm>
            <a:off x="943218" y="2437116"/>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91" name="Google Shape;2491;p169"/>
          <p:cNvSpPr txBox="1">
            <a:spLocks noGrp="1"/>
          </p:cNvSpPr>
          <p:nvPr>
            <p:ph type="subTitle" idx="6"/>
          </p:nvPr>
        </p:nvSpPr>
        <p:spPr>
          <a:xfrm>
            <a:off x="943218" y="3380953"/>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2492"/>
        <p:cNvGrpSpPr/>
        <p:nvPr/>
      </p:nvGrpSpPr>
      <p:grpSpPr>
        <a:xfrm>
          <a:off x="0" y="0"/>
          <a:ext cx="0" cy="0"/>
          <a:chOff x="0" y="0"/>
          <a:chExt cx="0" cy="0"/>
        </a:xfrm>
      </p:grpSpPr>
      <p:sp>
        <p:nvSpPr>
          <p:cNvPr id="2493" name="Google Shape;2493;p170"/>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494" name="Google Shape;2494;p170"/>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95" name="Google Shape;2495;p1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496" name="Google Shape;2496;p170" descr="A white arrow on a black background&#10;&#10;AI-generated content may be incorrect."/>
          <p:cNvPicPr preferRelativeResize="0"/>
          <p:nvPr/>
        </p:nvPicPr>
        <p:blipFill rotWithShape="1">
          <a:blip r:embed="rId3">
            <a:alphaModFix/>
          </a:blip>
          <a:srcRect/>
          <a:stretch/>
        </p:blipFill>
        <p:spPr>
          <a:xfrm>
            <a:off x="396296" y="2486264"/>
            <a:ext cx="82147" cy="132149"/>
          </a:xfrm>
          <a:prstGeom prst="rect">
            <a:avLst/>
          </a:prstGeom>
          <a:noFill/>
          <a:ln>
            <a:noFill/>
          </a:ln>
        </p:spPr>
      </p:pic>
      <p:pic>
        <p:nvPicPr>
          <p:cNvPr id="2497" name="Google Shape;2497;p170" descr="A white arrow on a black background&#10;&#10;AI-generated content may be incorrect."/>
          <p:cNvPicPr preferRelativeResize="0"/>
          <p:nvPr/>
        </p:nvPicPr>
        <p:blipFill rotWithShape="1">
          <a:blip r:embed="rId3">
            <a:alphaModFix/>
          </a:blip>
          <a:srcRect/>
          <a:stretch/>
        </p:blipFill>
        <p:spPr>
          <a:xfrm>
            <a:off x="2637412" y="2486264"/>
            <a:ext cx="82147" cy="132149"/>
          </a:xfrm>
          <a:prstGeom prst="rect">
            <a:avLst/>
          </a:prstGeom>
          <a:noFill/>
          <a:ln>
            <a:noFill/>
          </a:ln>
        </p:spPr>
      </p:pic>
      <p:pic>
        <p:nvPicPr>
          <p:cNvPr id="2498" name="Google Shape;2498;p170" descr="A white arrow on a black background&#10;&#10;AI-generated content may be incorrect."/>
          <p:cNvPicPr preferRelativeResize="0"/>
          <p:nvPr/>
        </p:nvPicPr>
        <p:blipFill rotWithShape="1">
          <a:blip r:embed="rId3">
            <a:alphaModFix/>
          </a:blip>
          <a:srcRect/>
          <a:stretch/>
        </p:blipFill>
        <p:spPr>
          <a:xfrm>
            <a:off x="4879250" y="2486264"/>
            <a:ext cx="82147" cy="132149"/>
          </a:xfrm>
          <a:prstGeom prst="rect">
            <a:avLst/>
          </a:prstGeom>
          <a:noFill/>
          <a:ln>
            <a:noFill/>
          </a:ln>
        </p:spPr>
      </p:pic>
      <p:pic>
        <p:nvPicPr>
          <p:cNvPr id="2499" name="Google Shape;2499;p170" descr="A white arrow on a black background&#10;&#10;AI-generated content may be incorrect."/>
          <p:cNvPicPr preferRelativeResize="0"/>
          <p:nvPr/>
        </p:nvPicPr>
        <p:blipFill rotWithShape="1">
          <a:blip r:embed="rId3">
            <a:alphaModFix/>
          </a:blip>
          <a:srcRect/>
          <a:stretch/>
        </p:blipFill>
        <p:spPr>
          <a:xfrm>
            <a:off x="7121172" y="2486264"/>
            <a:ext cx="82147" cy="132149"/>
          </a:xfrm>
          <a:prstGeom prst="rect">
            <a:avLst/>
          </a:prstGeom>
          <a:noFill/>
          <a:ln>
            <a:noFill/>
          </a:ln>
        </p:spPr>
      </p:pic>
      <p:sp>
        <p:nvSpPr>
          <p:cNvPr id="2500" name="Google Shape;2500;p170"/>
          <p:cNvSpPr txBox="1">
            <a:spLocks noGrp="1"/>
          </p:cNvSpPr>
          <p:nvPr>
            <p:ph type="subTitle" idx="1"/>
          </p:nvPr>
        </p:nvSpPr>
        <p:spPr>
          <a:xfrm>
            <a:off x="7107865" y="1617572"/>
            <a:ext cx="18963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1" name="Google Shape;2501;p170"/>
          <p:cNvSpPr txBox="1">
            <a:spLocks noGrp="1"/>
          </p:cNvSpPr>
          <p:nvPr>
            <p:ph type="subTitle" idx="2"/>
          </p:nvPr>
        </p:nvSpPr>
        <p:spPr>
          <a:xfrm>
            <a:off x="2614825" y="1784784"/>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2" name="Google Shape;2502;p170"/>
          <p:cNvSpPr txBox="1">
            <a:spLocks noGrp="1"/>
          </p:cNvSpPr>
          <p:nvPr>
            <p:ph type="subTitle" idx="3"/>
          </p:nvPr>
        </p:nvSpPr>
        <p:spPr>
          <a:xfrm>
            <a:off x="4847069" y="3486516"/>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3" name="Google Shape;2503;p170"/>
          <p:cNvSpPr txBox="1">
            <a:spLocks noGrp="1"/>
          </p:cNvSpPr>
          <p:nvPr>
            <p:ph type="subTitle" idx="4"/>
          </p:nvPr>
        </p:nvSpPr>
        <p:spPr>
          <a:xfrm>
            <a:off x="2624386" y="1310306"/>
            <a:ext cx="3321600" cy="249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4" name="Google Shape;2504;p170"/>
          <p:cNvSpPr txBox="1">
            <a:spLocks noGrp="1"/>
          </p:cNvSpPr>
          <p:nvPr>
            <p:ph type="subTitle" idx="5"/>
          </p:nvPr>
        </p:nvSpPr>
        <p:spPr>
          <a:xfrm>
            <a:off x="7107865" y="1310306"/>
            <a:ext cx="1896300" cy="372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5" name="Google Shape;2505;p170"/>
          <p:cNvSpPr txBox="1">
            <a:spLocks noGrp="1"/>
          </p:cNvSpPr>
          <p:nvPr>
            <p:ph type="subTitle" idx="6"/>
          </p:nvPr>
        </p:nvSpPr>
        <p:spPr>
          <a:xfrm>
            <a:off x="4847069" y="2986425"/>
            <a:ext cx="3321600" cy="4491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2506"/>
        <p:cNvGrpSpPr/>
        <p:nvPr/>
      </p:nvGrpSpPr>
      <p:grpSpPr>
        <a:xfrm>
          <a:off x="0" y="0"/>
          <a:ext cx="0" cy="0"/>
          <a:chOff x="0" y="0"/>
          <a:chExt cx="0" cy="0"/>
        </a:xfrm>
      </p:grpSpPr>
      <p:sp>
        <p:nvSpPr>
          <p:cNvPr id="2507" name="Google Shape;2507;p171"/>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2508" name="Google Shape;2508;p171"/>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09" name="Google Shape;2509;p1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510" name="Google Shape;2510;p171"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2511" name="Google Shape;2511;p171"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2512" name="Google Shape;2512;p171"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2513" name="Google Shape;2513;p171"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2514" name="Google Shape;2514;p171"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2515" name="Google Shape;2515;p171"/>
          <p:cNvSpPr txBox="1">
            <a:spLocks noGrp="1"/>
          </p:cNvSpPr>
          <p:nvPr>
            <p:ph type="subTitle" idx="1"/>
          </p:nvPr>
        </p:nvSpPr>
        <p:spPr>
          <a:xfrm>
            <a:off x="3755511" y="3614606"/>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16" name="Google Shape;2516;p171"/>
          <p:cNvSpPr txBox="1">
            <a:spLocks noGrp="1"/>
          </p:cNvSpPr>
          <p:nvPr>
            <p:ph type="subTitle" idx="2"/>
          </p:nvPr>
        </p:nvSpPr>
        <p:spPr>
          <a:xfrm>
            <a:off x="315025" y="3614606"/>
            <a:ext cx="33153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lnSpc>
                <a:spcPct val="101000"/>
              </a:lnSpc>
              <a:spcBef>
                <a:spcPts val="0"/>
              </a:spcBef>
              <a:spcAft>
                <a:spcPts val="0"/>
              </a:spcAft>
              <a:buSzPts val="810"/>
              <a:buNone/>
              <a:defRPr sz="900"/>
            </a:lvl2pPr>
            <a:lvl3pPr lvl="2">
              <a:lnSpc>
                <a:spcPct val="101000"/>
              </a:lnSpc>
              <a:spcBef>
                <a:spcPts val="0"/>
              </a:spcBef>
              <a:spcAft>
                <a:spcPts val="0"/>
              </a:spcAft>
              <a:buSzPts val="675"/>
              <a:buNone/>
              <a:defRPr sz="750"/>
            </a:lvl3pPr>
            <a:lvl4pPr lvl="3">
              <a:lnSpc>
                <a:spcPct val="101000"/>
              </a:lnSpc>
              <a:spcBef>
                <a:spcPts val="0"/>
              </a:spcBef>
              <a:spcAft>
                <a:spcPts val="0"/>
              </a:spcAft>
              <a:buSzPts val="540"/>
              <a:buNone/>
              <a:defRPr sz="600"/>
            </a:lvl4pPr>
            <a:lvl5pPr lvl="4">
              <a:lnSpc>
                <a:spcPct val="101000"/>
              </a:lnSpc>
              <a:spcBef>
                <a:spcPts val="0"/>
              </a:spcBef>
              <a:spcAft>
                <a:spcPts val="0"/>
              </a:spcAft>
              <a:buSzPts val="405"/>
              <a:buNone/>
              <a:defRPr sz="450"/>
            </a:lvl5pPr>
            <a:lvl6pPr lvl="5">
              <a:lnSpc>
                <a:spcPct val="101000"/>
              </a:lnSpc>
              <a:spcBef>
                <a:spcPts val="0"/>
              </a:spcBef>
              <a:spcAft>
                <a:spcPts val="0"/>
              </a:spcAft>
              <a:buSzPts val="187"/>
              <a:buNone/>
              <a:defRPr sz="187"/>
            </a:lvl6pPr>
            <a:lvl7pPr lvl="6">
              <a:lnSpc>
                <a:spcPct val="101000"/>
              </a:lnSpc>
              <a:spcBef>
                <a:spcPts val="0"/>
              </a:spcBef>
              <a:spcAft>
                <a:spcPts val="0"/>
              </a:spcAft>
              <a:buSzPts val="187"/>
              <a:buNone/>
              <a:defRPr sz="187"/>
            </a:lvl7pPr>
            <a:lvl8pPr lvl="7">
              <a:lnSpc>
                <a:spcPct val="101000"/>
              </a:lnSpc>
              <a:spcBef>
                <a:spcPts val="0"/>
              </a:spcBef>
              <a:spcAft>
                <a:spcPts val="0"/>
              </a:spcAft>
              <a:buSzPts val="187"/>
              <a:buNone/>
              <a:defRPr sz="187"/>
            </a:lvl8pPr>
            <a:lvl9pPr lvl="8">
              <a:lnSpc>
                <a:spcPct val="101000"/>
              </a:lnSpc>
              <a:spcBef>
                <a:spcPts val="0"/>
              </a:spcBef>
              <a:spcAft>
                <a:spcPts val="0"/>
              </a:spcAft>
              <a:buSzPts val="187"/>
              <a:buNone/>
              <a:defRPr sz="187"/>
            </a:lvl9pPr>
          </a:lstStyle>
          <a:p>
            <a:endParaRPr/>
          </a:p>
        </p:txBody>
      </p:sp>
      <p:sp>
        <p:nvSpPr>
          <p:cNvPr id="2517" name="Google Shape;2517;p171"/>
          <p:cNvSpPr txBox="1">
            <a:spLocks noGrp="1"/>
          </p:cNvSpPr>
          <p:nvPr>
            <p:ph type="subTitle" idx="3"/>
          </p:nvPr>
        </p:nvSpPr>
        <p:spPr>
          <a:xfrm>
            <a:off x="2056560"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18" name="Google Shape;2518;p171"/>
          <p:cNvSpPr txBox="1">
            <a:spLocks noGrp="1"/>
          </p:cNvSpPr>
          <p:nvPr>
            <p:ph type="subTitle" idx="4"/>
          </p:nvPr>
        </p:nvSpPr>
        <p:spPr>
          <a:xfrm>
            <a:off x="5465101"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19" name="Google Shape;2519;p171"/>
          <p:cNvSpPr txBox="1">
            <a:spLocks noGrp="1"/>
          </p:cNvSpPr>
          <p:nvPr>
            <p:ph type="subTitle" idx="5"/>
          </p:nvPr>
        </p:nvSpPr>
        <p:spPr>
          <a:xfrm>
            <a:off x="7172094" y="3614606"/>
            <a:ext cx="18027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20" name="Google Shape;2520;p171"/>
          <p:cNvSpPr txBox="1">
            <a:spLocks noGrp="1"/>
          </p:cNvSpPr>
          <p:nvPr>
            <p:ph type="subTitle" idx="6"/>
          </p:nvPr>
        </p:nvSpPr>
        <p:spPr>
          <a:xfrm>
            <a:off x="2064284"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21" name="Google Shape;2521;p171"/>
          <p:cNvSpPr txBox="1">
            <a:spLocks noGrp="1"/>
          </p:cNvSpPr>
          <p:nvPr>
            <p:ph type="subTitle" idx="7"/>
          </p:nvPr>
        </p:nvSpPr>
        <p:spPr>
          <a:xfrm>
            <a:off x="5467941"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22" name="Google Shape;2522;p171"/>
          <p:cNvSpPr txBox="1">
            <a:spLocks noGrp="1"/>
          </p:cNvSpPr>
          <p:nvPr>
            <p:ph type="subTitle" idx="8"/>
          </p:nvPr>
        </p:nvSpPr>
        <p:spPr>
          <a:xfrm>
            <a:off x="5467941"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3" name="Google Shape;2523;p171"/>
          <p:cNvSpPr txBox="1">
            <a:spLocks noGrp="1"/>
          </p:cNvSpPr>
          <p:nvPr>
            <p:ph type="subTitle" idx="9"/>
          </p:nvPr>
        </p:nvSpPr>
        <p:spPr>
          <a:xfrm>
            <a:off x="312295" y="2830647"/>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4" name="Google Shape;2524;p171"/>
          <p:cNvSpPr txBox="1">
            <a:spLocks noGrp="1"/>
          </p:cNvSpPr>
          <p:nvPr>
            <p:ph type="subTitle" idx="13"/>
          </p:nvPr>
        </p:nvSpPr>
        <p:spPr>
          <a:xfrm>
            <a:off x="3758584" y="2836142"/>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5" name="Google Shape;2525;p171"/>
          <p:cNvSpPr txBox="1">
            <a:spLocks noGrp="1"/>
          </p:cNvSpPr>
          <p:nvPr>
            <p:ph type="subTitle" idx="14"/>
          </p:nvPr>
        </p:nvSpPr>
        <p:spPr>
          <a:xfrm>
            <a:off x="7176645" y="2836144"/>
            <a:ext cx="18027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6" name="Google Shape;2526;p171"/>
          <p:cNvSpPr txBox="1">
            <a:spLocks noGrp="1"/>
          </p:cNvSpPr>
          <p:nvPr>
            <p:ph type="subTitle" idx="15"/>
          </p:nvPr>
        </p:nvSpPr>
        <p:spPr>
          <a:xfrm>
            <a:off x="308979"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7" name="Google Shape;2527;p171"/>
          <p:cNvSpPr txBox="1">
            <a:spLocks noGrp="1"/>
          </p:cNvSpPr>
          <p:nvPr>
            <p:ph type="subTitle" idx="16"/>
          </p:nvPr>
        </p:nvSpPr>
        <p:spPr>
          <a:xfrm>
            <a:off x="3758586"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8" name="Google Shape;2528;p171"/>
          <p:cNvSpPr txBox="1">
            <a:spLocks noGrp="1"/>
          </p:cNvSpPr>
          <p:nvPr>
            <p:ph type="subTitle" idx="17"/>
          </p:nvPr>
        </p:nvSpPr>
        <p:spPr>
          <a:xfrm>
            <a:off x="7174935" y="3090517"/>
            <a:ext cx="18027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9" name="Google Shape;2529;p171"/>
          <p:cNvSpPr txBox="1">
            <a:spLocks noGrp="1"/>
          </p:cNvSpPr>
          <p:nvPr>
            <p:ph type="subTitle" idx="18"/>
          </p:nvPr>
        </p:nvSpPr>
        <p:spPr>
          <a:xfrm>
            <a:off x="2057479"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2530"/>
        <p:cNvGrpSpPr/>
        <p:nvPr/>
      </p:nvGrpSpPr>
      <p:grpSpPr>
        <a:xfrm>
          <a:off x="0" y="0"/>
          <a:ext cx="0" cy="0"/>
          <a:chOff x="0" y="0"/>
          <a:chExt cx="0" cy="0"/>
        </a:xfrm>
      </p:grpSpPr>
      <p:sp>
        <p:nvSpPr>
          <p:cNvPr id="2531" name="Google Shape;2531;p172"/>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2" name="Google Shape;2532;p172"/>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3" name="Google Shape;2533;p172"/>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4" name="Google Shape;2534;p172"/>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5" name="Google Shape;2535;p1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536" name="Google Shape;2536;p172"/>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2537" name="Google Shape;2537;p172"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2538" name="Google Shape;2538;p172"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2539" name="Google Shape;2539;p172"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2540" name="Google Shape;2540;p172"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2541" name="Google Shape;2541;p172"/>
          <p:cNvPicPr preferRelativeResize="0"/>
          <p:nvPr/>
        </p:nvPicPr>
        <p:blipFill rotWithShape="1">
          <a:blip r:embed="rId7">
            <a:alphaModFix/>
          </a:blip>
          <a:srcRect/>
          <a:stretch/>
        </p:blipFill>
        <p:spPr>
          <a:xfrm>
            <a:off x="2890811" y="1421592"/>
            <a:ext cx="355600" cy="63326"/>
          </a:xfrm>
          <a:prstGeom prst="rect">
            <a:avLst/>
          </a:prstGeom>
          <a:noFill/>
          <a:ln>
            <a:noFill/>
          </a:ln>
        </p:spPr>
      </p:pic>
      <p:pic>
        <p:nvPicPr>
          <p:cNvPr id="2542" name="Google Shape;2542;p172" descr="A black and white text&#10;&#10;AI-generated content may be incorrect."/>
          <p:cNvPicPr preferRelativeResize="0"/>
          <p:nvPr/>
        </p:nvPicPr>
        <p:blipFill rotWithShape="1">
          <a:blip r:embed="rId8">
            <a:alphaModFix/>
          </a:blip>
          <a:srcRect/>
          <a:stretch/>
        </p:blipFill>
        <p:spPr>
          <a:xfrm>
            <a:off x="2756692" y="1626452"/>
            <a:ext cx="321863" cy="108107"/>
          </a:xfrm>
          <a:prstGeom prst="rect">
            <a:avLst/>
          </a:prstGeom>
          <a:noFill/>
          <a:ln>
            <a:noFill/>
          </a:ln>
        </p:spPr>
      </p:pic>
      <p:pic>
        <p:nvPicPr>
          <p:cNvPr id="2543" name="Google Shape;2543;p172"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2544" name="Google Shape;2544;p172"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2545" name="Google Shape;2545;p172"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2546" name="Google Shape;2546;p172"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2547" name="Google Shape;2547;p172"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2548" name="Google Shape;2548;p172"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2549" name="Google Shape;2549;p172"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2550" name="Google Shape;2550;p172"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2551" name="Google Shape;2551;p172"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2552" name="Google Shape;2552;p172" descr="A blue line on a black background&#10;&#10;AI-generated content may be incorrect."/>
          <p:cNvPicPr preferRelativeResize="0"/>
          <p:nvPr/>
        </p:nvPicPr>
        <p:blipFill rotWithShape="1">
          <a:blip r:embed="rId18">
            <a:alphaModFix/>
          </a:blip>
          <a:srcRect/>
          <a:stretch/>
        </p:blipFill>
        <p:spPr>
          <a:xfrm>
            <a:off x="3340444" y="909139"/>
            <a:ext cx="305967" cy="172627"/>
          </a:xfrm>
          <a:prstGeom prst="rect">
            <a:avLst/>
          </a:prstGeom>
          <a:noFill/>
          <a:ln>
            <a:noFill/>
          </a:ln>
        </p:spPr>
      </p:pic>
      <p:sp>
        <p:nvSpPr>
          <p:cNvPr id="2553" name="Google Shape;2553;p172"/>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4" name="Google Shape;2554;p172"/>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5" name="Google Shape;2555;p172"/>
          <p:cNvSpPr/>
          <p:nvPr/>
        </p:nvSpPr>
        <p:spPr>
          <a:xfrm rot="-2700000">
            <a:off x="4342212" y="2121922"/>
            <a:ext cx="568090" cy="69155"/>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6" name="Google Shape;2556;p172"/>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7" name="Google Shape;2557;p172"/>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762"/>
              <a:buFont typeface="Poppins"/>
              <a:buNone/>
              <a:defRPr sz="176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58" name="Google Shape;2558;p172"/>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586"/>
              <a:buNone/>
              <a:defRPr sz="176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559" name="Google Shape;2559;p172"/>
          <p:cNvSpPr txBox="1">
            <a:spLocks noGrp="1"/>
          </p:cNvSpPr>
          <p:nvPr>
            <p:ph type="title" idx="2" hasCustomPrompt="1"/>
          </p:nvPr>
        </p:nvSpPr>
        <p:spPr>
          <a:xfrm>
            <a:off x="5196701"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0" name="Google Shape;2560;p172"/>
          <p:cNvSpPr txBox="1">
            <a:spLocks noGrp="1"/>
          </p:cNvSpPr>
          <p:nvPr>
            <p:ph type="title" idx="3" hasCustomPrompt="1"/>
          </p:nvPr>
        </p:nvSpPr>
        <p:spPr>
          <a:xfrm>
            <a:off x="6918862"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1" name="Google Shape;2561;p172"/>
          <p:cNvSpPr txBox="1">
            <a:spLocks noGrp="1"/>
          </p:cNvSpPr>
          <p:nvPr>
            <p:ph type="title" idx="4" hasCustomPrompt="1"/>
          </p:nvPr>
        </p:nvSpPr>
        <p:spPr>
          <a:xfrm>
            <a:off x="5196701"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2" name="Google Shape;2562;p172"/>
          <p:cNvSpPr txBox="1">
            <a:spLocks noGrp="1"/>
          </p:cNvSpPr>
          <p:nvPr>
            <p:ph type="title" idx="5" hasCustomPrompt="1"/>
          </p:nvPr>
        </p:nvSpPr>
        <p:spPr>
          <a:xfrm>
            <a:off x="6918862"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3" name="Google Shape;2563;p172"/>
          <p:cNvSpPr txBox="1">
            <a:spLocks noGrp="1"/>
          </p:cNvSpPr>
          <p:nvPr>
            <p:ph type="subTitle" idx="6"/>
          </p:nvPr>
        </p:nvSpPr>
        <p:spPr>
          <a:xfrm>
            <a:off x="1761999" y="3407648"/>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564" name="Google Shape;2564;p172"/>
          <p:cNvSpPr txBox="1">
            <a:spLocks noGrp="1"/>
          </p:cNvSpPr>
          <p:nvPr>
            <p:ph type="subTitle" idx="7"/>
          </p:nvPr>
        </p:nvSpPr>
        <p:spPr>
          <a:xfrm rot="-5400000">
            <a:off x="562015" y="2257556"/>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pic>
        <p:nvPicPr>
          <p:cNvPr id="2565" name="Google Shape;2565;p172"/>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2566" name="Google Shape;2566;p172"/>
          <p:cNvSpPr txBox="1">
            <a:spLocks noGrp="1"/>
          </p:cNvSpPr>
          <p:nvPr>
            <p:ph type="subTitle" idx="8"/>
          </p:nvPr>
        </p:nvSpPr>
        <p:spPr>
          <a:xfrm>
            <a:off x="2576608" y="4320113"/>
            <a:ext cx="40662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567" name="Google Shape;2567;p172"/>
          <p:cNvSpPr txBox="1">
            <a:spLocks noGrp="1"/>
          </p:cNvSpPr>
          <p:nvPr>
            <p:ph type="subTitle" idx="9"/>
          </p:nvPr>
        </p:nvSpPr>
        <p:spPr>
          <a:xfrm>
            <a:off x="5209497"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68" name="Google Shape;2568;p172"/>
          <p:cNvSpPr txBox="1">
            <a:spLocks noGrp="1"/>
          </p:cNvSpPr>
          <p:nvPr>
            <p:ph type="subTitle" idx="13"/>
          </p:nvPr>
        </p:nvSpPr>
        <p:spPr>
          <a:xfrm>
            <a:off x="6903376"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69" name="Google Shape;2569;p172"/>
          <p:cNvSpPr txBox="1">
            <a:spLocks noGrp="1"/>
          </p:cNvSpPr>
          <p:nvPr>
            <p:ph type="subTitle" idx="14"/>
          </p:nvPr>
        </p:nvSpPr>
        <p:spPr>
          <a:xfrm>
            <a:off x="520609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70" name="Google Shape;2570;p172"/>
          <p:cNvSpPr txBox="1">
            <a:spLocks noGrp="1"/>
          </p:cNvSpPr>
          <p:nvPr>
            <p:ph type="subTitle" idx="15"/>
          </p:nvPr>
        </p:nvSpPr>
        <p:spPr>
          <a:xfrm>
            <a:off x="689997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71" name="Google Shape;2571;p172"/>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2" name="Google Shape;2572;p172"/>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3" name="Google Shape;2573;p172"/>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4" name="Google Shape;2574;p172"/>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5" name="Google Shape;2575;p172"/>
          <p:cNvSpPr txBox="1">
            <a:spLocks noGrp="1"/>
          </p:cNvSpPr>
          <p:nvPr>
            <p:ph type="subTitle" idx="20"/>
          </p:nvPr>
        </p:nvSpPr>
        <p:spPr>
          <a:xfrm>
            <a:off x="363524" y="3513947"/>
            <a:ext cx="819900" cy="3657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6" name="Google Shape;2576;p172"/>
          <p:cNvSpPr txBox="1">
            <a:spLocks noGrp="1"/>
          </p:cNvSpPr>
          <p:nvPr>
            <p:ph type="subTitle" idx="21"/>
          </p:nvPr>
        </p:nvSpPr>
        <p:spPr>
          <a:xfrm>
            <a:off x="3683830" y="733060"/>
            <a:ext cx="819900" cy="5286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7" name="Google Shape;2577;p172"/>
          <p:cNvSpPr txBox="1">
            <a:spLocks noGrp="1"/>
          </p:cNvSpPr>
          <p:nvPr>
            <p:ph type="subTitle" idx="22"/>
          </p:nvPr>
        </p:nvSpPr>
        <p:spPr>
          <a:xfrm>
            <a:off x="5209497" y="1138566"/>
            <a:ext cx="3080400" cy="5286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2578"/>
        <p:cNvGrpSpPr/>
        <p:nvPr/>
      </p:nvGrpSpPr>
      <p:grpSpPr>
        <a:xfrm>
          <a:off x="0" y="0"/>
          <a:ext cx="0" cy="0"/>
          <a:chOff x="0" y="0"/>
          <a:chExt cx="0" cy="0"/>
        </a:xfrm>
      </p:grpSpPr>
      <p:sp>
        <p:nvSpPr>
          <p:cNvPr id="2579" name="Google Shape;2579;p173"/>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80" name="Google Shape;2580;p173"/>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81" name="Google Shape;2581;p1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582" name="Google Shape;2582;p173"/>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2583" name="Google Shape;2583;p173"/>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2584" name="Google Shape;2584;p173"/>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2585" name="Google Shape;2585;p173"/>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12"/>
              <a:buFont typeface="Poppins"/>
              <a:buNone/>
              <a:defRPr sz="191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86" name="Google Shape;2586;p173"/>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721"/>
              <a:buNone/>
              <a:defRPr sz="191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587" name="Google Shape;2587;p173"/>
          <p:cNvSpPr txBox="1">
            <a:spLocks noGrp="1"/>
          </p:cNvSpPr>
          <p:nvPr>
            <p:ph type="subTitle" idx="2"/>
          </p:nvPr>
        </p:nvSpPr>
        <p:spPr>
          <a:xfrm>
            <a:off x="1912823" y="4176572"/>
            <a:ext cx="55068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588" name="Google Shape;2588;p173"/>
          <p:cNvSpPr txBox="1">
            <a:spLocks noGrp="1"/>
          </p:cNvSpPr>
          <p:nvPr>
            <p:ph type="title" idx="3" hasCustomPrompt="1"/>
          </p:nvPr>
        </p:nvSpPr>
        <p:spPr>
          <a:xfrm>
            <a:off x="4955620" y="1678775"/>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89" name="Google Shape;2589;p173"/>
          <p:cNvSpPr txBox="1">
            <a:spLocks noGrp="1"/>
          </p:cNvSpPr>
          <p:nvPr>
            <p:ph type="title" idx="4" hasCustomPrompt="1"/>
          </p:nvPr>
        </p:nvSpPr>
        <p:spPr>
          <a:xfrm>
            <a:off x="6677806"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0" name="Google Shape;2590;p173"/>
          <p:cNvSpPr txBox="1">
            <a:spLocks noGrp="1"/>
          </p:cNvSpPr>
          <p:nvPr>
            <p:ph type="title" idx="5" hasCustomPrompt="1"/>
          </p:nvPr>
        </p:nvSpPr>
        <p:spPr>
          <a:xfrm>
            <a:off x="4955620"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1" name="Google Shape;2591;p173"/>
          <p:cNvSpPr txBox="1">
            <a:spLocks noGrp="1"/>
          </p:cNvSpPr>
          <p:nvPr>
            <p:ph type="title" idx="6" hasCustomPrompt="1"/>
          </p:nvPr>
        </p:nvSpPr>
        <p:spPr>
          <a:xfrm>
            <a:off x="6677806"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2" name="Google Shape;2592;p173"/>
          <p:cNvSpPr txBox="1">
            <a:spLocks noGrp="1"/>
          </p:cNvSpPr>
          <p:nvPr>
            <p:ph type="subTitle" idx="7"/>
          </p:nvPr>
        </p:nvSpPr>
        <p:spPr>
          <a:xfrm>
            <a:off x="496843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3" name="Google Shape;2593;p173"/>
          <p:cNvSpPr txBox="1">
            <a:spLocks noGrp="1"/>
          </p:cNvSpPr>
          <p:nvPr>
            <p:ph type="subTitle" idx="8"/>
          </p:nvPr>
        </p:nvSpPr>
        <p:spPr>
          <a:xfrm>
            <a:off x="666231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4" name="Google Shape;2594;p173"/>
          <p:cNvSpPr txBox="1">
            <a:spLocks noGrp="1"/>
          </p:cNvSpPr>
          <p:nvPr>
            <p:ph type="subTitle" idx="9"/>
          </p:nvPr>
        </p:nvSpPr>
        <p:spPr>
          <a:xfrm>
            <a:off x="4965029"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5" name="Google Shape;2595;p173"/>
          <p:cNvSpPr txBox="1">
            <a:spLocks noGrp="1"/>
          </p:cNvSpPr>
          <p:nvPr>
            <p:ph type="subTitle" idx="13"/>
          </p:nvPr>
        </p:nvSpPr>
        <p:spPr>
          <a:xfrm>
            <a:off x="6658908"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6" name="Google Shape;2596;p173"/>
          <p:cNvSpPr txBox="1">
            <a:spLocks noGrp="1"/>
          </p:cNvSpPr>
          <p:nvPr>
            <p:ph type="title" idx="14" hasCustomPrompt="1"/>
          </p:nvPr>
        </p:nvSpPr>
        <p:spPr>
          <a:xfrm>
            <a:off x="1025757" y="1678775"/>
            <a:ext cx="12144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7" name="Google Shape;2597;p173"/>
          <p:cNvSpPr txBox="1">
            <a:spLocks noGrp="1"/>
          </p:cNvSpPr>
          <p:nvPr>
            <p:ph type="title" idx="15" hasCustomPrompt="1"/>
          </p:nvPr>
        </p:nvSpPr>
        <p:spPr>
          <a:xfrm>
            <a:off x="2747900"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8" name="Google Shape;2598;p173"/>
          <p:cNvSpPr txBox="1">
            <a:spLocks noGrp="1"/>
          </p:cNvSpPr>
          <p:nvPr>
            <p:ph type="title" idx="16" hasCustomPrompt="1"/>
          </p:nvPr>
        </p:nvSpPr>
        <p:spPr>
          <a:xfrm>
            <a:off x="1025758"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9" name="Google Shape;2599;p173"/>
          <p:cNvSpPr txBox="1">
            <a:spLocks noGrp="1"/>
          </p:cNvSpPr>
          <p:nvPr>
            <p:ph type="title" idx="17" hasCustomPrompt="1"/>
          </p:nvPr>
        </p:nvSpPr>
        <p:spPr>
          <a:xfrm>
            <a:off x="2747900"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600" name="Google Shape;2600;p173"/>
          <p:cNvSpPr txBox="1">
            <a:spLocks noGrp="1"/>
          </p:cNvSpPr>
          <p:nvPr>
            <p:ph type="subTitle" idx="18"/>
          </p:nvPr>
        </p:nvSpPr>
        <p:spPr>
          <a:xfrm>
            <a:off x="1038540"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1" name="Google Shape;2601;p173"/>
          <p:cNvSpPr txBox="1">
            <a:spLocks noGrp="1"/>
          </p:cNvSpPr>
          <p:nvPr>
            <p:ph type="subTitle" idx="19"/>
          </p:nvPr>
        </p:nvSpPr>
        <p:spPr>
          <a:xfrm>
            <a:off x="2732419"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2" name="Google Shape;2602;p173"/>
          <p:cNvSpPr txBox="1">
            <a:spLocks noGrp="1"/>
          </p:cNvSpPr>
          <p:nvPr>
            <p:ph type="subTitle" idx="20"/>
          </p:nvPr>
        </p:nvSpPr>
        <p:spPr>
          <a:xfrm>
            <a:off x="103513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3" name="Google Shape;2603;p173"/>
          <p:cNvSpPr txBox="1">
            <a:spLocks noGrp="1"/>
          </p:cNvSpPr>
          <p:nvPr>
            <p:ph type="subTitle" idx="21"/>
          </p:nvPr>
        </p:nvSpPr>
        <p:spPr>
          <a:xfrm>
            <a:off x="272901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4" name="Google Shape;2604;p173"/>
          <p:cNvSpPr txBox="1">
            <a:spLocks noGrp="1"/>
          </p:cNvSpPr>
          <p:nvPr>
            <p:ph type="subTitle" idx="22"/>
          </p:nvPr>
        </p:nvSpPr>
        <p:spPr>
          <a:xfrm>
            <a:off x="1020683"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
        <p:nvSpPr>
          <p:cNvPr id="2605" name="Google Shape;2605;p173"/>
          <p:cNvSpPr txBox="1">
            <a:spLocks noGrp="1"/>
          </p:cNvSpPr>
          <p:nvPr>
            <p:ph type="subTitle" idx="23"/>
          </p:nvPr>
        </p:nvSpPr>
        <p:spPr>
          <a:xfrm>
            <a:off x="4958678"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41"/>
        <p:cNvGrpSpPr/>
        <p:nvPr/>
      </p:nvGrpSpPr>
      <p:grpSpPr>
        <a:xfrm>
          <a:off x="0" y="0"/>
          <a:ext cx="0" cy="0"/>
          <a:chOff x="0" y="0"/>
          <a:chExt cx="0" cy="0"/>
        </a:xfrm>
      </p:grpSpPr>
      <p:grpSp>
        <p:nvGrpSpPr>
          <p:cNvPr id="142" name="Google Shape;142;p19"/>
          <p:cNvGrpSpPr/>
          <p:nvPr/>
        </p:nvGrpSpPr>
        <p:grpSpPr>
          <a:xfrm>
            <a:off x="645294" y="661955"/>
            <a:ext cx="925714" cy="283739"/>
            <a:chOff x="1720785" y="1765213"/>
            <a:chExt cx="2468571" cy="756636"/>
          </a:xfrm>
        </p:grpSpPr>
        <p:sp>
          <p:nvSpPr>
            <p:cNvPr id="143" name="Google Shape;143;p19"/>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 name="Google Shape;144;p19"/>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45" name="Google Shape;145;p19"/>
            <p:cNvGrpSpPr/>
            <p:nvPr/>
          </p:nvGrpSpPr>
          <p:grpSpPr>
            <a:xfrm>
              <a:off x="3397356" y="1765216"/>
              <a:ext cx="792000" cy="756633"/>
              <a:chOff x="3397356" y="1765216"/>
              <a:chExt cx="792000" cy="756633"/>
            </a:xfrm>
          </p:grpSpPr>
          <p:grpSp>
            <p:nvGrpSpPr>
              <p:cNvPr id="146" name="Google Shape;146;p19"/>
              <p:cNvGrpSpPr/>
              <p:nvPr/>
            </p:nvGrpSpPr>
            <p:grpSpPr>
              <a:xfrm>
                <a:off x="3397356" y="1765216"/>
                <a:ext cx="792000" cy="756633"/>
                <a:chOff x="3397356" y="1765216"/>
                <a:chExt cx="792000" cy="756633"/>
              </a:xfrm>
            </p:grpSpPr>
            <p:sp>
              <p:nvSpPr>
                <p:cNvPr id="147" name="Google Shape;147;p19"/>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8" name="Google Shape;148;p19"/>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49" name="Google Shape;149;p19"/>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0" name="Google Shape;150;p19"/>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1" name="Google Shape;151;p19"/>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 name="Google Shape;152;p19"/>
          <p:cNvSpPr>
            <a:spLocks noGrp="1"/>
          </p:cNvSpPr>
          <p:nvPr>
            <p:ph type="pic" idx="2"/>
          </p:nvPr>
        </p:nvSpPr>
        <p:spPr>
          <a:xfrm>
            <a:off x="1991065" y="636560"/>
            <a:ext cx="1566000" cy="339600"/>
          </a:xfrm>
          <a:prstGeom prst="rect">
            <a:avLst/>
          </a:prstGeom>
          <a:solidFill>
            <a:schemeClr val="lt2"/>
          </a:solidFill>
          <a:ln>
            <a:noFill/>
          </a:ln>
        </p:spPr>
      </p:sp>
      <p:sp>
        <p:nvSpPr>
          <p:cNvPr id="153" name="Google Shape;153;p19"/>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54" name="Google Shape;154;p19"/>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55" name="Google Shape;155;p19"/>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2606"/>
        <p:cNvGrpSpPr/>
        <p:nvPr/>
      </p:nvGrpSpPr>
      <p:grpSpPr>
        <a:xfrm>
          <a:off x="0" y="0"/>
          <a:ext cx="0" cy="0"/>
          <a:chOff x="0" y="0"/>
          <a:chExt cx="0" cy="0"/>
        </a:xfrm>
      </p:grpSpPr>
      <p:sp>
        <p:nvSpPr>
          <p:cNvPr id="2607" name="Google Shape;2607;p174"/>
          <p:cNvSpPr/>
          <p:nvPr/>
        </p:nvSpPr>
        <p:spPr>
          <a:xfrm>
            <a:off x="4670344"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08" name="Google Shape;2608;p174"/>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09" name="Google Shape;2609;p174"/>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10" name="Google Shape;2610;p174"/>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11" name="Google Shape;2611;p174"/>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12" name="Google Shape;2612;p1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13" name="Google Shape;2613;p174"/>
          <p:cNvSpPr txBox="1">
            <a:spLocks noGrp="1"/>
          </p:cNvSpPr>
          <p:nvPr>
            <p:ph type="body" idx="1"/>
          </p:nvPr>
        </p:nvSpPr>
        <p:spPr>
          <a:xfrm>
            <a:off x="4782282"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2614" name="Google Shape;2614;p174"/>
          <p:cNvSpPr txBox="1">
            <a:spLocks noGrp="1"/>
          </p:cNvSpPr>
          <p:nvPr>
            <p:ph type="subTitle" idx="2"/>
          </p:nvPr>
        </p:nvSpPr>
        <p:spPr>
          <a:xfrm>
            <a:off x="453925" y="966947"/>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15" name="Google Shape;2615;p174"/>
          <p:cNvSpPr txBox="1">
            <a:spLocks noGrp="1"/>
          </p:cNvSpPr>
          <p:nvPr>
            <p:ph type="subTitle" idx="3"/>
          </p:nvPr>
        </p:nvSpPr>
        <p:spPr>
          <a:xfrm>
            <a:off x="4768400" y="966950"/>
            <a:ext cx="39396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16" name="Google Shape;2616;p174"/>
          <p:cNvSpPr txBox="1">
            <a:spLocks noGrp="1"/>
          </p:cNvSpPr>
          <p:nvPr>
            <p:ph type="subTitle" idx="4"/>
          </p:nvPr>
        </p:nvSpPr>
        <p:spPr>
          <a:xfrm>
            <a:off x="453925" y="2911753"/>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17" name="Google Shape;2617;p174"/>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
        <p:nvSpPr>
          <p:cNvPr id="2618" name="Google Shape;2618;p174"/>
          <p:cNvSpPr txBox="1">
            <a:spLocks noGrp="1"/>
          </p:cNvSpPr>
          <p:nvPr>
            <p:ph type="body" idx="6"/>
          </p:nvPr>
        </p:nvSpPr>
        <p:spPr>
          <a:xfrm>
            <a:off x="485075"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2619" name="Google Shape;2619;p174"/>
          <p:cNvSpPr txBox="1">
            <a:spLocks noGrp="1"/>
          </p:cNvSpPr>
          <p:nvPr>
            <p:ph type="body" idx="7"/>
          </p:nvPr>
        </p:nvSpPr>
        <p:spPr>
          <a:xfrm>
            <a:off x="4782282"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2620" name="Google Shape;2620;p174"/>
          <p:cNvSpPr txBox="1">
            <a:spLocks noGrp="1"/>
          </p:cNvSpPr>
          <p:nvPr>
            <p:ph type="body" idx="8"/>
          </p:nvPr>
        </p:nvSpPr>
        <p:spPr>
          <a:xfrm>
            <a:off x="485075"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2621"/>
        <p:cNvGrpSpPr/>
        <p:nvPr/>
      </p:nvGrpSpPr>
      <p:grpSpPr>
        <a:xfrm>
          <a:off x="0" y="0"/>
          <a:ext cx="0" cy="0"/>
          <a:chOff x="0" y="0"/>
          <a:chExt cx="0" cy="0"/>
        </a:xfrm>
      </p:grpSpPr>
      <p:sp>
        <p:nvSpPr>
          <p:cNvPr id="2622" name="Google Shape;2622;p175"/>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2623" name="Google Shape;2623;p175" descr="A black and blue background&#10;&#10;AI-generated content may be incorrect."/>
          <p:cNvPicPr preferRelativeResize="0"/>
          <p:nvPr/>
        </p:nvPicPr>
        <p:blipFill rotWithShape="1">
          <a:blip r:embed="rId3">
            <a:alphaModFix/>
          </a:blip>
          <a:srcRect/>
          <a:stretch/>
        </p:blipFill>
        <p:spPr>
          <a:xfrm>
            <a:off x="4660257" y="2804991"/>
            <a:ext cx="4245431" cy="1866755"/>
          </a:xfrm>
          <a:prstGeom prst="rect">
            <a:avLst/>
          </a:prstGeom>
          <a:noFill/>
          <a:ln>
            <a:noFill/>
          </a:ln>
        </p:spPr>
      </p:pic>
      <p:sp>
        <p:nvSpPr>
          <p:cNvPr id="2624" name="Google Shape;2624;p175"/>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25" name="Google Shape;2625;p175"/>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26" name="Google Shape;2626;p175"/>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27" name="Google Shape;2627;p175"/>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28" name="Google Shape;2628;p1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29" name="Google Shape;2629;p175"/>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rgbClr val="FFC000"/>
              </a:buClr>
              <a:buSzPts val="945"/>
              <a:buChar char="●"/>
              <a:defRPr sz="1050">
                <a:solidFill>
                  <a:schemeClr val="lt1"/>
                </a:solidFill>
              </a:defRPr>
            </a:lvl1pPr>
            <a:lvl2pPr marL="914400" lvl="1" indent="-280031" algn="l">
              <a:lnSpc>
                <a:spcPct val="95000"/>
              </a:lnSpc>
              <a:spcBef>
                <a:spcPts val="1350"/>
              </a:spcBef>
              <a:spcAft>
                <a:spcPts val="0"/>
              </a:spcAft>
              <a:buClr>
                <a:srgbClr val="FFC000"/>
              </a:buClr>
              <a:buSzPts val="810"/>
              <a:buChar char="●"/>
              <a:defRPr sz="900">
                <a:solidFill>
                  <a:schemeClr val="lt1"/>
                </a:solidFill>
              </a:defRPr>
            </a:lvl2pPr>
            <a:lvl3pPr marL="1371600" lvl="2" indent="-271459" algn="l">
              <a:lnSpc>
                <a:spcPct val="95000"/>
              </a:lnSpc>
              <a:spcBef>
                <a:spcPts val="1350"/>
              </a:spcBef>
              <a:spcAft>
                <a:spcPts val="0"/>
              </a:spcAft>
              <a:buClr>
                <a:srgbClr val="FFC000"/>
              </a:buClr>
              <a:buSzPts val="675"/>
              <a:buChar char="●"/>
              <a:defRPr sz="750">
                <a:solidFill>
                  <a:schemeClr val="lt1"/>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pic>
        <p:nvPicPr>
          <p:cNvPr id="2630" name="Google Shape;2630;p175"/>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2631" name="Google Shape;2631;p175"/>
          <p:cNvSpPr txBox="1">
            <a:spLocks noGrp="1"/>
          </p:cNvSpPr>
          <p:nvPr>
            <p:ph type="subTitle" idx="2"/>
          </p:nvPr>
        </p:nvSpPr>
        <p:spPr>
          <a:xfrm>
            <a:off x="453925" y="966947"/>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32" name="Google Shape;2632;p175"/>
          <p:cNvSpPr txBox="1">
            <a:spLocks noGrp="1"/>
          </p:cNvSpPr>
          <p:nvPr>
            <p:ph type="subTitle" idx="3"/>
          </p:nvPr>
        </p:nvSpPr>
        <p:spPr>
          <a:xfrm>
            <a:off x="4768404" y="966947"/>
            <a:ext cx="1684500" cy="4017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33" name="Google Shape;2633;p175"/>
          <p:cNvSpPr txBox="1">
            <a:spLocks noGrp="1"/>
          </p:cNvSpPr>
          <p:nvPr>
            <p:ph type="subTitle" idx="4"/>
          </p:nvPr>
        </p:nvSpPr>
        <p:spPr>
          <a:xfrm>
            <a:off x="453925" y="2911753"/>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34" name="Google Shape;2634;p175"/>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2635"/>
        <p:cNvGrpSpPr/>
        <p:nvPr/>
      </p:nvGrpSpPr>
      <p:grpSpPr>
        <a:xfrm>
          <a:off x="0" y="0"/>
          <a:ext cx="0" cy="0"/>
          <a:chOff x="0" y="0"/>
          <a:chExt cx="0" cy="0"/>
        </a:xfrm>
      </p:grpSpPr>
      <p:sp>
        <p:nvSpPr>
          <p:cNvPr id="2636" name="Google Shape;2636;p176"/>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37" name="Google Shape;2637;p176"/>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38" name="Google Shape;2638;p176"/>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639" name="Google Shape;2639;p176"/>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40" name="Google Shape;2640;p1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641" name="Google Shape;2641;p176"/>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2642" name="Google Shape;2642;p176"/>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2643" name="Google Shape;2643;p176"/>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2644" name="Google Shape;2644;p176"/>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2645" name="Google Shape;2645;p176"/>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2646" name="Google Shape;2646;p176"/>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2647" name="Google Shape;2647;p176"/>
          <p:cNvSpPr txBox="1">
            <a:spLocks noGrp="1"/>
          </p:cNvSpPr>
          <p:nvPr>
            <p:ph type="subTitle" idx="1"/>
          </p:nvPr>
        </p:nvSpPr>
        <p:spPr>
          <a:xfrm>
            <a:off x="1324159" y="1051439"/>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48" name="Google Shape;2648;p176"/>
          <p:cNvSpPr txBox="1">
            <a:spLocks noGrp="1"/>
          </p:cNvSpPr>
          <p:nvPr>
            <p:ph type="subTitle" idx="2"/>
          </p:nvPr>
        </p:nvSpPr>
        <p:spPr>
          <a:xfrm>
            <a:off x="3347958" y="2274160"/>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49" name="Google Shape;2649;p176"/>
          <p:cNvSpPr txBox="1">
            <a:spLocks noGrp="1"/>
          </p:cNvSpPr>
          <p:nvPr>
            <p:ph type="subTitle" idx="3"/>
          </p:nvPr>
        </p:nvSpPr>
        <p:spPr>
          <a:xfrm>
            <a:off x="5364605" y="3569278"/>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50" name="Google Shape;2650;p176"/>
          <p:cNvSpPr txBox="1">
            <a:spLocks noGrp="1"/>
          </p:cNvSpPr>
          <p:nvPr>
            <p:ph type="subTitle" idx="4"/>
          </p:nvPr>
        </p:nvSpPr>
        <p:spPr>
          <a:xfrm>
            <a:off x="516008" y="1051439"/>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51" name="Google Shape;2651;p176"/>
          <p:cNvSpPr txBox="1">
            <a:spLocks noGrp="1"/>
          </p:cNvSpPr>
          <p:nvPr>
            <p:ph type="subTitle" idx="5"/>
          </p:nvPr>
        </p:nvSpPr>
        <p:spPr>
          <a:xfrm>
            <a:off x="4556444" y="3569278"/>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52" name="Google Shape;2652;p176"/>
          <p:cNvSpPr txBox="1">
            <a:spLocks noGrp="1"/>
          </p:cNvSpPr>
          <p:nvPr>
            <p:ph type="subTitle" idx="6"/>
          </p:nvPr>
        </p:nvSpPr>
        <p:spPr>
          <a:xfrm>
            <a:off x="582665" y="1451503"/>
            <a:ext cx="38352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2653" name="Google Shape;2653;p176"/>
          <p:cNvSpPr txBox="1">
            <a:spLocks noGrp="1"/>
          </p:cNvSpPr>
          <p:nvPr>
            <p:ph type="subTitle" idx="7"/>
          </p:nvPr>
        </p:nvSpPr>
        <p:spPr>
          <a:xfrm>
            <a:off x="2607017" y="2674262"/>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2654" name="Google Shape;2654;p176"/>
          <p:cNvSpPr txBox="1">
            <a:spLocks noGrp="1"/>
          </p:cNvSpPr>
          <p:nvPr>
            <p:ph type="subTitle" idx="8"/>
          </p:nvPr>
        </p:nvSpPr>
        <p:spPr>
          <a:xfrm>
            <a:off x="4624217" y="3968500"/>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2655" name="Google Shape;2655;p176"/>
          <p:cNvSpPr txBox="1">
            <a:spLocks noGrp="1"/>
          </p:cNvSpPr>
          <p:nvPr>
            <p:ph type="subTitle" idx="9"/>
          </p:nvPr>
        </p:nvSpPr>
        <p:spPr>
          <a:xfrm>
            <a:off x="2539807" y="2274159"/>
            <a:ext cx="5187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2656"/>
        <p:cNvGrpSpPr/>
        <p:nvPr/>
      </p:nvGrpSpPr>
      <p:grpSpPr>
        <a:xfrm>
          <a:off x="0" y="0"/>
          <a:ext cx="0" cy="0"/>
          <a:chOff x="0" y="0"/>
          <a:chExt cx="0" cy="0"/>
        </a:xfrm>
      </p:grpSpPr>
      <p:sp>
        <p:nvSpPr>
          <p:cNvPr id="2657" name="Google Shape;2657;p177"/>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58" name="Google Shape;2658;p1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659" name="Google Shape;2659;p177"/>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2660" name="Google Shape;2660;p177"/>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2661" name="Google Shape;2661;p177"/>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2662" name="Google Shape;2662;p177"/>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2663" name="Google Shape;2663;p177"/>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2664" name="Google Shape;2664;p177"/>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2665" name="Google Shape;2665;p177"/>
          <p:cNvSpPr txBox="1">
            <a:spLocks noGrp="1"/>
          </p:cNvSpPr>
          <p:nvPr>
            <p:ph type="subTitle" idx="1"/>
          </p:nvPr>
        </p:nvSpPr>
        <p:spPr>
          <a:xfrm>
            <a:off x="318727" y="12961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66" name="Google Shape;2666;p177"/>
          <p:cNvSpPr txBox="1">
            <a:spLocks noGrp="1"/>
          </p:cNvSpPr>
          <p:nvPr>
            <p:ph type="subTitle" idx="2"/>
          </p:nvPr>
        </p:nvSpPr>
        <p:spPr>
          <a:xfrm>
            <a:off x="314537" y="1549173"/>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67" name="Google Shape;2667;p177"/>
          <p:cNvSpPr txBox="1">
            <a:spLocks noGrp="1"/>
          </p:cNvSpPr>
          <p:nvPr>
            <p:ph type="subTitle" idx="3"/>
          </p:nvPr>
        </p:nvSpPr>
        <p:spPr>
          <a:xfrm>
            <a:off x="3789726" y="12961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68" name="Google Shape;2668;p177"/>
          <p:cNvSpPr txBox="1">
            <a:spLocks noGrp="1"/>
          </p:cNvSpPr>
          <p:nvPr>
            <p:ph type="subTitle" idx="4"/>
          </p:nvPr>
        </p:nvSpPr>
        <p:spPr>
          <a:xfrm>
            <a:off x="318727" y="2468863"/>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69" name="Google Shape;2669;p177"/>
          <p:cNvSpPr txBox="1">
            <a:spLocks noGrp="1"/>
          </p:cNvSpPr>
          <p:nvPr>
            <p:ph type="subTitle" idx="5"/>
          </p:nvPr>
        </p:nvSpPr>
        <p:spPr>
          <a:xfrm>
            <a:off x="314537" y="2677028"/>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70" name="Google Shape;2670;p177"/>
          <p:cNvSpPr txBox="1">
            <a:spLocks noGrp="1"/>
          </p:cNvSpPr>
          <p:nvPr>
            <p:ph type="subTitle" idx="6"/>
          </p:nvPr>
        </p:nvSpPr>
        <p:spPr>
          <a:xfrm>
            <a:off x="3789726" y="2468863"/>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71" name="Google Shape;2671;p177"/>
          <p:cNvSpPr txBox="1">
            <a:spLocks noGrp="1"/>
          </p:cNvSpPr>
          <p:nvPr>
            <p:ph type="subTitle" idx="7"/>
          </p:nvPr>
        </p:nvSpPr>
        <p:spPr>
          <a:xfrm>
            <a:off x="318727" y="36619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72" name="Google Shape;2672;p177"/>
          <p:cNvSpPr txBox="1">
            <a:spLocks noGrp="1"/>
          </p:cNvSpPr>
          <p:nvPr>
            <p:ph type="subTitle" idx="8"/>
          </p:nvPr>
        </p:nvSpPr>
        <p:spPr>
          <a:xfrm>
            <a:off x="314537" y="3871600"/>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73" name="Google Shape;2673;p177"/>
          <p:cNvSpPr txBox="1">
            <a:spLocks noGrp="1"/>
          </p:cNvSpPr>
          <p:nvPr>
            <p:ph type="subTitle" idx="9"/>
          </p:nvPr>
        </p:nvSpPr>
        <p:spPr>
          <a:xfrm>
            <a:off x="3789726" y="36619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74" name="Google Shape;2674;p177"/>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2675"/>
        <p:cNvGrpSpPr/>
        <p:nvPr/>
      </p:nvGrpSpPr>
      <p:grpSpPr>
        <a:xfrm>
          <a:off x="0" y="0"/>
          <a:ext cx="0" cy="0"/>
          <a:chOff x="0" y="0"/>
          <a:chExt cx="0" cy="0"/>
        </a:xfrm>
      </p:grpSpPr>
      <p:sp>
        <p:nvSpPr>
          <p:cNvPr id="2676" name="Google Shape;2676;p178"/>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77" name="Google Shape;2677;p178"/>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78" name="Google Shape;2678;p1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79" name="Google Shape;2679;p178"/>
          <p:cNvSpPr txBox="1">
            <a:spLocks noGrp="1"/>
          </p:cNvSpPr>
          <p:nvPr>
            <p:ph type="body" idx="1"/>
          </p:nvPr>
        </p:nvSpPr>
        <p:spPr>
          <a:xfrm>
            <a:off x="487498" y="1740694"/>
            <a:ext cx="3826800" cy="2610300"/>
          </a:xfrm>
          <a:prstGeom prst="rect">
            <a:avLst/>
          </a:prstGeom>
          <a:noFill/>
          <a:ln>
            <a:noFill/>
          </a:ln>
        </p:spPr>
        <p:txBody>
          <a:bodyPr spcFirstLastPara="1" wrap="square" lIns="0" tIns="0" rIns="0" bIns="0" anchor="t" anchorCtr="0">
            <a:noAutofit/>
          </a:bodyPr>
          <a:lstStyle>
            <a:lvl1pPr marL="457200" lvl="0" indent="-288602" algn="l">
              <a:lnSpc>
                <a:spcPct val="89000"/>
              </a:lnSpc>
              <a:spcBef>
                <a:spcPts val="1350"/>
              </a:spcBef>
              <a:spcAft>
                <a:spcPts val="0"/>
              </a:spcAft>
              <a:buClr>
                <a:srgbClr val="DA0025"/>
              </a:buClr>
              <a:buSzPts val="945"/>
              <a:buChar char="●"/>
              <a:defRPr sz="1050"/>
            </a:lvl1pPr>
            <a:lvl2pPr marL="914400" lvl="1" indent="-280031" algn="l">
              <a:lnSpc>
                <a:spcPct val="89000"/>
              </a:lnSpc>
              <a:spcBef>
                <a:spcPts val="1350"/>
              </a:spcBef>
              <a:spcAft>
                <a:spcPts val="0"/>
              </a:spcAft>
              <a:buClr>
                <a:srgbClr val="DA0025"/>
              </a:buClr>
              <a:buSzPts val="810"/>
              <a:buChar char="●"/>
              <a:defRPr sz="900"/>
            </a:lvl2pPr>
            <a:lvl3pPr marL="1371600" lvl="2" indent="-271459" algn="l">
              <a:lnSpc>
                <a:spcPct val="89000"/>
              </a:lnSpc>
              <a:spcBef>
                <a:spcPts val="1350"/>
              </a:spcBef>
              <a:spcAft>
                <a:spcPts val="0"/>
              </a:spcAft>
              <a:buClr>
                <a:srgbClr val="DA0025"/>
              </a:buClr>
              <a:buSzPts val="675"/>
              <a:buChar char="●"/>
              <a:defRPr sz="750"/>
            </a:lvl3pPr>
            <a:lvl4pPr marL="1828800" lvl="3" indent="-262887" algn="l">
              <a:lnSpc>
                <a:spcPct val="89000"/>
              </a:lnSpc>
              <a:spcBef>
                <a:spcPts val="1350"/>
              </a:spcBef>
              <a:spcAft>
                <a:spcPts val="0"/>
              </a:spcAft>
              <a:buClr>
                <a:srgbClr val="DA0025"/>
              </a:buClr>
              <a:buSzPts val="540"/>
              <a:buChar char="●"/>
              <a:defRPr sz="600"/>
            </a:lvl4pPr>
            <a:lvl5pPr marL="2286000" lvl="4" indent="-254315" algn="l">
              <a:lnSpc>
                <a:spcPct val="89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2680"/>
        <p:cNvGrpSpPr/>
        <p:nvPr/>
      </p:nvGrpSpPr>
      <p:grpSpPr>
        <a:xfrm>
          <a:off x="0" y="0"/>
          <a:ext cx="0" cy="0"/>
          <a:chOff x="0" y="0"/>
          <a:chExt cx="0" cy="0"/>
        </a:xfrm>
      </p:grpSpPr>
      <p:sp>
        <p:nvSpPr>
          <p:cNvPr id="2681" name="Google Shape;2681;p179"/>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82" name="Google Shape;2682;p1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83" name="Google Shape;2683;p179"/>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2684" name="Google Shape;2684;p179"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685" name="Google Shape;2685;p179"/>
          <p:cNvSpPr>
            <a:spLocks noGrp="1"/>
          </p:cNvSpPr>
          <p:nvPr>
            <p:ph type="pic" idx="2"/>
          </p:nvPr>
        </p:nvSpPr>
        <p:spPr>
          <a:xfrm>
            <a:off x="4149978" y="1378744"/>
            <a:ext cx="4497600" cy="2766900"/>
          </a:xfrm>
          <a:prstGeom prst="rect">
            <a:avLst/>
          </a:prstGeom>
          <a:noFill/>
          <a:ln>
            <a:noFill/>
          </a:ln>
        </p:spPr>
      </p:sp>
      <p:sp>
        <p:nvSpPr>
          <p:cNvPr id="2686" name="Google Shape;2686;p179"/>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2687"/>
        <p:cNvGrpSpPr/>
        <p:nvPr/>
      </p:nvGrpSpPr>
      <p:grpSpPr>
        <a:xfrm>
          <a:off x="0" y="0"/>
          <a:ext cx="0" cy="0"/>
          <a:chOff x="0" y="0"/>
          <a:chExt cx="0" cy="0"/>
        </a:xfrm>
      </p:grpSpPr>
      <p:sp>
        <p:nvSpPr>
          <p:cNvPr id="2688" name="Google Shape;2688;p180"/>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89" name="Google Shape;2689;p1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90" name="Google Shape;2690;p180"/>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2691" name="Google Shape;2691;p180"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2692" name="Google Shape;2692;p180" descr="A cell phone with a white screen&#10;&#10;AI-generated content may be incorrect."/>
          <p:cNvPicPr preferRelativeResize="0"/>
          <p:nvPr/>
        </p:nvPicPr>
        <p:blipFill rotWithShape="1">
          <a:blip r:embed="rId4">
            <a:alphaModFix/>
          </a:blip>
          <a:srcRect/>
          <a:stretch/>
        </p:blipFill>
        <p:spPr>
          <a:xfrm>
            <a:off x="4985332" y="508408"/>
            <a:ext cx="3011778" cy="4524809"/>
          </a:xfrm>
          <a:prstGeom prst="rect">
            <a:avLst/>
          </a:prstGeom>
          <a:noFill/>
          <a:ln>
            <a:noFill/>
          </a:ln>
        </p:spPr>
      </p:pic>
      <p:sp>
        <p:nvSpPr>
          <p:cNvPr id="2693" name="Google Shape;2693;p180"/>
          <p:cNvSpPr>
            <a:spLocks noGrp="1"/>
          </p:cNvSpPr>
          <p:nvPr>
            <p:ph type="pic" idx="2"/>
          </p:nvPr>
        </p:nvSpPr>
        <p:spPr>
          <a:xfrm>
            <a:off x="5539980" y="842963"/>
            <a:ext cx="1726500" cy="3743400"/>
          </a:xfrm>
          <a:prstGeom prst="roundRect">
            <a:avLst>
              <a:gd name="adj" fmla="val 10452"/>
            </a:avLst>
          </a:prstGeom>
          <a:noFill/>
          <a:ln>
            <a:noFill/>
          </a:ln>
        </p:spPr>
      </p:sp>
      <p:sp>
        <p:nvSpPr>
          <p:cNvPr id="2694" name="Google Shape;2694;p180"/>
          <p:cNvSpPr txBox="1">
            <a:spLocks noGrp="1"/>
          </p:cNvSpPr>
          <p:nvPr>
            <p:ph type="subTitle" idx="3"/>
          </p:nvPr>
        </p:nvSpPr>
        <p:spPr>
          <a:xfrm>
            <a:off x="314709" y="2388803"/>
            <a:ext cx="2975700" cy="265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2695"/>
        <p:cNvGrpSpPr/>
        <p:nvPr/>
      </p:nvGrpSpPr>
      <p:grpSpPr>
        <a:xfrm>
          <a:off x="0" y="0"/>
          <a:ext cx="0" cy="0"/>
          <a:chOff x="0" y="0"/>
          <a:chExt cx="0" cy="0"/>
        </a:xfrm>
      </p:grpSpPr>
      <p:pic>
        <p:nvPicPr>
          <p:cNvPr id="2696" name="Google Shape;2696;p181"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2697" name="Google Shape;2697;p181"/>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98" name="Google Shape;2698;p1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699" name="Google Shape;2699;p181"/>
          <p:cNvGrpSpPr/>
          <p:nvPr/>
        </p:nvGrpSpPr>
        <p:grpSpPr>
          <a:xfrm>
            <a:off x="8381796" y="4822425"/>
            <a:ext cx="537710" cy="158585"/>
            <a:chOff x="22351457" y="12859799"/>
            <a:chExt cx="1433894" cy="422893"/>
          </a:xfrm>
        </p:grpSpPr>
        <p:grpSp>
          <p:nvGrpSpPr>
            <p:cNvPr id="2700" name="Google Shape;2700;p181"/>
            <p:cNvGrpSpPr/>
            <p:nvPr/>
          </p:nvGrpSpPr>
          <p:grpSpPr>
            <a:xfrm>
              <a:off x="22351457" y="12859799"/>
              <a:ext cx="1379787" cy="422893"/>
              <a:chOff x="22351457" y="12859799"/>
              <a:chExt cx="1379787" cy="422893"/>
            </a:xfrm>
          </p:grpSpPr>
          <p:sp>
            <p:nvSpPr>
              <p:cNvPr id="2701" name="Google Shape;2701;p18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02" name="Google Shape;2702;p18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703" name="Google Shape;2703;p181"/>
              <p:cNvGrpSpPr/>
              <p:nvPr/>
            </p:nvGrpSpPr>
            <p:grpSpPr>
              <a:xfrm>
                <a:off x="23288552" y="12859801"/>
                <a:ext cx="442692" cy="422765"/>
                <a:chOff x="23288552" y="12859801"/>
                <a:chExt cx="442692" cy="422765"/>
              </a:xfrm>
            </p:grpSpPr>
            <p:grpSp>
              <p:nvGrpSpPr>
                <p:cNvPr id="2704" name="Google Shape;2704;p181"/>
                <p:cNvGrpSpPr/>
                <p:nvPr/>
              </p:nvGrpSpPr>
              <p:grpSpPr>
                <a:xfrm>
                  <a:off x="23288552" y="12859801"/>
                  <a:ext cx="442692" cy="422765"/>
                  <a:chOff x="23288552" y="12859801"/>
                  <a:chExt cx="442692" cy="422765"/>
                </a:xfrm>
              </p:grpSpPr>
              <p:sp>
                <p:nvSpPr>
                  <p:cNvPr id="2705" name="Google Shape;2705;p18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06" name="Google Shape;2706;p18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07" name="Google Shape;2707;p18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708" name="Google Shape;2708;p18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09" name="Google Shape;2709;p18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710" name="Google Shape;2710;p181"/>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11" name="Google Shape;2711;p181"/>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2712" name="Google Shape;2712;p181"/>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2713" name="Google Shape;2713;p181"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714" name="Google Shape;2714;p181"/>
          <p:cNvSpPr>
            <a:spLocks noGrp="1"/>
          </p:cNvSpPr>
          <p:nvPr>
            <p:ph type="pic" idx="2"/>
          </p:nvPr>
        </p:nvSpPr>
        <p:spPr>
          <a:xfrm>
            <a:off x="4149978" y="1378744"/>
            <a:ext cx="4497600" cy="2766900"/>
          </a:xfrm>
          <a:prstGeom prst="rect">
            <a:avLst/>
          </a:prstGeom>
          <a:noFill/>
          <a:ln>
            <a:noFill/>
          </a:ln>
        </p:spPr>
      </p:sp>
      <p:sp>
        <p:nvSpPr>
          <p:cNvPr id="2715" name="Google Shape;2715;p181"/>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2716"/>
        <p:cNvGrpSpPr/>
        <p:nvPr/>
      </p:nvGrpSpPr>
      <p:grpSpPr>
        <a:xfrm>
          <a:off x="0" y="0"/>
          <a:ext cx="0" cy="0"/>
          <a:chOff x="0" y="0"/>
          <a:chExt cx="0" cy="0"/>
        </a:xfrm>
      </p:grpSpPr>
      <p:pic>
        <p:nvPicPr>
          <p:cNvPr id="2717" name="Google Shape;2717;p182"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2718" name="Google Shape;2718;p182" descr="A black and blue background&#10;&#10;AI-generated content may be incorrect."/>
          <p:cNvPicPr preferRelativeResize="0"/>
          <p:nvPr/>
        </p:nvPicPr>
        <p:blipFill rotWithShape="1">
          <a:blip r:embed="rId3">
            <a:alphaModFix/>
          </a:blip>
          <a:srcRect t="100" b="100"/>
          <a:stretch/>
        </p:blipFill>
        <p:spPr>
          <a:xfrm>
            <a:off x="0" y="0"/>
            <a:ext cx="9143999" cy="5142828"/>
          </a:xfrm>
          <a:prstGeom prst="rect">
            <a:avLst/>
          </a:prstGeom>
          <a:noFill/>
          <a:ln>
            <a:noFill/>
          </a:ln>
        </p:spPr>
      </p:pic>
      <p:sp>
        <p:nvSpPr>
          <p:cNvPr id="2719" name="Google Shape;2719;p182"/>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20" name="Google Shape;2720;p1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721" name="Google Shape;2721;p182"/>
          <p:cNvGrpSpPr/>
          <p:nvPr/>
        </p:nvGrpSpPr>
        <p:grpSpPr>
          <a:xfrm>
            <a:off x="8381796" y="4822425"/>
            <a:ext cx="537710" cy="158585"/>
            <a:chOff x="22351457" y="12859799"/>
            <a:chExt cx="1433894" cy="422893"/>
          </a:xfrm>
        </p:grpSpPr>
        <p:grpSp>
          <p:nvGrpSpPr>
            <p:cNvPr id="2722" name="Google Shape;2722;p182"/>
            <p:cNvGrpSpPr/>
            <p:nvPr/>
          </p:nvGrpSpPr>
          <p:grpSpPr>
            <a:xfrm>
              <a:off x="22351457" y="12859799"/>
              <a:ext cx="1379787" cy="422893"/>
              <a:chOff x="22351457" y="12859799"/>
              <a:chExt cx="1379787" cy="422893"/>
            </a:xfrm>
          </p:grpSpPr>
          <p:sp>
            <p:nvSpPr>
              <p:cNvPr id="2723" name="Google Shape;2723;p18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24" name="Google Shape;2724;p18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725" name="Google Shape;2725;p182"/>
              <p:cNvGrpSpPr/>
              <p:nvPr/>
            </p:nvGrpSpPr>
            <p:grpSpPr>
              <a:xfrm>
                <a:off x="23288552" y="12859801"/>
                <a:ext cx="442692" cy="422765"/>
                <a:chOff x="23288552" y="12859801"/>
                <a:chExt cx="442692" cy="422765"/>
              </a:xfrm>
            </p:grpSpPr>
            <p:grpSp>
              <p:nvGrpSpPr>
                <p:cNvPr id="2726" name="Google Shape;2726;p182"/>
                <p:cNvGrpSpPr/>
                <p:nvPr/>
              </p:nvGrpSpPr>
              <p:grpSpPr>
                <a:xfrm>
                  <a:off x="23288552" y="12859801"/>
                  <a:ext cx="442692" cy="422765"/>
                  <a:chOff x="23288552" y="12859801"/>
                  <a:chExt cx="442692" cy="422765"/>
                </a:xfrm>
              </p:grpSpPr>
              <p:sp>
                <p:nvSpPr>
                  <p:cNvPr id="2727" name="Google Shape;2727;p18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28" name="Google Shape;2728;p18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29" name="Google Shape;2729;p18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730" name="Google Shape;2730;p18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31" name="Google Shape;2731;p18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732" name="Google Shape;2732;p182"/>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33" name="Google Shape;2733;p182"/>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2734" name="Google Shape;2734;p182"/>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2735" name="Google Shape;2735;p182"/>
          <p:cNvSpPr>
            <a:spLocks noGrp="1"/>
          </p:cNvSpPr>
          <p:nvPr>
            <p:ph type="pic" idx="2"/>
          </p:nvPr>
        </p:nvSpPr>
        <p:spPr>
          <a:xfrm>
            <a:off x="5591478" y="926991"/>
            <a:ext cx="1622400" cy="3592800"/>
          </a:xfrm>
          <a:prstGeom prst="roundRect">
            <a:avLst>
              <a:gd name="adj" fmla="val 10452"/>
            </a:avLst>
          </a:prstGeom>
          <a:noFill/>
          <a:ln>
            <a:noFill/>
          </a:ln>
        </p:spPr>
      </p:sp>
      <p:sp>
        <p:nvSpPr>
          <p:cNvPr id="2736" name="Google Shape;2736;p182"/>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2737"/>
        <p:cNvGrpSpPr/>
        <p:nvPr/>
      </p:nvGrpSpPr>
      <p:grpSpPr>
        <a:xfrm>
          <a:off x="0" y="0"/>
          <a:ext cx="0" cy="0"/>
          <a:chOff x="0" y="0"/>
          <a:chExt cx="0" cy="0"/>
        </a:xfrm>
      </p:grpSpPr>
      <p:sp>
        <p:nvSpPr>
          <p:cNvPr id="2738" name="Google Shape;2738;p183"/>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39" name="Google Shape;2739;p183"/>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40" name="Google Shape;2740;p1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41" name="Google Shape;2741;p183"/>
          <p:cNvSpPr>
            <a:spLocks noGrp="1"/>
          </p:cNvSpPr>
          <p:nvPr>
            <p:ph type="pic" idx="2"/>
          </p:nvPr>
        </p:nvSpPr>
        <p:spPr>
          <a:xfrm>
            <a:off x="4049979" y="1050131"/>
            <a:ext cx="4778700" cy="3503400"/>
          </a:xfrm>
          <a:prstGeom prst="roundRect">
            <a:avLst>
              <a:gd name="adj" fmla="val 2712"/>
            </a:avLst>
          </a:prstGeom>
          <a:noFill/>
          <a:ln>
            <a:noFill/>
          </a:ln>
        </p:spPr>
      </p:sp>
      <p:sp>
        <p:nvSpPr>
          <p:cNvPr id="2742" name="Google Shape;2742;p183"/>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lt1"/>
                </a:solidFill>
              </a:defRPr>
            </a:lvl1pPr>
            <a:lvl2pPr marL="914400" lvl="1" indent="-280031" algn="l">
              <a:lnSpc>
                <a:spcPct val="105000"/>
              </a:lnSpc>
              <a:spcBef>
                <a:spcPts val="1350"/>
              </a:spcBef>
              <a:spcAft>
                <a:spcPts val="0"/>
              </a:spcAft>
              <a:buClr>
                <a:srgbClr val="DA0025"/>
              </a:buClr>
              <a:buSzPts val="810"/>
              <a:buChar char="●"/>
              <a:defRPr sz="900">
                <a:solidFill>
                  <a:schemeClr val="lt1"/>
                </a:solidFill>
              </a:defRPr>
            </a:lvl2pPr>
            <a:lvl3pPr marL="1371600" lvl="2" indent="-271459" algn="l">
              <a:lnSpc>
                <a:spcPct val="105000"/>
              </a:lnSpc>
              <a:spcBef>
                <a:spcPts val="1350"/>
              </a:spcBef>
              <a:spcAft>
                <a:spcPts val="0"/>
              </a:spcAft>
              <a:buClr>
                <a:srgbClr val="DA0025"/>
              </a:buClr>
              <a:buSzPts val="675"/>
              <a:buChar char="●"/>
              <a:defRPr sz="750">
                <a:solidFill>
                  <a:schemeClr val="lt1"/>
                </a:solidFill>
              </a:defRPr>
            </a:lvl3pPr>
            <a:lvl4pPr marL="1828800" lvl="3" indent="-262887" algn="l">
              <a:lnSpc>
                <a:spcPct val="105000"/>
              </a:lnSpc>
              <a:spcBef>
                <a:spcPts val="1350"/>
              </a:spcBef>
              <a:spcAft>
                <a:spcPts val="0"/>
              </a:spcAft>
              <a:buClr>
                <a:srgbClr val="DA0025"/>
              </a:buClr>
              <a:buSzPts val="540"/>
              <a:buChar char="●"/>
              <a:defRPr sz="600">
                <a:solidFill>
                  <a:schemeClr val="lt1"/>
                </a:solidFill>
              </a:defRPr>
            </a:lvl4pPr>
            <a:lvl5pPr marL="2286000" lvl="4" indent="-230981" algn="l">
              <a:lnSpc>
                <a:spcPct val="105000"/>
              </a:lnSpc>
              <a:spcBef>
                <a:spcPts val="1350"/>
              </a:spcBef>
              <a:spcAft>
                <a:spcPts val="0"/>
              </a:spcAft>
              <a:buClr>
                <a:srgbClr val="DA0025"/>
              </a:buClr>
              <a:buChar char="●"/>
              <a:defRPr sz="100">
                <a:solidFill>
                  <a:schemeClr val="lt1"/>
                </a:solidFill>
              </a:defRPr>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743" name="Google Shape;2743;p183"/>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2329"/>
              <a:buNone/>
              <a:defRPr sz="2587" b="1">
                <a:solidFill>
                  <a:schemeClr val="lt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56"/>
        <p:cNvGrpSpPr/>
        <p:nvPr/>
      </p:nvGrpSpPr>
      <p:grpSpPr>
        <a:xfrm>
          <a:off x="0" y="0"/>
          <a:ext cx="0" cy="0"/>
          <a:chOff x="0" y="0"/>
          <a:chExt cx="0" cy="0"/>
        </a:xfrm>
      </p:grpSpPr>
      <p:grpSp>
        <p:nvGrpSpPr>
          <p:cNvPr id="157" name="Google Shape;157;p20"/>
          <p:cNvGrpSpPr/>
          <p:nvPr/>
        </p:nvGrpSpPr>
        <p:grpSpPr>
          <a:xfrm>
            <a:off x="645294" y="661955"/>
            <a:ext cx="925714" cy="283739"/>
            <a:chOff x="1720785" y="1765213"/>
            <a:chExt cx="2468571" cy="756636"/>
          </a:xfrm>
        </p:grpSpPr>
        <p:sp>
          <p:nvSpPr>
            <p:cNvPr id="158" name="Google Shape;158;p20"/>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 name="Google Shape;159;p20"/>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0" name="Google Shape;160;p20"/>
            <p:cNvGrpSpPr/>
            <p:nvPr/>
          </p:nvGrpSpPr>
          <p:grpSpPr>
            <a:xfrm>
              <a:off x="3397356" y="1765216"/>
              <a:ext cx="792000" cy="756633"/>
              <a:chOff x="3397356" y="1765216"/>
              <a:chExt cx="792000" cy="756633"/>
            </a:xfrm>
          </p:grpSpPr>
          <p:grpSp>
            <p:nvGrpSpPr>
              <p:cNvPr id="161" name="Google Shape;161;p20"/>
              <p:cNvGrpSpPr/>
              <p:nvPr/>
            </p:nvGrpSpPr>
            <p:grpSpPr>
              <a:xfrm>
                <a:off x="3397356" y="1765216"/>
                <a:ext cx="792000" cy="756633"/>
                <a:chOff x="3397356" y="1765216"/>
                <a:chExt cx="792000" cy="756633"/>
              </a:xfrm>
            </p:grpSpPr>
            <p:sp>
              <p:nvSpPr>
                <p:cNvPr id="162" name="Google Shape;162;p20"/>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 name="Google Shape;163;p20"/>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4" name="Google Shape;164;p20"/>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5" name="Google Shape;165;p20"/>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6" name="Google Shape;166;p20"/>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7" name="Google Shape;167;p20"/>
          <p:cNvSpPr>
            <a:spLocks noGrp="1"/>
          </p:cNvSpPr>
          <p:nvPr>
            <p:ph type="pic" idx="2"/>
          </p:nvPr>
        </p:nvSpPr>
        <p:spPr>
          <a:xfrm>
            <a:off x="1991065" y="636560"/>
            <a:ext cx="1566000" cy="339600"/>
          </a:xfrm>
          <a:prstGeom prst="rect">
            <a:avLst/>
          </a:prstGeom>
          <a:solidFill>
            <a:schemeClr val="lt2"/>
          </a:solidFill>
          <a:ln>
            <a:noFill/>
          </a:ln>
        </p:spPr>
      </p:sp>
      <p:sp>
        <p:nvSpPr>
          <p:cNvPr id="168" name="Google Shape;168;p20"/>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69" name="Google Shape;169;p20"/>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70" name="Google Shape;170;p20"/>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2744"/>
        <p:cNvGrpSpPr/>
        <p:nvPr/>
      </p:nvGrpSpPr>
      <p:grpSpPr>
        <a:xfrm>
          <a:off x="0" y="0"/>
          <a:ext cx="0" cy="0"/>
          <a:chOff x="0" y="0"/>
          <a:chExt cx="0" cy="0"/>
        </a:xfrm>
      </p:grpSpPr>
      <p:sp>
        <p:nvSpPr>
          <p:cNvPr id="2745" name="Google Shape;2745;p184"/>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46" name="Google Shape;2746;p184"/>
          <p:cNvSpPr>
            <a:spLocks noGrp="1"/>
          </p:cNvSpPr>
          <p:nvPr>
            <p:ph type="pic" idx="2"/>
          </p:nvPr>
        </p:nvSpPr>
        <p:spPr>
          <a:xfrm>
            <a:off x="348885" y="1050131"/>
            <a:ext cx="3610500" cy="3503400"/>
          </a:xfrm>
          <a:prstGeom prst="roundRect">
            <a:avLst>
              <a:gd name="adj" fmla="val 2189"/>
            </a:avLst>
          </a:prstGeom>
          <a:noFill/>
          <a:ln>
            <a:noFill/>
          </a:ln>
        </p:spPr>
      </p:sp>
      <p:sp>
        <p:nvSpPr>
          <p:cNvPr id="2747" name="Google Shape;2747;p184"/>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48" name="Google Shape;2748;p18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49" name="Google Shape;2749;p184"/>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40505" algn="l">
              <a:lnSpc>
                <a:spcPct val="90000"/>
              </a:lnSpc>
              <a:spcBef>
                <a:spcPts val="375"/>
              </a:spcBef>
              <a:spcAft>
                <a:spcPts val="0"/>
              </a:spcAft>
              <a:buClr>
                <a:schemeClr val="dk1"/>
              </a:buClr>
              <a:buSzPts val="187"/>
              <a:buChar char="•"/>
              <a:defRPr sz="100"/>
            </a:lvl7pPr>
            <a:lvl8pPr marL="3657600" lvl="7" indent="-240505" algn="l">
              <a:lnSpc>
                <a:spcPct val="90000"/>
              </a:lnSpc>
              <a:spcBef>
                <a:spcPts val="375"/>
              </a:spcBef>
              <a:spcAft>
                <a:spcPts val="0"/>
              </a:spcAft>
              <a:buClr>
                <a:schemeClr val="dk1"/>
              </a:buClr>
              <a:buSzPts val="187"/>
              <a:buChar char="•"/>
              <a:defRPr sz="100"/>
            </a:lvl8pPr>
            <a:lvl9pPr marL="4114800" lvl="8" indent="-240505" algn="l">
              <a:lnSpc>
                <a:spcPct val="90000"/>
              </a:lnSpc>
              <a:spcBef>
                <a:spcPts val="375"/>
              </a:spcBef>
              <a:spcAft>
                <a:spcPts val="0"/>
              </a:spcAft>
              <a:buClr>
                <a:schemeClr val="dk1"/>
              </a:buClr>
              <a:buSzPts val="187"/>
              <a:buChar char="•"/>
              <a:defRPr sz="100"/>
            </a:lvl9pPr>
          </a:lstStyle>
          <a:p>
            <a:endParaRPr/>
          </a:p>
        </p:txBody>
      </p:sp>
      <p:sp>
        <p:nvSpPr>
          <p:cNvPr id="2750" name="Google Shape;2750;p184"/>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2751"/>
        <p:cNvGrpSpPr/>
        <p:nvPr/>
      </p:nvGrpSpPr>
      <p:grpSpPr>
        <a:xfrm>
          <a:off x="0" y="0"/>
          <a:ext cx="0" cy="0"/>
          <a:chOff x="0" y="0"/>
          <a:chExt cx="0" cy="0"/>
        </a:xfrm>
      </p:grpSpPr>
      <p:sp>
        <p:nvSpPr>
          <p:cNvPr id="2752" name="Google Shape;2752;p185"/>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53" name="Google Shape;2753;p185"/>
          <p:cNvSpPr>
            <a:spLocks noGrp="1"/>
          </p:cNvSpPr>
          <p:nvPr>
            <p:ph type="pic" idx="2"/>
          </p:nvPr>
        </p:nvSpPr>
        <p:spPr>
          <a:xfrm>
            <a:off x="348885" y="1050131"/>
            <a:ext cx="3610500" cy="3503400"/>
          </a:xfrm>
          <a:prstGeom prst="roundRect">
            <a:avLst>
              <a:gd name="adj" fmla="val 4573"/>
            </a:avLst>
          </a:prstGeom>
          <a:noFill/>
          <a:ln>
            <a:noFill/>
          </a:ln>
        </p:spPr>
      </p:sp>
      <p:sp>
        <p:nvSpPr>
          <p:cNvPr id="2754" name="Google Shape;2754;p185"/>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55" name="Google Shape;2755;p18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56" name="Google Shape;2756;p185"/>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8602" algn="l">
              <a:lnSpc>
                <a:spcPct val="100000"/>
              </a:lnSpc>
              <a:spcBef>
                <a:spcPts val="0"/>
              </a:spcBef>
              <a:spcAft>
                <a:spcPts val="0"/>
              </a:spcAft>
              <a:buClr>
                <a:srgbClr val="DA0025"/>
              </a:buClr>
              <a:buSzPts val="945"/>
              <a:buChar char="●"/>
              <a:defRPr sz="1050">
                <a:solidFill>
                  <a:schemeClr val="dk1"/>
                </a:solidFill>
              </a:defRPr>
            </a:lvl1pPr>
            <a:lvl2pPr marL="914400" lvl="1" indent="-280031" algn="l">
              <a:lnSpc>
                <a:spcPct val="100000"/>
              </a:lnSpc>
              <a:spcBef>
                <a:spcPts val="1125"/>
              </a:spcBef>
              <a:spcAft>
                <a:spcPts val="0"/>
              </a:spcAft>
              <a:buClr>
                <a:srgbClr val="DA0025"/>
              </a:buClr>
              <a:buSzPts val="810"/>
              <a:buChar char="●"/>
              <a:defRPr sz="900">
                <a:solidFill>
                  <a:schemeClr val="dk1"/>
                </a:solidFill>
              </a:defRPr>
            </a:lvl2pPr>
            <a:lvl3pPr marL="1371600" lvl="2" indent="-271459" algn="l">
              <a:lnSpc>
                <a:spcPct val="100000"/>
              </a:lnSpc>
              <a:spcBef>
                <a:spcPts val="1125"/>
              </a:spcBef>
              <a:spcAft>
                <a:spcPts val="0"/>
              </a:spcAft>
              <a:buClr>
                <a:srgbClr val="DA0025"/>
              </a:buClr>
              <a:buSzPts val="675"/>
              <a:buChar char="●"/>
              <a:defRPr sz="750">
                <a:solidFill>
                  <a:schemeClr val="dk1"/>
                </a:solidFill>
              </a:defRPr>
            </a:lvl3pPr>
            <a:lvl4pPr marL="1828800" lvl="3" indent="-262887" algn="l">
              <a:lnSpc>
                <a:spcPct val="100000"/>
              </a:lnSpc>
              <a:spcBef>
                <a:spcPts val="1125"/>
              </a:spcBef>
              <a:spcAft>
                <a:spcPts val="0"/>
              </a:spcAft>
              <a:buClr>
                <a:srgbClr val="DA0025"/>
              </a:buClr>
              <a:buSzPts val="540"/>
              <a:buChar char="●"/>
              <a:defRPr sz="600">
                <a:solidFill>
                  <a:schemeClr val="dk1"/>
                </a:solidFill>
              </a:defRPr>
            </a:lvl4pPr>
            <a:lvl5pPr marL="2286000" lvl="4" indent="-254315" algn="l">
              <a:lnSpc>
                <a:spcPct val="100000"/>
              </a:lnSpc>
              <a:spcBef>
                <a:spcPts val="1125"/>
              </a:spcBef>
              <a:spcAft>
                <a:spcPts val="0"/>
              </a:spcAft>
              <a:buClr>
                <a:srgbClr val="DA0025"/>
              </a:buClr>
              <a:buSzPts val="405"/>
              <a:buChar char="●"/>
              <a:defRPr sz="450">
                <a:solidFill>
                  <a:schemeClr val="dk1"/>
                </a:solidFill>
              </a:defRPr>
            </a:lvl5pPr>
            <a:lvl6pPr marL="2743200" lvl="5" indent="-271459" algn="l">
              <a:lnSpc>
                <a:spcPct val="100000"/>
              </a:lnSpc>
              <a:spcBef>
                <a:spcPts val="1125"/>
              </a:spcBef>
              <a:spcAft>
                <a:spcPts val="0"/>
              </a:spcAft>
              <a:buClr>
                <a:schemeClr val="dk1"/>
              </a:buClr>
              <a:buSzPts val="675"/>
              <a:buChar char="•"/>
              <a:defRPr sz="187"/>
            </a:lvl6pPr>
            <a:lvl7pPr marL="3200400" lvl="6" indent="-271459" algn="l">
              <a:lnSpc>
                <a:spcPct val="100000"/>
              </a:lnSpc>
              <a:spcBef>
                <a:spcPts val="1125"/>
              </a:spcBef>
              <a:spcAft>
                <a:spcPts val="0"/>
              </a:spcAft>
              <a:buClr>
                <a:schemeClr val="dk1"/>
              </a:buClr>
              <a:buSzPts val="675"/>
              <a:buChar char="•"/>
              <a:defRPr sz="187"/>
            </a:lvl7pPr>
            <a:lvl8pPr marL="3657600" lvl="7" indent="-271459" algn="l">
              <a:lnSpc>
                <a:spcPct val="100000"/>
              </a:lnSpc>
              <a:spcBef>
                <a:spcPts val="1125"/>
              </a:spcBef>
              <a:spcAft>
                <a:spcPts val="0"/>
              </a:spcAft>
              <a:buClr>
                <a:schemeClr val="dk1"/>
              </a:buClr>
              <a:buSzPts val="675"/>
              <a:buChar char="•"/>
              <a:defRPr sz="187"/>
            </a:lvl8pPr>
            <a:lvl9pPr marL="4114800" lvl="8" indent="-271459" algn="l">
              <a:lnSpc>
                <a:spcPct val="100000"/>
              </a:lnSpc>
              <a:spcBef>
                <a:spcPts val="1125"/>
              </a:spcBef>
              <a:spcAft>
                <a:spcPts val="1125"/>
              </a:spcAft>
              <a:buClr>
                <a:schemeClr val="dk1"/>
              </a:buClr>
              <a:buSzPts val="675"/>
              <a:buChar char="•"/>
              <a:defRPr sz="187"/>
            </a:lvl9pPr>
          </a:lstStyle>
          <a:p>
            <a:endParaRPr/>
          </a:p>
        </p:txBody>
      </p:sp>
      <p:sp>
        <p:nvSpPr>
          <p:cNvPr id="2757" name="Google Shape;2757;p185"/>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2758"/>
        <p:cNvGrpSpPr/>
        <p:nvPr/>
      </p:nvGrpSpPr>
      <p:grpSpPr>
        <a:xfrm>
          <a:off x="0" y="0"/>
          <a:ext cx="0" cy="0"/>
          <a:chOff x="0" y="0"/>
          <a:chExt cx="0" cy="0"/>
        </a:xfrm>
      </p:grpSpPr>
      <p:sp>
        <p:nvSpPr>
          <p:cNvPr id="2759" name="Google Shape;2759;p186"/>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60" name="Google Shape;2760;p186"/>
          <p:cNvSpPr>
            <a:spLocks noGrp="1"/>
          </p:cNvSpPr>
          <p:nvPr>
            <p:ph type="pic" idx="2"/>
          </p:nvPr>
        </p:nvSpPr>
        <p:spPr>
          <a:xfrm>
            <a:off x="348885" y="407194"/>
            <a:ext cx="3610500" cy="4146300"/>
          </a:xfrm>
          <a:prstGeom prst="roundRect">
            <a:avLst>
              <a:gd name="adj" fmla="val 3414"/>
            </a:avLst>
          </a:prstGeom>
          <a:noFill/>
          <a:ln>
            <a:noFill/>
          </a:ln>
        </p:spPr>
      </p:sp>
      <p:sp>
        <p:nvSpPr>
          <p:cNvPr id="2761" name="Google Shape;2761;p186"/>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62" name="Google Shape;2762;p1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63" name="Google Shape;2763;p186"/>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764" name="Google Shape;2764;p186"/>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2765"/>
        <p:cNvGrpSpPr/>
        <p:nvPr/>
      </p:nvGrpSpPr>
      <p:grpSpPr>
        <a:xfrm>
          <a:off x="0" y="0"/>
          <a:ext cx="0" cy="0"/>
          <a:chOff x="0" y="0"/>
          <a:chExt cx="0" cy="0"/>
        </a:xfrm>
      </p:grpSpPr>
      <p:sp>
        <p:nvSpPr>
          <p:cNvPr id="2766" name="Google Shape;2766;p187"/>
          <p:cNvSpPr>
            <a:spLocks noGrp="1"/>
          </p:cNvSpPr>
          <p:nvPr>
            <p:ph type="pic" idx="2"/>
          </p:nvPr>
        </p:nvSpPr>
        <p:spPr>
          <a:xfrm>
            <a:off x="413170" y="428625"/>
            <a:ext cx="4203600" cy="4107600"/>
          </a:xfrm>
          <a:prstGeom prst="roundRect">
            <a:avLst>
              <a:gd name="adj" fmla="val 3414"/>
            </a:avLst>
          </a:prstGeom>
          <a:noFill/>
          <a:ln>
            <a:noFill/>
          </a:ln>
        </p:spPr>
      </p:sp>
      <p:sp>
        <p:nvSpPr>
          <p:cNvPr id="2767" name="Google Shape;2767;p187"/>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37"/>
              <a:buFont typeface="Poppins"/>
              <a:buNone/>
              <a:defRPr sz="3037"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68" name="Google Shape;2768;p187"/>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Font typeface="Poppins SemiBold"/>
              <a:buNone/>
              <a:defRPr sz="1537">
                <a:solidFill>
                  <a:schemeClr val="dk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2769" name="Google Shape;2769;p187"/>
          <p:cNvPicPr preferRelativeResize="0"/>
          <p:nvPr/>
        </p:nvPicPr>
        <p:blipFill rotWithShape="1">
          <a:blip r:embed="rId3">
            <a:alphaModFix/>
          </a:blip>
          <a:srcRect/>
          <a:stretch/>
        </p:blipFill>
        <p:spPr>
          <a:xfrm>
            <a:off x="8380847" y="4822425"/>
            <a:ext cx="539107" cy="160786"/>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2770"/>
        <p:cNvGrpSpPr/>
        <p:nvPr/>
      </p:nvGrpSpPr>
      <p:grpSpPr>
        <a:xfrm>
          <a:off x="0" y="0"/>
          <a:ext cx="0" cy="0"/>
          <a:chOff x="0" y="0"/>
          <a:chExt cx="0" cy="0"/>
        </a:xfrm>
      </p:grpSpPr>
      <p:sp>
        <p:nvSpPr>
          <p:cNvPr id="2771" name="Google Shape;2771;p188"/>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72" name="Google Shape;2772;p188"/>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37"/>
              <a:buFont typeface="Poppins"/>
              <a:buNone/>
              <a:defRPr sz="3037"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73" name="Google Shape;2773;p1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74" name="Google Shape;2774;p188"/>
          <p:cNvSpPr>
            <a:spLocks noGrp="1"/>
          </p:cNvSpPr>
          <p:nvPr>
            <p:ph type="pic" idx="2"/>
          </p:nvPr>
        </p:nvSpPr>
        <p:spPr>
          <a:xfrm>
            <a:off x="4049979" y="364331"/>
            <a:ext cx="4778400" cy="4189200"/>
          </a:xfrm>
          <a:prstGeom prst="roundRect">
            <a:avLst>
              <a:gd name="adj" fmla="val 4803"/>
            </a:avLst>
          </a:prstGeom>
          <a:noFill/>
          <a:ln>
            <a:noFill/>
          </a:ln>
        </p:spPr>
      </p:sp>
      <p:sp>
        <p:nvSpPr>
          <p:cNvPr id="2775" name="Google Shape;2775;p188"/>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lt1"/>
              </a:buClr>
              <a:buSzPts val="1384"/>
              <a:buFont typeface="Poppins SemiBold"/>
              <a:buNone/>
              <a:defRPr sz="1537">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2776"/>
        <p:cNvGrpSpPr/>
        <p:nvPr/>
      </p:nvGrpSpPr>
      <p:grpSpPr>
        <a:xfrm>
          <a:off x="0" y="0"/>
          <a:ext cx="0" cy="0"/>
          <a:chOff x="0" y="0"/>
          <a:chExt cx="0" cy="0"/>
        </a:xfrm>
      </p:grpSpPr>
      <p:sp>
        <p:nvSpPr>
          <p:cNvPr id="2777" name="Google Shape;2777;p189"/>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78" name="Google Shape;2778;p189"/>
          <p:cNvSpPr txBox="1">
            <a:spLocks noGrp="1"/>
          </p:cNvSpPr>
          <p:nvPr>
            <p:ph type="title"/>
          </p:nvPr>
        </p:nvSpPr>
        <p:spPr>
          <a:xfrm>
            <a:off x="309268" y="336522"/>
            <a:ext cx="6005400" cy="391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79" name="Google Shape;2779;p1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80" name="Google Shape;2780;p189"/>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781" name="Google Shape;2781;p189"/>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782" name="Google Shape;2782;p189"/>
          <p:cNvSpPr txBox="1">
            <a:spLocks noGrp="1"/>
          </p:cNvSpPr>
          <p:nvPr>
            <p:ph type="subTitle" idx="3"/>
          </p:nvPr>
        </p:nvSpPr>
        <p:spPr>
          <a:xfrm>
            <a:off x="3569741" y="1194000"/>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783" name="Google Shape;2783;p189"/>
          <p:cNvSpPr txBox="1">
            <a:spLocks noGrp="1"/>
          </p:cNvSpPr>
          <p:nvPr>
            <p:ph type="subTitle" idx="4"/>
          </p:nvPr>
        </p:nvSpPr>
        <p:spPr>
          <a:xfrm>
            <a:off x="3569741" y="4324003"/>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2784"/>
        <p:cNvGrpSpPr/>
        <p:nvPr/>
      </p:nvGrpSpPr>
      <p:grpSpPr>
        <a:xfrm>
          <a:off x="0" y="0"/>
          <a:ext cx="0" cy="0"/>
          <a:chOff x="0" y="0"/>
          <a:chExt cx="0" cy="0"/>
        </a:xfrm>
      </p:grpSpPr>
      <p:sp>
        <p:nvSpPr>
          <p:cNvPr id="2785" name="Google Shape;2785;p190"/>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86" name="Google Shape;2786;p190"/>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87" name="Google Shape;2787;p1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88" name="Google Shape;2788;p190"/>
          <p:cNvSpPr txBox="1">
            <a:spLocks noGrp="1"/>
          </p:cNvSpPr>
          <p:nvPr>
            <p:ph type="subTitle" idx="1"/>
          </p:nvPr>
        </p:nvSpPr>
        <p:spPr>
          <a:xfrm>
            <a:off x="558874" y="1200731"/>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789" name="Google Shape;2789;p190"/>
          <p:cNvSpPr txBox="1">
            <a:spLocks noGrp="1"/>
          </p:cNvSpPr>
          <p:nvPr>
            <p:ph type="subTitle" idx="2"/>
          </p:nvPr>
        </p:nvSpPr>
        <p:spPr>
          <a:xfrm>
            <a:off x="558874" y="4330734"/>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2790"/>
        <p:cNvGrpSpPr/>
        <p:nvPr/>
      </p:nvGrpSpPr>
      <p:grpSpPr>
        <a:xfrm>
          <a:off x="0" y="0"/>
          <a:ext cx="0" cy="0"/>
          <a:chOff x="0" y="0"/>
          <a:chExt cx="0" cy="0"/>
        </a:xfrm>
      </p:grpSpPr>
      <p:sp>
        <p:nvSpPr>
          <p:cNvPr id="2791" name="Google Shape;2791;p191"/>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92" name="Google Shape;2792;p191"/>
          <p:cNvSpPr txBox="1">
            <a:spLocks noGrp="1"/>
          </p:cNvSpPr>
          <p:nvPr>
            <p:ph type="title"/>
          </p:nvPr>
        </p:nvSpPr>
        <p:spPr>
          <a:xfrm>
            <a:off x="309268" y="314399"/>
            <a:ext cx="33492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93" name="Google Shape;2793;p1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94" name="Google Shape;2794;p191"/>
          <p:cNvSpPr txBox="1">
            <a:spLocks noGrp="1"/>
          </p:cNvSpPr>
          <p:nvPr>
            <p:ph type="body" idx="1"/>
          </p:nvPr>
        </p:nvSpPr>
        <p:spPr>
          <a:xfrm>
            <a:off x="292941" y="1935412"/>
            <a:ext cx="3364200" cy="27336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795" name="Google Shape;2795;p191"/>
          <p:cNvSpPr txBox="1">
            <a:spLocks noGrp="1"/>
          </p:cNvSpPr>
          <p:nvPr>
            <p:ph type="subTitle" idx="2"/>
          </p:nvPr>
        </p:nvSpPr>
        <p:spPr>
          <a:xfrm>
            <a:off x="4201717" y="483989"/>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796" name="Google Shape;2796;p191"/>
          <p:cNvSpPr txBox="1">
            <a:spLocks noGrp="1"/>
          </p:cNvSpPr>
          <p:nvPr>
            <p:ph type="subTitle" idx="3"/>
          </p:nvPr>
        </p:nvSpPr>
        <p:spPr>
          <a:xfrm>
            <a:off x="4208019" y="777149"/>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2797"/>
        <p:cNvGrpSpPr/>
        <p:nvPr/>
      </p:nvGrpSpPr>
      <p:grpSpPr>
        <a:xfrm>
          <a:off x="0" y="0"/>
          <a:ext cx="0" cy="0"/>
          <a:chOff x="0" y="0"/>
          <a:chExt cx="0" cy="0"/>
        </a:xfrm>
      </p:grpSpPr>
      <p:sp>
        <p:nvSpPr>
          <p:cNvPr id="2798" name="Google Shape;2798;p192"/>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99" name="Google Shape;2799;p192"/>
          <p:cNvSpPr txBox="1">
            <a:spLocks noGrp="1"/>
          </p:cNvSpPr>
          <p:nvPr>
            <p:ph type="title"/>
          </p:nvPr>
        </p:nvSpPr>
        <p:spPr>
          <a:xfrm>
            <a:off x="309268" y="314399"/>
            <a:ext cx="26763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00" name="Google Shape;2800;p1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801" name="Google Shape;2801;p192"/>
          <p:cNvSpPr txBox="1">
            <a:spLocks noGrp="1"/>
          </p:cNvSpPr>
          <p:nvPr>
            <p:ph type="subTitle" idx="1"/>
          </p:nvPr>
        </p:nvSpPr>
        <p:spPr>
          <a:xfrm>
            <a:off x="3305988" y="3176781"/>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802" name="Google Shape;2802;p192"/>
          <p:cNvSpPr txBox="1">
            <a:spLocks noGrp="1"/>
          </p:cNvSpPr>
          <p:nvPr>
            <p:ph type="subTitle" idx="2"/>
          </p:nvPr>
        </p:nvSpPr>
        <p:spPr>
          <a:xfrm>
            <a:off x="3314747" y="521991"/>
            <a:ext cx="2781600" cy="1941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1087"/>
              <a:buFont typeface="Poppins"/>
              <a:buNone/>
              <a:defRPr sz="1087" b="1">
                <a:latin typeface="Poppins"/>
                <a:ea typeface="Poppins"/>
                <a:cs typeface="Poppins"/>
                <a:sym typeface="Poppins"/>
              </a:defRPr>
            </a:lvl2pPr>
            <a:lvl3pPr lvl="2">
              <a:lnSpc>
                <a:spcPct val="95000"/>
              </a:lnSpc>
              <a:spcBef>
                <a:spcPts val="0"/>
              </a:spcBef>
              <a:spcAft>
                <a:spcPts val="0"/>
              </a:spcAft>
              <a:buSzPts val="1087"/>
              <a:buFont typeface="Poppins"/>
              <a:buNone/>
              <a:defRPr sz="1087" b="1">
                <a:latin typeface="Poppins"/>
                <a:ea typeface="Poppins"/>
                <a:cs typeface="Poppins"/>
                <a:sym typeface="Poppins"/>
              </a:defRPr>
            </a:lvl3pPr>
            <a:lvl4pPr lvl="3">
              <a:lnSpc>
                <a:spcPct val="95000"/>
              </a:lnSpc>
              <a:spcBef>
                <a:spcPts val="0"/>
              </a:spcBef>
              <a:spcAft>
                <a:spcPts val="0"/>
              </a:spcAft>
              <a:buSzPts val="1087"/>
              <a:buFont typeface="Poppins"/>
              <a:buNone/>
              <a:defRPr sz="1087" b="1">
                <a:latin typeface="Poppins"/>
                <a:ea typeface="Poppins"/>
                <a:cs typeface="Poppins"/>
                <a:sym typeface="Poppins"/>
              </a:defRPr>
            </a:lvl4pPr>
            <a:lvl5pPr lvl="4">
              <a:lnSpc>
                <a:spcPct val="95000"/>
              </a:lnSpc>
              <a:spcBef>
                <a:spcPts val="0"/>
              </a:spcBef>
              <a:spcAft>
                <a:spcPts val="0"/>
              </a:spcAft>
              <a:buSzPts val="1087"/>
              <a:buFont typeface="Poppins"/>
              <a:buNone/>
              <a:defRPr sz="1087" b="1">
                <a:latin typeface="Poppins"/>
                <a:ea typeface="Poppins"/>
                <a:cs typeface="Poppins"/>
                <a:sym typeface="Poppins"/>
              </a:defRPr>
            </a:lvl5pPr>
            <a:lvl6pPr lvl="5">
              <a:lnSpc>
                <a:spcPct val="95000"/>
              </a:lnSpc>
              <a:spcBef>
                <a:spcPts val="0"/>
              </a:spcBef>
              <a:spcAft>
                <a:spcPts val="0"/>
              </a:spcAft>
              <a:buSzPts val="1087"/>
              <a:buFont typeface="Poppins"/>
              <a:buNone/>
              <a:defRPr sz="1087" b="1">
                <a:latin typeface="Poppins"/>
                <a:ea typeface="Poppins"/>
                <a:cs typeface="Poppins"/>
                <a:sym typeface="Poppins"/>
              </a:defRPr>
            </a:lvl6pPr>
            <a:lvl7pPr lvl="6">
              <a:lnSpc>
                <a:spcPct val="95000"/>
              </a:lnSpc>
              <a:spcBef>
                <a:spcPts val="0"/>
              </a:spcBef>
              <a:spcAft>
                <a:spcPts val="0"/>
              </a:spcAft>
              <a:buSzPts val="1087"/>
              <a:buFont typeface="Poppins"/>
              <a:buNone/>
              <a:defRPr sz="1087" b="1">
                <a:latin typeface="Poppins"/>
                <a:ea typeface="Poppins"/>
                <a:cs typeface="Poppins"/>
                <a:sym typeface="Poppins"/>
              </a:defRPr>
            </a:lvl7pPr>
            <a:lvl8pPr lvl="7">
              <a:lnSpc>
                <a:spcPct val="95000"/>
              </a:lnSpc>
              <a:spcBef>
                <a:spcPts val="0"/>
              </a:spcBef>
              <a:spcAft>
                <a:spcPts val="0"/>
              </a:spcAft>
              <a:buSzPts val="1087"/>
              <a:buFont typeface="Poppins"/>
              <a:buNone/>
              <a:defRPr sz="1087" b="1">
                <a:latin typeface="Poppins"/>
                <a:ea typeface="Poppins"/>
                <a:cs typeface="Poppins"/>
                <a:sym typeface="Poppins"/>
              </a:defRPr>
            </a:lvl8pPr>
            <a:lvl9pPr lvl="8">
              <a:lnSpc>
                <a:spcPct val="95000"/>
              </a:lnSpc>
              <a:spcBef>
                <a:spcPts val="0"/>
              </a:spcBef>
              <a:spcAft>
                <a:spcPts val="0"/>
              </a:spcAft>
              <a:buSzPts val="1087"/>
              <a:buFont typeface="Poppins"/>
              <a:buNone/>
              <a:defRPr sz="1087" b="1">
                <a:latin typeface="Poppins"/>
                <a:ea typeface="Poppins"/>
                <a:cs typeface="Poppins"/>
                <a:sym typeface="Poppins"/>
              </a:defRPr>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2803"/>
        <p:cNvGrpSpPr/>
        <p:nvPr/>
      </p:nvGrpSpPr>
      <p:grpSpPr>
        <a:xfrm>
          <a:off x="0" y="0"/>
          <a:ext cx="0" cy="0"/>
          <a:chOff x="0" y="0"/>
          <a:chExt cx="0" cy="0"/>
        </a:xfrm>
      </p:grpSpPr>
      <p:sp>
        <p:nvSpPr>
          <p:cNvPr id="2804" name="Google Shape;2804;p193"/>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05" name="Google Shape;2805;p1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806" name="Google Shape;2806;p193"/>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807" name="Google Shape;2807;p193"/>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808" name="Google Shape;2808;p193"/>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09" name="Google Shape;2809;p193"/>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0" name="Google Shape;2810;p193"/>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1" name="Google Shape;2811;p193"/>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2" name="Google Shape;2812;p193"/>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3" name="Google Shape;2813;p193"/>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4" name="Google Shape;2814;p193"/>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5" name="Google Shape;2815;p193"/>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6" name="Google Shape;2816;p193"/>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7" name="Google Shape;2817;p193"/>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8" name="Google Shape;2818;p193"/>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9" name="Google Shape;2819;p193"/>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20" name="Google Shape;2820;p193"/>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21" name="Google Shape;2821;p193"/>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22" name="Google Shape;2822;p193"/>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71"/>
        <p:cNvGrpSpPr/>
        <p:nvPr/>
      </p:nvGrpSpPr>
      <p:grpSpPr>
        <a:xfrm>
          <a:off x="0" y="0"/>
          <a:ext cx="0" cy="0"/>
          <a:chOff x="0" y="0"/>
          <a:chExt cx="0" cy="0"/>
        </a:xfrm>
      </p:grpSpPr>
      <p:pic>
        <p:nvPicPr>
          <p:cNvPr id="172" name="Google Shape;172;p21"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73" name="Google Shape;173;p21"/>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4" name="Google Shape;174;p21"/>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75" name="Google Shape;175;p21"/>
          <p:cNvGrpSpPr/>
          <p:nvPr/>
        </p:nvGrpSpPr>
        <p:grpSpPr>
          <a:xfrm>
            <a:off x="7564573" y="4241698"/>
            <a:ext cx="948486" cy="279733"/>
            <a:chOff x="20929561" y="12311319"/>
            <a:chExt cx="2529297" cy="745954"/>
          </a:xfrm>
        </p:grpSpPr>
        <p:grpSp>
          <p:nvGrpSpPr>
            <p:cNvPr id="176" name="Google Shape;176;p21"/>
            <p:cNvGrpSpPr/>
            <p:nvPr/>
          </p:nvGrpSpPr>
          <p:grpSpPr>
            <a:xfrm>
              <a:off x="20929561" y="12311319"/>
              <a:ext cx="2433857" cy="745954"/>
              <a:chOff x="20929561" y="12311319"/>
              <a:chExt cx="2433857" cy="745954"/>
            </a:xfrm>
          </p:grpSpPr>
          <p:sp>
            <p:nvSpPr>
              <p:cNvPr id="177" name="Google Shape;177;p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8" name="Google Shape;178;p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9" name="Google Shape;179;p21"/>
              <p:cNvGrpSpPr/>
              <p:nvPr/>
            </p:nvGrpSpPr>
            <p:grpSpPr>
              <a:xfrm>
                <a:off x="22582537" y="12311321"/>
                <a:ext cx="780881" cy="745730"/>
                <a:chOff x="22582537" y="12311321"/>
                <a:chExt cx="780881" cy="745730"/>
              </a:xfrm>
            </p:grpSpPr>
            <p:grpSp>
              <p:nvGrpSpPr>
                <p:cNvPr id="180" name="Google Shape;180;p21"/>
                <p:cNvGrpSpPr/>
                <p:nvPr/>
              </p:nvGrpSpPr>
              <p:grpSpPr>
                <a:xfrm>
                  <a:off x="22582537" y="12311321"/>
                  <a:ext cx="780881" cy="745730"/>
                  <a:chOff x="22582537" y="12311321"/>
                  <a:chExt cx="780881" cy="745730"/>
                </a:xfrm>
              </p:grpSpPr>
              <p:sp>
                <p:nvSpPr>
                  <p:cNvPr id="181" name="Google Shape;181;p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2" name="Google Shape;182;p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3" name="Google Shape;183;p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4" name="Google Shape;184;p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2823"/>
        <p:cNvGrpSpPr/>
        <p:nvPr/>
      </p:nvGrpSpPr>
      <p:grpSpPr>
        <a:xfrm>
          <a:off x="0" y="0"/>
          <a:ext cx="0" cy="0"/>
          <a:chOff x="0" y="0"/>
          <a:chExt cx="0" cy="0"/>
        </a:xfrm>
      </p:grpSpPr>
      <p:sp>
        <p:nvSpPr>
          <p:cNvPr id="2824" name="Google Shape;2824;p194"/>
          <p:cNvSpPr/>
          <p:nvPr/>
        </p:nvSpPr>
        <p:spPr>
          <a:xfrm>
            <a:off x="535954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5" name="Google Shape;2825;p194"/>
          <p:cNvSpPr/>
          <p:nvPr/>
        </p:nvSpPr>
        <p:spPr>
          <a:xfrm>
            <a:off x="699342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6" name="Google Shape;2826;p194"/>
          <p:cNvSpPr/>
          <p:nvPr/>
        </p:nvSpPr>
        <p:spPr>
          <a:xfrm>
            <a:off x="372566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7" name="Google Shape;2827;p194"/>
          <p:cNvSpPr/>
          <p:nvPr/>
        </p:nvSpPr>
        <p:spPr>
          <a:xfrm>
            <a:off x="209178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8" name="Google Shape;2828;p194"/>
          <p:cNvSpPr/>
          <p:nvPr/>
        </p:nvSpPr>
        <p:spPr>
          <a:xfrm>
            <a:off x="45790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9" name="Google Shape;2829;p194"/>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30" name="Google Shape;2830;p1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831" name="Google Shape;2831;p194"/>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832" name="Google Shape;2832;p194"/>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3" name="Google Shape;2833;p194"/>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4" name="Google Shape;2834;p194"/>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5" name="Google Shape;2835;p194"/>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6" name="Google Shape;2836;p194"/>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7" name="Google Shape;2837;p194"/>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38" name="Google Shape;2838;p194"/>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39" name="Google Shape;2839;p194"/>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0" name="Google Shape;2840;p194"/>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1" name="Google Shape;2841;p194"/>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2" name="Google Shape;2842;p194"/>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3" name="Google Shape;2843;p194"/>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4" name="Google Shape;2844;p194"/>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5" name="Google Shape;2845;p194"/>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6" name="Google Shape;2846;p194"/>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2847"/>
        <p:cNvGrpSpPr/>
        <p:nvPr/>
      </p:nvGrpSpPr>
      <p:grpSpPr>
        <a:xfrm>
          <a:off x="0" y="0"/>
          <a:ext cx="0" cy="0"/>
          <a:chOff x="0" y="0"/>
          <a:chExt cx="0" cy="0"/>
        </a:xfrm>
      </p:grpSpPr>
      <p:sp>
        <p:nvSpPr>
          <p:cNvPr id="2848" name="Google Shape;2848;p195"/>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49" name="Google Shape;2849;p195"/>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0" name="Google Shape;2850;p195"/>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1" name="Google Shape;2851;p195"/>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2" name="Google Shape;2852;p195"/>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3" name="Google Shape;2853;p195"/>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2854" name="Google Shape;2854;p195"/>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55" name="Google Shape;2855;p1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856" name="Google Shape;2856;p195"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2857" name="Google Shape;2857;p195"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2858" name="Google Shape;2858;p195"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2859" name="Google Shape;2859;p195"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2860" name="Google Shape;2860;p195"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2861" name="Google Shape;2861;p195"/>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2" name="Google Shape;2862;p195"/>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3" name="Google Shape;2863;p195"/>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4" name="Google Shape;2864;p195"/>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5" name="Google Shape;2865;p195"/>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6" name="Google Shape;2866;p195"/>
          <p:cNvSpPr txBox="1">
            <a:spLocks noGrp="1"/>
          </p:cNvSpPr>
          <p:nvPr>
            <p:ph type="subTitle" idx="1"/>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67" name="Google Shape;2867;p195"/>
          <p:cNvSpPr txBox="1">
            <a:spLocks noGrp="1"/>
          </p:cNvSpPr>
          <p:nvPr>
            <p:ph type="subTitle" idx="7"/>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68" name="Google Shape;2868;p195"/>
          <p:cNvSpPr txBox="1">
            <a:spLocks noGrp="1"/>
          </p:cNvSpPr>
          <p:nvPr>
            <p:ph type="subTitle" idx="8"/>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69" name="Google Shape;2869;p195"/>
          <p:cNvSpPr txBox="1">
            <a:spLocks noGrp="1"/>
          </p:cNvSpPr>
          <p:nvPr>
            <p:ph type="subTitle" idx="9"/>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70" name="Google Shape;2870;p195"/>
          <p:cNvSpPr txBox="1">
            <a:spLocks noGrp="1"/>
          </p:cNvSpPr>
          <p:nvPr>
            <p:ph type="subTitle" idx="13"/>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2871"/>
        <p:cNvGrpSpPr/>
        <p:nvPr/>
      </p:nvGrpSpPr>
      <p:grpSpPr>
        <a:xfrm>
          <a:off x="0" y="0"/>
          <a:ext cx="0" cy="0"/>
          <a:chOff x="0" y="0"/>
          <a:chExt cx="0" cy="0"/>
        </a:xfrm>
      </p:grpSpPr>
      <p:sp>
        <p:nvSpPr>
          <p:cNvPr id="2872" name="Google Shape;2872;p196"/>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3" name="Google Shape;2873;p196"/>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4" name="Google Shape;2874;p196"/>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5" name="Google Shape;2875;p196"/>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6" name="Google Shape;2876;p196"/>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7" name="Google Shape;2877;p196"/>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2878" name="Google Shape;2878;p196"/>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79" name="Google Shape;2879;p1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880" name="Google Shape;2880;p196"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2881" name="Google Shape;2881;p196"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2882" name="Google Shape;2882;p196"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2883" name="Google Shape;2883;p196"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2884" name="Google Shape;2884;p196"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2885" name="Google Shape;2885;p196"/>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6" name="Google Shape;2886;p196"/>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7" name="Google Shape;2887;p196"/>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8" name="Google Shape;2888;p196"/>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9" name="Google Shape;2889;p196"/>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90" name="Google Shape;2890;p196"/>
          <p:cNvSpPr txBox="1">
            <a:spLocks noGrp="1"/>
          </p:cNvSpPr>
          <p:nvPr>
            <p:ph type="subTitle" idx="1"/>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1" name="Google Shape;2891;p196"/>
          <p:cNvSpPr txBox="1">
            <a:spLocks noGrp="1"/>
          </p:cNvSpPr>
          <p:nvPr>
            <p:ph type="subTitle" idx="7"/>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2" name="Google Shape;2892;p196"/>
          <p:cNvSpPr txBox="1">
            <a:spLocks noGrp="1"/>
          </p:cNvSpPr>
          <p:nvPr>
            <p:ph type="subTitle" idx="8"/>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3" name="Google Shape;2893;p196"/>
          <p:cNvSpPr txBox="1">
            <a:spLocks noGrp="1"/>
          </p:cNvSpPr>
          <p:nvPr>
            <p:ph type="subTitle" idx="9"/>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4" name="Google Shape;2894;p196"/>
          <p:cNvSpPr txBox="1">
            <a:spLocks noGrp="1"/>
          </p:cNvSpPr>
          <p:nvPr>
            <p:ph type="subTitle" idx="13"/>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2895"/>
        <p:cNvGrpSpPr/>
        <p:nvPr/>
      </p:nvGrpSpPr>
      <p:grpSpPr>
        <a:xfrm>
          <a:off x="0" y="0"/>
          <a:ext cx="0" cy="0"/>
          <a:chOff x="0" y="0"/>
          <a:chExt cx="0" cy="0"/>
        </a:xfrm>
      </p:grpSpPr>
      <p:sp>
        <p:nvSpPr>
          <p:cNvPr id="2896" name="Google Shape;2896;p197"/>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97" name="Google Shape;2897;p197"/>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98" name="Google Shape;2898;p197"/>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99" name="Google Shape;2899;p197"/>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00" name="Google Shape;2900;p197"/>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1" name="Google Shape;2901;p197"/>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2" name="Google Shape;2902;p197"/>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3" name="Google Shape;2903;p197"/>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4" name="Google Shape;2904;p197"/>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05" name="Google Shape;2905;p1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906" name="Google Shape;2906;p197"/>
          <p:cNvSpPr txBox="1">
            <a:spLocks noGrp="1"/>
          </p:cNvSpPr>
          <p:nvPr>
            <p:ph type="title" idx="2" hasCustomPrompt="1"/>
          </p:nvPr>
        </p:nvSpPr>
        <p:spPr>
          <a:xfrm>
            <a:off x="506184" y="1156444"/>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07" name="Google Shape;2907;p197"/>
          <p:cNvSpPr txBox="1">
            <a:spLocks noGrp="1"/>
          </p:cNvSpPr>
          <p:nvPr>
            <p:ph type="title" idx="3" hasCustomPrompt="1"/>
          </p:nvPr>
        </p:nvSpPr>
        <p:spPr>
          <a:xfrm>
            <a:off x="506184" y="210075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08" name="Google Shape;2908;p197"/>
          <p:cNvSpPr txBox="1">
            <a:spLocks noGrp="1"/>
          </p:cNvSpPr>
          <p:nvPr>
            <p:ph type="title" idx="4" hasCustomPrompt="1"/>
          </p:nvPr>
        </p:nvSpPr>
        <p:spPr>
          <a:xfrm>
            <a:off x="506184" y="301763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09" name="Google Shape;2909;p197"/>
          <p:cNvSpPr txBox="1">
            <a:spLocks noGrp="1"/>
          </p:cNvSpPr>
          <p:nvPr>
            <p:ph type="title" idx="5" hasCustomPrompt="1"/>
          </p:nvPr>
        </p:nvSpPr>
        <p:spPr>
          <a:xfrm>
            <a:off x="506184" y="3961636"/>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10" name="Google Shape;2910;p197"/>
          <p:cNvSpPr txBox="1">
            <a:spLocks noGrp="1"/>
          </p:cNvSpPr>
          <p:nvPr>
            <p:ph type="subTitle" idx="1"/>
          </p:nvPr>
        </p:nvSpPr>
        <p:spPr>
          <a:xfrm>
            <a:off x="4049022" y="191032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1" name="Google Shape;2911;p197"/>
          <p:cNvSpPr txBox="1">
            <a:spLocks noGrp="1"/>
          </p:cNvSpPr>
          <p:nvPr>
            <p:ph type="subTitle" idx="6"/>
          </p:nvPr>
        </p:nvSpPr>
        <p:spPr>
          <a:xfrm>
            <a:off x="4049022" y="2826131"/>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2" name="Google Shape;2912;p197"/>
          <p:cNvSpPr txBox="1">
            <a:spLocks noGrp="1"/>
          </p:cNvSpPr>
          <p:nvPr>
            <p:ph type="subTitle" idx="7"/>
          </p:nvPr>
        </p:nvSpPr>
        <p:spPr>
          <a:xfrm>
            <a:off x="4049022" y="3748565"/>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3" name="Google Shape;2913;p197"/>
          <p:cNvSpPr txBox="1">
            <a:spLocks noGrp="1"/>
          </p:cNvSpPr>
          <p:nvPr>
            <p:ph type="subTitle" idx="8"/>
          </p:nvPr>
        </p:nvSpPr>
        <p:spPr>
          <a:xfrm>
            <a:off x="4049022" y="97614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4" name="Google Shape;2914;p197"/>
          <p:cNvSpPr txBox="1">
            <a:spLocks noGrp="1"/>
          </p:cNvSpPr>
          <p:nvPr>
            <p:ph type="subTitle" idx="9"/>
          </p:nvPr>
        </p:nvSpPr>
        <p:spPr>
          <a:xfrm>
            <a:off x="1044792" y="116544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15" name="Google Shape;2915;p197"/>
          <p:cNvSpPr txBox="1">
            <a:spLocks noGrp="1"/>
          </p:cNvSpPr>
          <p:nvPr>
            <p:ph type="subTitle" idx="13"/>
          </p:nvPr>
        </p:nvSpPr>
        <p:spPr>
          <a:xfrm>
            <a:off x="1044792" y="2087623"/>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16" name="Google Shape;2916;p197"/>
          <p:cNvSpPr txBox="1">
            <a:spLocks noGrp="1"/>
          </p:cNvSpPr>
          <p:nvPr>
            <p:ph type="subTitle" idx="14"/>
          </p:nvPr>
        </p:nvSpPr>
        <p:spPr>
          <a:xfrm>
            <a:off x="1044792" y="3010918"/>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17" name="Google Shape;2917;p197"/>
          <p:cNvSpPr txBox="1">
            <a:spLocks noGrp="1"/>
          </p:cNvSpPr>
          <p:nvPr>
            <p:ph type="subTitle" idx="15"/>
          </p:nvPr>
        </p:nvSpPr>
        <p:spPr>
          <a:xfrm>
            <a:off x="1044792" y="3928719"/>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2918"/>
        <p:cNvGrpSpPr/>
        <p:nvPr/>
      </p:nvGrpSpPr>
      <p:grpSpPr>
        <a:xfrm>
          <a:off x="0" y="0"/>
          <a:ext cx="0" cy="0"/>
          <a:chOff x="0" y="0"/>
          <a:chExt cx="0" cy="0"/>
        </a:xfrm>
      </p:grpSpPr>
      <p:sp>
        <p:nvSpPr>
          <p:cNvPr id="2919" name="Google Shape;2919;p198"/>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0" name="Google Shape;2920;p198"/>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1" name="Google Shape;2921;p198"/>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2" name="Google Shape;2922;p198"/>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3" name="Google Shape;2923;p198"/>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4" name="Google Shape;2924;p198"/>
          <p:cNvSpPr/>
          <p:nvPr/>
        </p:nvSpPr>
        <p:spPr>
          <a:xfrm>
            <a:off x="313301" y="889135"/>
            <a:ext cx="3010479"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5" name="Google Shape;2925;p198"/>
          <p:cNvSpPr/>
          <p:nvPr/>
        </p:nvSpPr>
        <p:spPr>
          <a:xfrm>
            <a:off x="313301" y="162598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6" name="Google Shape;2926;p198"/>
          <p:cNvSpPr/>
          <p:nvPr/>
        </p:nvSpPr>
        <p:spPr>
          <a:xfrm>
            <a:off x="313301" y="2377089"/>
            <a:ext cx="3010479"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7" name="Google Shape;2927;p198"/>
          <p:cNvSpPr/>
          <p:nvPr/>
        </p:nvSpPr>
        <p:spPr>
          <a:xfrm>
            <a:off x="313301" y="3113901"/>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8" name="Google Shape;2928;p198"/>
          <p:cNvSpPr/>
          <p:nvPr/>
        </p:nvSpPr>
        <p:spPr>
          <a:xfrm>
            <a:off x="313301" y="385219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9" name="Google Shape;2929;p198"/>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30" name="Google Shape;2930;p1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931" name="Google Shape;2931;p198"/>
          <p:cNvSpPr txBox="1">
            <a:spLocks noGrp="1"/>
          </p:cNvSpPr>
          <p:nvPr>
            <p:ph type="title" idx="2" hasCustomPrompt="1"/>
          </p:nvPr>
        </p:nvSpPr>
        <p:spPr>
          <a:xfrm>
            <a:off x="456816" y="109142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2" name="Google Shape;2932;p198"/>
          <p:cNvSpPr txBox="1">
            <a:spLocks noGrp="1"/>
          </p:cNvSpPr>
          <p:nvPr>
            <p:ph type="title" idx="3" hasCustomPrompt="1"/>
          </p:nvPr>
        </p:nvSpPr>
        <p:spPr>
          <a:xfrm>
            <a:off x="456816" y="182185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3" name="Google Shape;2933;p198"/>
          <p:cNvSpPr txBox="1">
            <a:spLocks noGrp="1"/>
          </p:cNvSpPr>
          <p:nvPr>
            <p:ph type="title" idx="4" hasCustomPrompt="1"/>
          </p:nvPr>
        </p:nvSpPr>
        <p:spPr>
          <a:xfrm>
            <a:off x="456816" y="2565513"/>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4" name="Google Shape;2934;p198"/>
          <p:cNvSpPr txBox="1">
            <a:spLocks noGrp="1"/>
          </p:cNvSpPr>
          <p:nvPr>
            <p:ph type="title" idx="5" hasCustomPrompt="1"/>
          </p:nvPr>
        </p:nvSpPr>
        <p:spPr>
          <a:xfrm>
            <a:off x="456816" y="3337704"/>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5" name="Google Shape;2935;p198"/>
          <p:cNvSpPr txBox="1">
            <a:spLocks noGrp="1"/>
          </p:cNvSpPr>
          <p:nvPr>
            <p:ph type="title" idx="6" hasCustomPrompt="1"/>
          </p:nvPr>
        </p:nvSpPr>
        <p:spPr>
          <a:xfrm>
            <a:off x="456816" y="4065522"/>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6" name="Google Shape;2936;p198"/>
          <p:cNvSpPr txBox="1">
            <a:spLocks noGrp="1"/>
          </p:cNvSpPr>
          <p:nvPr>
            <p:ph type="subTitle" idx="1"/>
          </p:nvPr>
        </p:nvSpPr>
        <p:spPr>
          <a:xfrm>
            <a:off x="3555034" y="1694240"/>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37" name="Google Shape;2937;p198"/>
          <p:cNvSpPr txBox="1">
            <a:spLocks noGrp="1"/>
          </p:cNvSpPr>
          <p:nvPr>
            <p:ph type="subTitle" idx="7"/>
          </p:nvPr>
        </p:nvSpPr>
        <p:spPr>
          <a:xfrm>
            <a:off x="3555034" y="958908"/>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38" name="Google Shape;2938;p198"/>
          <p:cNvSpPr txBox="1">
            <a:spLocks noGrp="1"/>
          </p:cNvSpPr>
          <p:nvPr>
            <p:ph type="subTitle" idx="8"/>
          </p:nvPr>
        </p:nvSpPr>
        <p:spPr>
          <a:xfrm>
            <a:off x="3555034" y="3166371"/>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39" name="Google Shape;2939;p198"/>
          <p:cNvSpPr txBox="1">
            <a:spLocks noGrp="1"/>
          </p:cNvSpPr>
          <p:nvPr>
            <p:ph type="subTitle" idx="9"/>
          </p:nvPr>
        </p:nvSpPr>
        <p:spPr>
          <a:xfrm>
            <a:off x="3555034" y="2431039"/>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40" name="Google Shape;2940;p198"/>
          <p:cNvSpPr txBox="1">
            <a:spLocks noGrp="1"/>
          </p:cNvSpPr>
          <p:nvPr>
            <p:ph type="subTitle" idx="13"/>
          </p:nvPr>
        </p:nvSpPr>
        <p:spPr>
          <a:xfrm>
            <a:off x="3555034" y="3924784"/>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41" name="Google Shape;2941;p198"/>
          <p:cNvSpPr txBox="1">
            <a:spLocks noGrp="1"/>
          </p:cNvSpPr>
          <p:nvPr>
            <p:ph type="subTitle" idx="14"/>
          </p:nvPr>
        </p:nvSpPr>
        <p:spPr>
          <a:xfrm>
            <a:off x="1003627" y="109184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2" name="Google Shape;2942;p198"/>
          <p:cNvSpPr txBox="1">
            <a:spLocks noGrp="1"/>
          </p:cNvSpPr>
          <p:nvPr>
            <p:ph type="subTitle" idx="15"/>
          </p:nvPr>
        </p:nvSpPr>
        <p:spPr>
          <a:xfrm>
            <a:off x="1003627" y="1818525"/>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3" name="Google Shape;2943;p198"/>
          <p:cNvSpPr txBox="1">
            <a:spLocks noGrp="1"/>
          </p:cNvSpPr>
          <p:nvPr>
            <p:ph type="subTitle" idx="16"/>
          </p:nvPr>
        </p:nvSpPr>
        <p:spPr>
          <a:xfrm>
            <a:off x="1003627" y="257008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4" name="Google Shape;2944;p198"/>
          <p:cNvSpPr txBox="1">
            <a:spLocks noGrp="1"/>
          </p:cNvSpPr>
          <p:nvPr>
            <p:ph type="subTitle" idx="17"/>
          </p:nvPr>
        </p:nvSpPr>
        <p:spPr>
          <a:xfrm>
            <a:off x="1003627" y="330226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5" name="Google Shape;2945;p198"/>
          <p:cNvSpPr txBox="1">
            <a:spLocks noGrp="1"/>
          </p:cNvSpPr>
          <p:nvPr>
            <p:ph type="subTitle" idx="18"/>
          </p:nvPr>
        </p:nvSpPr>
        <p:spPr>
          <a:xfrm>
            <a:off x="1003627" y="403993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2946"/>
        <p:cNvGrpSpPr/>
        <p:nvPr/>
      </p:nvGrpSpPr>
      <p:grpSpPr>
        <a:xfrm>
          <a:off x="0" y="0"/>
          <a:ext cx="0" cy="0"/>
          <a:chOff x="0" y="0"/>
          <a:chExt cx="0" cy="0"/>
        </a:xfrm>
      </p:grpSpPr>
      <p:sp>
        <p:nvSpPr>
          <p:cNvPr id="2947" name="Google Shape;2947;p1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48" name="Google Shape;2948;p1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2949"/>
        <p:cNvGrpSpPr/>
        <p:nvPr/>
      </p:nvGrpSpPr>
      <p:grpSpPr>
        <a:xfrm>
          <a:off x="0" y="0"/>
          <a:ext cx="0" cy="0"/>
          <a:chOff x="0" y="0"/>
          <a:chExt cx="0" cy="0"/>
        </a:xfrm>
      </p:grpSpPr>
      <p:sp>
        <p:nvSpPr>
          <p:cNvPr id="2950" name="Google Shape;2950;p2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51" name="Google Shape;2951;p2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2952"/>
        <p:cNvGrpSpPr/>
        <p:nvPr/>
      </p:nvGrpSpPr>
      <p:grpSpPr>
        <a:xfrm>
          <a:off x="0" y="0"/>
          <a:ext cx="0" cy="0"/>
          <a:chOff x="0" y="0"/>
          <a:chExt cx="0" cy="0"/>
        </a:xfrm>
      </p:grpSpPr>
      <p:sp>
        <p:nvSpPr>
          <p:cNvPr id="2953" name="Google Shape;2953;p2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54" name="Google Shape;2954;p2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2955"/>
        <p:cNvGrpSpPr/>
        <p:nvPr/>
      </p:nvGrpSpPr>
      <p:grpSpPr>
        <a:xfrm>
          <a:off x="0" y="0"/>
          <a:ext cx="0" cy="0"/>
          <a:chOff x="0" y="0"/>
          <a:chExt cx="0" cy="0"/>
        </a:xfrm>
      </p:grpSpPr>
      <p:sp>
        <p:nvSpPr>
          <p:cNvPr id="2956" name="Google Shape;2956;p202"/>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57" name="Google Shape;2957;p2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2958"/>
        <p:cNvGrpSpPr/>
        <p:nvPr/>
      </p:nvGrpSpPr>
      <p:grpSpPr>
        <a:xfrm>
          <a:off x="0" y="0"/>
          <a:ext cx="0" cy="0"/>
          <a:chOff x="0" y="0"/>
          <a:chExt cx="0" cy="0"/>
        </a:xfrm>
      </p:grpSpPr>
      <p:sp>
        <p:nvSpPr>
          <p:cNvPr id="2959" name="Google Shape;2959;p203"/>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60" name="Google Shape;2960;p2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85"/>
        <p:cNvGrpSpPr/>
        <p:nvPr/>
      </p:nvGrpSpPr>
      <p:grpSpPr>
        <a:xfrm>
          <a:off x="0" y="0"/>
          <a:ext cx="0" cy="0"/>
          <a:chOff x="0" y="0"/>
          <a:chExt cx="0" cy="0"/>
        </a:xfrm>
      </p:grpSpPr>
      <p:sp>
        <p:nvSpPr>
          <p:cNvPr id="186" name="Google Shape;186;p22"/>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 name="Google Shape;187;p22"/>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8" name="Google Shape;188;p22"/>
          <p:cNvGrpSpPr/>
          <p:nvPr/>
        </p:nvGrpSpPr>
        <p:grpSpPr>
          <a:xfrm>
            <a:off x="633107" y="622069"/>
            <a:ext cx="948486" cy="279733"/>
            <a:chOff x="20929561" y="12311319"/>
            <a:chExt cx="2529297" cy="745954"/>
          </a:xfrm>
        </p:grpSpPr>
        <p:grpSp>
          <p:nvGrpSpPr>
            <p:cNvPr id="189" name="Google Shape;189;p22"/>
            <p:cNvGrpSpPr/>
            <p:nvPr/>
          </p:nvGrpSpPr>
          <p:grpSpPr>
            <a:xfrm>
              <a:off x="20929561" y="12311319"/>
              <a:ext cx="2433857" cy="745954"/>
              <a:chOff x="20929561" y="12311319"/>
              <a:chExt cx="2433857" cy="745954"/>
            </a:xfrm>
          </p:grpSpPr>
          <p:sp>
            <p:nvSpPr>
              <p:cNvPr id="190" name="Google Shape;190;p2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1" name="Google Shape;191;p2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92" name="Google Shape;192;p22"/>
              <p:cNvGrpSpPr/>
              <p:nvPr/>
            </p:nvGrpSpPr>
            <p:grpSpPr>
              <a:xfrm>
                <a:off x="22582537" y="12311321"/>
                <a:ext cx="780881" cy="745730"/>
                <a:chOff x="22582537" y="12311321"/>
                <a:chExt cx="780881" cy="745730"/>
              </a:xfrm>
            </p:grpSpPr>
            <p:grpSp>
              <p:nvGrpSpPr>
                <p:cNvPr id="193" name="Google Shape;193;p22"/>
                <p:cNvGrpSpPr/>
                <p:nvPr/>
              </p:nvGrpSpPr>
              <p:grpSpPr>
                <a:xfrm>
                  <a:off x="22582537" y="12311321"/>
                  <a:ext cx="780881" cy="745730"/>
                  <a:chOff x="22582537" y="12311321"/>
                  <a:chExt cx="780881" cy="745730"/>
                </a:xfrm>
              </p:grpSpPr>
              <p:sp>
                <p:nvSpPr>
                  <p:cNvPr id="194" name="Google Shape;194;p2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5" name="Google Shape;195;p2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6" name="Google Shape;196;p2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97" name="Google Shape;197;p2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2961"/>
        <p:cNvGrpSpPr/>
        <p:nvPr/>
      </p:nvGrpSpPr>
      <p:grpSpPr>
        <a:xfrm>
          <a:off x="0" y="0"/>
          <a:ext cx="0" cy="0"/>
          <a:chOff x="0" y="0"/>
          <a:chExt cx="0" cy="0"/>
        </a:xfrm>
      </p:grpSpPr>
      <p:sp>
        <p:nvSpPr>
          <p:cNvPr id="2962" name="Google Shape;2962;p204"/>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63" name="Google Shape;2963;p2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2964"/>
        <p:cNvGrpSpPr/>
        <p:nvPr/>
      </p:nvGrpSpPr>
      <p:grpSpPr>
        <a:xfrm>
          <a:off x="0" y="0"/>
          <a:ext cx="0" cy="0"/>
          <a:chOff x="0" y="0"/>
          <a:chExt cx="0" cy="0"/>
        </a:xfrm>
      </p:grpSpPr>
      <p:sp>
        <p:nvSpPr>
          <p:cNvPr id="2965" name="Google Shape;2965;p205"/>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66" name="Google Shape;2966;p205"/>
          <p:cNvSpPr/>
          <p:nvPr/>
        </p:nvSpPr>
        <p:spPr>
          <a:xfrm>
            <a:off x="322164" y="778669"/>
            <a:ext cx="85422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67" name="Google Shape;2967;p205"/>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68" name="Google Shape;2968;p2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cxnSp>
        <p:nvCxnSpPr>
          <p:cNvPr id="2969" name="Google Shape;2969;p205"/>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0" name="Google Shape;2970;p205"/>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1" name="Google Shape;2971;p205"/>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2" name="Google Shape;2972;p205"/>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3" name="Google Shape;2973;p205"/>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4" name="Google Shape;2974;p205"/>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5" name="Google Shape;2975;p205"/>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6" name="Google Shape;2976;p205"/>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2977"/>
        <p:cNvGrpSpPr/>
        <p:nvPr/>
      </p:nvGrpSpPr>
      <p:grpSpPr>
        <a:xfrm>
          <a:off x="0" y="0"/>
          <a:ext cx="0" cy="0"/>
          <a:chOff x="0" y="0"/>
          <a:chExt cx="0" cy="0"/>
        </a:xfrm>
      </p:grpSpPr>
      <p:sp>
        <p:nvSpPr>
          <p:cNvPr id="2978" name="Google Shape;2978;p206"/>
          <p:cNvSpPr/>
          <p:nvPr/>
        </p:nvSpPr>
        <p:spPr>
          <a:xfrm>
            <a:off x="3447800" y="676125"/>
            <a:ext cx="5401200" cy="3595800"/>
          </a:xfrm>
          <a:prstGeom prst="roundRect">
            <a:avLst>
              <a:gd name="adj" fmla="val 3042"/>
            </a:avLst>
          </a:prstGeom>
          <a:solidFill>
            <a:srgbClr val="EDF1FF"/>
          </a:solidFill>
          <a:ln>
            <a:noFill/>
          </a:ln>
        </p:spPr>
        <p:txBody>
          <a:bodyPr spcFirstLastPara="1" wrap="square" lIns="274300" tIns="274300" rIns="274300" bIns="274300" anchor="t" anchorCtr="0">
            <a:noAutofit/>
          </a:bodyPr>
          <a:lstStyle/>
          <a:p>
            <a:pPr marL="0" lvl="0" indent="0" algn="l" rtl="0">
              <a:lnSpc>
                <a:spcPct val="125000"/>
              </a:lnSpc>
              <a:spcBef>
                <a:spcPts val="1200"/>
              </a:spcBef>
              <a:spcAft>
                <a:spcPts val="0"/>
              </a:spcAft>
              <a:buNone/>
            </a:pPr>
            <a:endParaRPr sz="1000">
              <a:solidFill>
                <a:srgbClr val="25146F"/>
              </a:solidFill>
              <a:latin typeface="Inter"/>
              <a:ea typeface="Inter"/>
              <a:cs typeface="Inter"/>
              <a:sym typeface="Inter"/>
            </a:endParaRPr>
          </a:p>
        </p:txBody>
      </p:sp>
      <p:sp>
        <p:nvSpPr>
          <p:cNvPr id="2979" name="Google Shape;2979;p206"/>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80" name="Google Shape;2980;p206"/>
          <p:cNvSpPr txBox="1">
            <a:spLocks noGrp="1"/>
          </p:cNvSpPr>
          <p:nvPr>
            <p:ph type="title"/>
          </p:nvPr>
        </p:nvSpPr>
        <p:spPr>
          <a:xfrm>
            <a:off x="3743075" y="1518090"/>
            <a:ext cx="4767000" cy="491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81" name="Google Shape;2981;p2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982" name="Google Shape;2982;p206"/>
          <p:cNvSpPr/>
          <p:nvPr/>
        </p:nvSpPr>
        <p:spPr>
          <a:xfrm>
            <a:off x="1545825" y="4035623"/>
            <a:ext cx="473400" cy="4737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83" name="Google Shape;2983;p206"/>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84" name="Google Shape;2984;p206"/>
          <p:cNvSpPr>
            <a:spLocks noGrp="1"/>
          </p:cNvSpPr>
          <p:nvPr>
            <p:ph type="pic" idx="2"/>
          </p:nvPr>
        </p:nvSpPr>
        <p:spPr>
          <a:xfrm>
            <a:off x="1396124" y="302419"/>
            <a:ext cx="765900" cy="765600"/>
          </a:xfrm>
          <a:prstGeom prst="ellipse">
            <a:avLst/>
          </a:prstGeom>
          <a:noFill/>
          <a:ln>
            <a:noFill/>
          </a:ln>
        </p:spPr>
      </p:sp>
      <p:sp>
        <p:nvSpPr>
          <p:cNvPr id="2985" name="Google Shape;2985;p206"/>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25"/>
          </a:p>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25"/>
          </a:p>
        </p:txBody>
      </p:sp>
      <p:sp>
        <p:nvSpPr>
          <p:cNvPr id="2986" name="Google Shape;2986;p206"/>
          <p:cNvSpPr>
            <a:spLocks noGrp="1"/>
          </p:cNvSpPr>
          <p:nvPr>
            <p:ph type="pic" idx="3"/>
          </p:nvPr>
        </p:nvSpPr>
        <p:spPr>
          <a:xfrm>
            <a:off x="3743076" y="940554"/>
            <a:ext cx="1566000" cy="429900"/>
          </a:xfrm>
          <a:prstGeom prst="rect">
            <a:avLst/>
          </a:prstGeom>
          <a:solidFill>
            <a:schemeClr val="lt2"/>
          </a:solidFill>
          <a:ln>
            <a:noFill/>
          </a:ln>
        </p:spPr>
      </p:sp>
      <p:sp>
        <p:nvSpPr>
          <p:cNvPr id="2987" name="Google Shape;2987;p206"/>
          <p:cNvSpPr txBox="1">
            <a:spLocks noGrp="1"/>
          </p:cNvSpPr>
          <p:nvPr>
            <p:ph type="subTitle" idx="1"/>
          </p:nvPr>
        </p:nvSpPr>
        <p:spPr>
          <a:xfrm>
            <a:off x="527313" y="1638225"/>
            <a:ext cx="2535600" cy="1433700"/>
          </a:xfrm>
          <a:prstGeom prst="rect">
            <a:avLst/>
          </a:prstGeom>
        </p:spPr>
        <p:txBody>
          <a:bodyPr spcFirstLastPara="1" wrap="square" lIns="34275" tIns="34275" rIns="34275" bIns="34275" anchor="t" anchorCtr="0">
            <a:noAutofit/>
          </a:bodyPr>
          <a:lstStyle>
            <a:lvl1pPr lvl="0" algn="ctr">
              <a:lnSpc>
                <a:spcPct val="99000"/>
              </a:lnSpc>
              <a:spcBef>
                <a:spcPts val="0"/>
              </a:spcBef>
              <a:spcAft>
                <a:spcPts val="0"/>
              </a:spcAft>
              <a:buSzPts val="1687"/>
              <a:buFont typeface="Poppins"/>
              <a:buNone/>
              <a:defRPr sz="1687" b="1">
                <a:latin typeface="Poppins"/>
                <a:ea typeface="Poppins"/>
                <a:cs typeface="Poppins"/>
                <a:sym typeface="Poppins"/>
              </a:defRPr>
            </a:lvl1pPr>
            <a:lvl2pPr lvl="1" algn="ctr">
              <a:lnSpc>
                <a:spcPct val="95000"/>
              </a:lnSpc>
              <a:spcBef>
                <a:spcPts val="0"/>
              </a:spcBef>
              <a:spcAft>
                <a:spcPts val="0"/>
              </a:spcAft>
              <a:buSzPts val="1687"/>
              <a:buFont typeface="Poppins"/>
              <a:buNone/>
              <a:defRPr sz="1687" b="1">
                <a:latin typeface="Poppins"/>
                <a:ea typeface="Poppins"/>
                <a:cs typeface="Poppins"/>
                <a:sym typeface="Poppins"/>
              </a:defRPr>
            </a:lvl2pPr>
            <a:lvl3pPr lvl="2" algn="ctr">
              <a:lnSpc>
                <a:spcPct val="95000"/>
              </a:lnSpc>
              <a:spcBef>
                <a:spcPts val="0"/>
              </a:spcBef>
              <a:spcAft>
                <a:spcPts val="0"/>
              </a:spcAft>
              <a:buSzPts val="1687"/>
              <a:buFont typeface="Poppins"/>
              <a:buNone/>
              <a:defRPr sz="1687" b="1">
                <a:latin typeface="Poppins"/>
                <a:ea typeface="Poppins"/>
                <a:cs typeface="Poppins"/>
                <a:sym typeface="Poppins"/>
              </a:defRPr>
            </a:lvl3pPr>
            <a:lvl4pPr lvl="3" algn="ctr">
              <a:lnSpc>
                <a:spcPct val="95000"/>
              </a:lnSpc>
              <a:spcBef>
                <a:spcPts val="0"/>
              </a:spcBef>
              <a:spcAft>
                <a:spcPts val="0"/>
              </a:spcAft>
              <a:buSzPts val="1687"/>
              <a:buFont typeface="Poppins"/>
              <a:buNone/>
              <a:defRPr sz="1687" b="1">
                <a:latin typeface="Poppins"/>
                <a:ea typeface="Poppins"/>
                <a:cs typeface="Poppins"/>
                <a:sym typeface="Poppins"/>
              </a:defRPr>
            </a:lvl4pPr>
            <a:lvl5pPr lvl="4" algn="ctr">
              <a:lnSpc>
                <a:spcPct val="95000"/>
              </a:lnSpc>
              <a:spcBef>
                <a:spcPts val="0"/>
              </a:spcBef>
              <a:spcAft>
                <a:spcPts val="0"/>
              </a:spcAft>
              <a:buSzPts val="1687"/>
              <a:buFont typeface="Poppins"/>
              <a:buNone/>
              <a:defRPr sz="1687" b="1">
                <a:latin typeface="Poppins"/>
                <a:ea typeface="Poppins"/>
                <a:cs typeface="Poppins"/>
                <a:sym typeface="Poppins"/>
              </a:defRPr>
            </a:lvl5pPr>
            <a:lvl6pPr lvl="5" algn="ctr">
              <a:lnSpc>
                <a:spcPct val="95000"/>
              </a:lnSpc>
              <a:spcBef>
                <a:spcPts val="0"/>
              </a:spcBef>
              <a:spcAft>
                <a:spcPts val="0"/>
              </a:spcAft>
              <a:buSzPts val="1687"/>
              <a:buFont typeface="Poppins"/>
              <a:buNone/>
              <a:defRPr sz="1687" b="1">
                <a:latin typeface="Poppins"/>
                <a:ea typeface="Poppins"/>
                <a:cs typeface="Poppins"/>
                <a:sym typeface="Poppins"/>
              </a:defRPr>
            </a:lvl6pPr>
            <a:lvl7pPr lvl="6" algn="ctr">
              <a:lnSpc>
                <a:spcPct val="95000"/>
              </a:lnSpc>
              <a:spcBef>
                <a:spcPts val="0"/>
              </a:spcBef>
              <a:spcAft>
                <a:spcPts val="0"/>
              </a:spcAft>
              <a:buSzPts val="1687"/>
              <a:buFont typeface="Poppins"/>
              <a:buNone/>
              <a:defRPr sz="1687" b="1">
                <a:latin typeface="Poppins"/>
                <a:ea typeface="Poppins"/>
                <a:cs typeface="Poppins"/>
                <a:sym typeface="Poppins"/>
              </a:defRPr>
            </a:lvl7pPr>
            <a:lvl8pPr lvl="7" algn="ctr">
              <a:lnSpc>
                <a:spcPct val="95000"/>
              </a:lnSpc>
              <a:spcBef>
                <a:spcPts val="0"/>
              </a:spcBef>
              <a:spcAft>
                <a:spcPts val="0"/>
              </a:spcAft>
              <a:buSzPts val="1687"/>
              <a:buFont typeface="Poppins"/>
              <a:buNone/>
              <a:defRPr sz="1687" b="1">
                <a:latin typeface="Poppins"/>
                <a:ea typeface="Poppins"/>
                <a:cs typeface="Poppins"/>
                <a:sym typeface="Poppins"/>
              </a:defRPr>
            </a:lvl8pPr>
            <a:lvl9pPr lvl="8" algn="ctr">
              <a:lnSpc>
                <a:spcPct val="95000"/>
              </a:lnSpc>
              <a:spcBef>
                <a:spcPts val="0"/>
              </a:spcBef>
              <a:spcAft>
                <a:spcPts val="0"/>
              </a:spcAft>
              <a:buSzPts val="1687"/>
              <a:buFont typeface="Poppins"/>
              <a:buNone/>
              <a:defRPr sz="1687" b="1">
                <a:latin typeface="Poppins"/>
                <a:ea typeface="Poppins"/>
                <a:cs typeface="Poppins"/>
                <a:sym typeface="Poppins"/>
              </a:defRPr>
            </a:lvl9pPr>
          </a:lstStyle>
          <a:p>
            <a:endParaRPr/>
          </a:p>
        </p:txBody>
      </p:sp>
      <p:sp>
        <p:nvSpPr>
          <p:cNvPr id="2988" name="Google Shape;2988;p206"/>
          <p:cNvSpPr txBox="1">
            <a:spLocks noGrp="1"/>
          </p:cNvSpPr>
          <p:nvPr>
            <p:ph type="body" idx="4"/>
          </p:nvPr>
        </p:nvSpPr>
        <p:spPr>
          <a:xfrm>
            <a:off x="3789500" y="2027375"/>
            <a:ext cx="4717800" cy="1174500"/>
          </a:xfrm>
          <a:prstGeom prst="rect">
            <a:avLst/>
          </a:prstGeom>
        </p:spPr>
        <p:txBody>
          <a:bodyPr spcFirstLastPara="1" wrap="square" lIns="0" tIns="0" rIns="0" bIns="0" anchor="t" anchorCtr="0">
            <a:noAutofit/>
          </a:bodyPr>
          <a:lstStyle>
            <a:lvl1pPr marL="457200" lvl="0" indent="-288602">
              <a:spcBef>
                <a:spcPts val="1350"/>
              </a:spcBef>
              <a:spcAft>
                <a:spcPts val="0"/>
              </a:spcAft>
              <a:buSzPts val="945"/>
              <a:buChar char="●"/>
              <a:defRPr/>
            </a:lvl1pPr>
            <a:lvl2pPr marL="914400" lvl="1" indent="-280031">
              <a:spcBef>
                <a:spcPts val="1350"/>
              </a:spcBef>
              <a:spcAft>
                <a:spcPts val="0"/>
              </a:spcAft>
              <a:buSzPts val="810"/>
              <a:buChar char="●"/>
              <a:defRPr/>
            </a:lvl2pPr>
            <a:lvl3pPr marL="1371600" lvl="2" indent="-271459">
              <a:spcBef>
                <a:spcPts val="1350"/>
              </a:spcBef>
              <a:spcAft>
                <a:spcPts val="0"/>
              </a:spcAft>
              <a:buSzPts val="675"/>
              <a:buChar char="●"/>
              <a:defRPr/>
            </a:lvl3pPr>
            <a:lvl4pPr marL="1828800" lvl="3" indent="-262887">
              <a:spcBef>
                <a:spcPts val="1350"/>
              </a:spcBef>
              <a:spcAft>
                <a:spcPts val="0"/>
              </a:spcAft>
              <a:buSzPts val="540"/>
              <a:buChar char="●"/>
              <a:defRPr/>
            </a:lvl4pPr>
            <a:lvl5pPr marL="2286000" lvl="4" indent="-254315">
              <a:spcBef>
                <a:spcPts val="1350"/>
              </a:spcBef>
              <a:spcAft>
                <a:spcPts val="0"/>
              </a:spcAft>
              <a:buSzPts val="405"/>
              <a:buChar char="●"/>
              <a:defRPr/>
            </a:lvl5pPr>
            <a:lvl6pPr marL="2743200" lvl="5" indent="-240505">
              <a:spcBef>
                <a:spcPts val="375"/>
              </a:spcBef>
              <a:spcAft>
                <a:spcPts val="0"/>
              </a:spcAft>
              <a:buSzPts val="187"/>
              <a:buChar char="•"/>
              <a:defRPr/>
            </a:lvl6pPr>
            <a:lvl7pPr marL="3200400" lvl="6" indent="-240505">
              <a:spcBef>
                <a:spcPts val="375"/>
              </a:spcBef>
              <a:spcAft>
                <a:spcPts val="0"/>
              </a:spcAft>
              <a:buSzPts val="187"/>
              <a:buChar char="•"/>
              <a:defRPr/>
            </a:lvl7pPr>
            <a:lvl8pPr marL="3657600" lvl="7" indent="-240505">
              <a:spcBef>
                <a:spcPts val="375"/>
              </a:spcBef>
              <a:spcAft>
                <a:spcPts val="0"/>
              </a:spcAft>
              <a:buSzPts val="187"/>
              <a:buChar char="•"/>
              <a:defRPr/>
            </a:lvl8pPr>
            <a:lvl9pPr marL="4114800" lvl="8" indent="-240505">
              <a:spcBef>
                <a:spcPts val="375"/>
              </a:spcBef>
              <a:spcAft>
                <a:spcPts val="0"/>
              </a:spcAft>
              <a:buSzPts val="187"/>
              <a:buChar char="•"/>
              <a:defRPr/>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2989"/>
        <p:cNvGrpSpPr/>
        <p:nvPr/>
      </p:nvGrpSpPr>
      <p:grpSpPr>
        <a:xfrm>
          <a:off x="0" y="0"/>
          <a:ext cx="0" cy="0"/>
          <a:chOff x="0" y="0"/>
          <a:chExt cx="0" cy="0"/>
        </a:xfrm>
      </p:grpSpPr>
      <p:sp>
        <p:nvSpPr>
          <p:cNvPr id="2990" name="Google Shape;2990;p2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2991"/>
        <p:cNvGrpSpPr/>
        <p:nvPr/>
      </p:nvGrpSpPr>
      <p:grpSpPr>
        <a:xfrm>
          <a:off x="0" y="0"/>
          <a:ext cx="0" cy="0"/>
          <a:chOff x="0" y="0"/>
          <a:chExt cx="0" cy="0"/>
        </a:xfrm>
      </p:grpSpPr>
      <p:sp>
        <p:nvSpPr>
          <p:cNvPr id="2992" name="Google Shape;2992;p208"/>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93" name="Google Shape;2993;p208"/>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94" name="Google Shape;2994;p2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995" name="Google Shape;2995;p208"/>
          <p:cNvGrpSpPr/>
          <p:nvPr/>
        </p:nvGrpSpPr>
        <p:grpSpPr>
          <a:xfrm>
            <a:off x="4363971" y="1237055"/>
            <a:ext cx="473625" cy="473625"/>
            <a:chOff x="-5326064" y="9047077"/>
            <a:chExt cx="1263000" cy="1263000"/>
          </a:xfrm>
        </p:grpSpPr>
        <p:sp>
          <p:nvSpPr>
            <p:cNvPr id="2996" name="Google Shape;2996;p208"/>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97" name="Google Shape;2997;p208"/>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998" name="Google Shape;2998;p208"/>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2999" name="Google Shape;2999;p208"/>
          <p:cNvGrpSpPr/>
          <p:nvPr/>
        </p:nvGrpSpPr>
        <p:grpSpPr>
          <a:xfrm>
            <a:off x="8381796" y="4822425"/>
            <a:ext cx="537710" cy="158585"/>
            <a:chOff x="22351457" y="12859799"/>
            <a:chExt cx="1433894" cy="422893"/>
          </a:xfrm>
        </p:grpSpPr>
        <p:grpSp>
          <p:nvGrpSpPr>
            <p:cNvPr id="3000" name="Google Shape;3000;p208"/>
            <p:cNvGrpSpPr/>
            <p:nvPr/>
          </p:nvGrpSpPr>
          <p:grpSpPr>
            <a:xfrm>
              <a:off x="22351457" y="12859799"/>
              <a:ext cx="1379787" cy="422893"/>
              <a:chOff x="22351457" y="12859799"/>
              <a:chExt cx="1379787" cy="422893"/>
            </a:xfrm>
          </p:grpSpPr>
          <p:sp>
            <p:nvSpPr>
              <p:cNvPr id="3001" name="Google Shape;3001;p20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02" name="Google Shape;3002;p20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03" name="Google Shape;3003;p208"/>
              <p:cNvGrpSpPr/>
              <p:nvPr/>
            </p:nvGrpSpPr>
            <p:grpSpPr>
              <a:xfrm>
                <a:off x="23288552" y="12859801"/>
                <a:ext cx="442692" cy="422765"/>
                <a:chOff x="23288552" y="12859801"/>
                <a:chExt cx="442692" cy="422765"/>
              </a:xfrm>
            </p:grpSpPr>
            <p:grpSp>
              <p:nvGrpSpPr>
                <p:cNvPr id="3004" name="Google Shape;3004;p208"/>
                <p:cNvGrpSpPr/>
                <p:nvPr/>
              </p:nvGrpSpPr>
              <p:grpSpPr>
                <a:xfrm>
                  <a:off x="23288552" y="12859801"/>
                  <a:ext cx="442692" cy="422765"/>
                  <a:chOff x="23288552" y="12859801"/>
                  <a:chExt cx="442692" cy="422765"/>
                </a:xfrm>
              </p:grpSpPr>
              <p:sp>
                <p:nvSpPr>
                  <p:cNvPr id="3005" name="Google Shape;3005;p20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06" name="Google Shape;3006;p20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07" name="Google Shape;3007;p20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08" name="Google Shape;3008;p20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09" name="Google Shape;3009;p2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10" name="Google Shape;3010;p20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3011"/>
        <p:cNvGrpSpPr/>
        <p:nvPr/>
      </p:nvGrpSpPr>
      <p:grpSpPr>
        <a:xfrm>
          <a:off x="0" y="0"/>
          <a:ext cx="0" cy="0"/>
          <a:chOff x="0" y="0"/>
          <a:chExt cx="0" cy="0"/>
        </a:xfrm>
      </p:grpSpPr>
      <p:pic>
        <p:nvPicPr>
          <p:cNvPr id="3012" name="Google Shape;3012;p209"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3013" name="Google Shape;3013;p209"/>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14" name="Google Shape;3014;p209"/>
          <p:cNvGrpSpPr/>
          <p:nvPr/>
        </p:nvGrpSpPr>
        <p:grpSpPr>
          <a:xfrm>
            <a:off x="4363971" y="1237055"/>
            <a:ext cx="473625" cy="473625"/>
            <a:chOff x="-5326064" y="9047077"/>
            <a:chExt cx="1263000" cy="1263000"/>
          </a:xfrm>
        </p:grpSpPr>
        <p:sp>
          <p:nvSpPr>
            <p:cNvPr id="3015" name="Google Shape;3015;p209"/>
            <p:cNvSpPr/>
            <p:nvPr/>
          </p:nvSpPr>
          <p:spPr>
            <a:xfrm>
              <a:off x="-5326064" y="9047077"/>
              <a:ext cx="1263000" cy="1263000"/>
            </a:xfrm>
            <a:prstGeom prst="ellipse">
              <a:avLst/>
            </a:prstGeom>
            <a:solidFill>
              <a:srgbClr val="0370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16" name="Google Shape;3016;p209"/>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17" name="Google Shape;3017;p2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018" name="Google Shape;3018;p209"/>
          <p:cNvGrpSpPr/>
          <p:nvPr/>
        </p:nvGrpSpPr>
        <p:grpSpPr>
          <a:xfrm>
            <a:off x="8381796" y="4822425"/>
            <a:ext cx="537710" cy="158585"/>
            <a:chOff x="22351457" y="12859799"/>
            <a:chExt cx="1433894" cy="422893"/>
          </a:xfrm>
        </p:grpSpPr>
        <p:grpSp>
          <p:nvGrpSpPr>
            <p:cNvPr id="3019" name="Google Shape;3019;p209"/>
            <p:cNvGrpSpPr/>
            <p:nvPr/>
          </p:nvGrpSpPr>
          <p:grpSpPr>
            <a:xfrm>
              <a:off x="22351457" y="12859799"/>
              <a:ext cx="1379787" cy="422893"/>
              <a:chOff x="22351457" y="12859799"/>
              <a:chExt cx="1379787" cy="422893"/>
            </a:xfrm>
          </p:grpSpPr>
          <p:sp>
            <p:nvSpPr>
              <p:cNvPr id="3020" name="Google Shape;3020;p20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21" name="Google Shape;3021;p20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22" name="Google Shape;3022;p209"/>
              <p:cNvGrpSpPr/>
              <p:nvPr/>
            </p:nvGrpSpPr>
            <p:grpSpPr>
              <a:xfrm>
                <a:off x="23288552" y="12859801"/>
                <a:ext cx="442692" cy="422765"/>
                <a:chOff x="23288552" y="12859801"/>
                <a:chExt cx="442692" cy="422765"/>
              </a:xfrm>
            </p:grpSpPr>
            <p:grpSp>
              <p:nvGrpSpPr>
                <p:cNvPr id="3023" name="Google Shape;3023;p209"/>
                <p:cNvGrpSpPr/>
                <p:nvPr/>
              </p:nvGrpSpPr>
              <p:grpSpPr>
                <a:xfrm>
                  <a:off x="23288552" y="12859801"/>
                  <a:ext cx="442692" cy="422765"/>
                  <a:chOff x="23288552" y="12859801"/>
                  <a:chExt cx="442692" cy="422765"/>
                </a:xfrm>
              </p:grpSpPr>
              <p:sp>
                <p:nvSpPr>
                  <p:cNvPr id="3024" name="Google Shape;3024;p20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25" name="Google Shape;3025;p20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26" name="Google Shape;3026;p20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27" name="Google Shape;3027;p20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28" name="Google Shape;3028;p2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29" name="Google Shape;3029;p20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3030" name="Google Shape;3030;p209"/>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031" name="Google Shape;3031;p209"/>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3032"/>
        <p:cNvGrpSpPr/>
        <p:nvPr/>
      </p:nvGrpSpPr>
      <p:grpSpPr>
        <a:xfrm>
          <a:off x="0" y="0"/>
          <a:ext cx="0" cy="0"/>
          <a:chOff x="0" y="0"/>
          <a:chExt cx="0" cy="0"/>
        </a:xfrm>
      </p:grpSpPr>
      <p:pic>
        <p:nvPicPr>
          <p:cNvPr id="3033" name="Google Shape;3033;p210"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034" name="Google Shape;3034;p210"/>
          <p:cNvSpPr>
            <a:spLocks noGrp="1"/>
          </p:cNvSpPr>
          <p:nvPr>
            <p:ph type="pic" idx="2"/>
          </p:nvPr>
        </p:nvSpPr>
        <p:spPr>
          <a:xfrm>
            <a:off x="809642" y="727999"/>
            <a:ext cx="3804900" cy="3702600"/>
          </a:xfrm>
          <a:prstGeom prst="roundRect">
            <a:avLst>
              <a:gd name="adj" fmla="val 3253"/>
            </a:avLst>
          </a:prstGeom>
          <a:noFill/>
          <a:ln>
            <a:noFill/>
          </a:ln>
        </p:spPr>
      </p:sp>
      <p:sp>
        <p:nvSpPr>
          <p:cNvPr id="3035" name="Google Shape;3035;p2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36" name="Google Shape;3036;p210"/>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037" name="Google Shape;3037;p210"/>
          <p:cNvSpPr txBox="1">
            <a:spLocks noGrp="1"/>
          </p:cNvSpPr>
          <p:nvPr>
            <p:ph type="subTitle" idx="1"/>
          </p:nvPr>
        </p:nvSpPr>
        <p:spPr>
          <a:xfrm>
            <a:off x="4761880" y="3186236"/>
            <a:ext cx="2908200" cy="2649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lt2"/>
              </a:buClr>
              <a:buSzPts val="810"/>
              <a:buNone/>
              <a:defRPr sz="900">
                <a:solidFill>
                  <a:schemeClr val="lt2"/>
                </a:solidFill>
                <a:latin typeface="Poppins Medium"/>
                <a:ea typeface="Poppins Medium"/>
                <a:cs typeface="Poppins Medium"/>
                <a:sym typeface="Poppins Medium"/>
              </a:defRPr>
            </a:lvl1pPr>
            <a:lvl2pPr lvl="1" algn="ctr">
              <a:lnSpc>
                <a:spcPct val="95000"/>
              </a:lnSpc>
              <a:spcBef>
                <a:spcPts val="1350"/>
              </a:spcBef>
              <a:spcAft>
                <a:spcPts val="0"/>
              </a:spcAft>
              <a:buClr>
                <a:schemeClr val="lt2"/>
              </a:buClr>
              <a:buSzPts val="675"/>
              <a:buNone/>
              <a:defRPr sz="750">
                <a:solidFill>
                  <a:schemeClr val="lt2"/>
                </a:solidFill>
              </a:defRPr>
            </a:lvl2pPr>
            <a:lvl3pPr lvl="2" algn="ctr">
              <a:lnSpc>
                <a:spcPct val="95000"/>
              </a:lnSpc>
              <a:spcBef>
                <a:spcPts val="1350"/>
              </a:spcBef>
              <a:spcAft>
                <a:spcPts val="0"/>
              </a:spcAft>
              <a:buClr>
                <a:schemeClr val="lt2"/>
              </a:buClr>
              <a:buSzPts val="607"/>
              <a:buNone/>
              <a:defRPr sz="675">
                <a:solidFill>
                  <a:schemeClr val="lt2"/>
                </a:solidFill>
              </a:defRPr>
            </a:lvl3pPr>
            <a:lvl4pPr lvl="3" algn="ctr">
              <a:lnSpc>
                <a:spcPct val="95000"/>
              </a:lnSpc>
              <a:spcBef>
                <a:spcPts val="1350"/>
              </a:spcBef>
              <a:spcAft>
                <a:spcPts val="0"/>
              </a:spcAft>
              <a:buClr>
                <a:schemeClr val="lt2"/>
              </a:buClr>
              <a:buSzPts val="540"/>
              <a:buNone/>
              <a:defRPr sz="600">
                <a:solidFill>
                  <a:schemeClr val="lt2"/>
                </a:solidFill>
              </a:defRPr>
            </a:lvl4pPr>
            <a:lvl5pPr lvl="4" algn="ctr">
              <a:lnSpc>
                <a:spcPct val="95000"/>
              </a:lnSpc>
              <a:spcBef>
                <a:spcPts val="1350"/>
              </a:spcBef>
              <a:spcAft>
                <a:spcPts val="0"/>
              </a:spcAft>
              <a:buClr>
                <a:schemeClr val="lt2"/>
              </a:buClr>
              <a:buSzPts val="540"/>
              <a:buNone/>
              <a:defRPr sz="600">
                <a:solidFill>
                  <a:schemeClr val="lt2"/>
                </a:solidFill>
              </a:defRPr>
            </a:lvl5pPr>
            <a:lvl6pPr lvl="5" algn="ctr">
              <a:lnSpc>
                <a:spcPct val="90000"/>
              </a:lnSpc>
              <a:spcBef>
                <a:spcPts val="375"/>
              </a:spcBef>
              <a:spcAft>
                <a:spcPts val="0"/>
              </a:spcAft>
              <a:buClr>
                <a:schemeClr val="lt2"/>
              </a:buClr>
              <a:buSzPts val="600"/>
              <a:buNone/>
              <a:defRPr sz="600">
                <a:solidFill>
                  <a:schemeClr val="lt2"/>
                </a:solidFill>
              </a:defRPr>
            </a:lvl6pPr>
            <a:lvl7pPr lvl="6" algn="ctr">
              <a:lnSpc>
                <a:spcPct val="90000"/>
              </a:lnSpc>
              <a:spcBef>
                <a:spcPts val="375"/>
              </a:spcBef>
              <a:spcAft>
                <a:spcPts val="0"/>
              </a:spcAft>
              <a:buClr>
                <a:schemeClr val="lt2"/>
              </a:buClr>
              <a:buSzPts val="600"/>
              <a:buNone/>
              <a:defRPr sz="600">
                <a:solidFill>
                  <a:schemeClr val="lt2"/>
                </a:solidFill>
              </a:defRPr>
            </a:lvl7pPr>
            <a:lvl8pPr lvl="7" algn="ctr">
              <a:lnSpc>
                <a:spcPct val="90000"/>
              </a:lnSpc>
              <a:spcBef>
                <a:spcPts val="375"/>
              </a:spcBef>
              <a:spcAft>
                <a:spcPts val="0"/>
              </a:spcAft>
              <a:buClr>
                <a:schemeClr val="lt2"/>
              </a:buClr>
              <a:buSzPts val="600"/>
              <a:buNone/>
              <a:defRPr sz="600">
                <a:solidFill>
                  <a:schemeClr val="lt2"/>
                </a:solidFill>
              </a:defRPr>
            </a:lvl8pPr>
            <a:lvl9pPr lvl="8" algn="ctr">
              <a:lnSpc>
                <a:spcPct val="90000"/>
              </a:lnSpc>
              <a:spcBef>
                <a:spcPts val="375"/>
              </a:spcBef>
              <a:spcAft>
                <a:spcPts val="0"/>
              </a:spcAft>
              <a:buClr>
                <a:schemeClr val="lt2"/>
              </a:buClr>
              <a:buSzPts val="600"/>
              <a:buNone/>
              <a:defRPr sz="600">
                <a:solidFill>
                  <a:schemeClr val="lt2"/>
                </a:solidFill>
              </a:defRPr>
            </a:lvl9pPr>
          </a:lstStyle>
          <a:p>
            <a:endParaRPr/>
          </a:p>
        </p:txBody>
      </p:sp>
      <p:grpSp>
        <p:nvGrpSpPr>
          <p:cNvPr id="3038" name="Google Shape;3038;p210"/>
          <p:cNvGrpSpPr/>
          <p:nvPr/>
        </p:nvGrpSpPr>
        <p:grpSpPr>
          <a:xfrm>
            <a:off x="8381796" y="4822425"/>
            <a:ext cx="537710" cy="158585"/>
            <a:chOff x="22351457" y="12859799"/>
            <a:chExt cx="1433894" cy="422893"/>
          </a:xfrm>
        </p:grpSpPr>
        <p:grpSp>
          <p:nvGrpSpPr>
            <p:cNvPr id="3039" name="Google Shape;3039;p210"/>
            <p:cNvGrpSpPr/>
            <p:nvPr/>
          </p:nvGrpSpPr>
          <p:grpSpPr>
            <a:xfrm>
              <a:off x="22351457" y="12859799"/>
              <a:ext cx="1379787" cy="422893"/>
              <a:chOff x="22351457" y="12859799"/>
              <a:chExt cx="1379787" cy="422893"/>
            </a:xfrm>
          </p:grpSpPr>
          <p:sp>
            <p:nvSpPr>
              <p:cNvPr id="3040" name="Google Shape;3040;p21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41" name="Google Shape;3041;p21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42" name="Google Shape;3042;p210"/>
              <p:cNvGrpSpPr/>
              <p:nvPr/>
            </p:nvGrpSpPr>
            <p:grpSpPr>
              <a:xfrm>
                <a:off x="23288552" y="12859801"/>
                <a:ext cx="442692" cy="422765"/>
                <a:chOff x="23288552" y="12859801"/>
                <a:chExt cx="442692" cy="422765"/>
              </a:xfrm>
            </p:grpSpPr>
            <p:grpSp>
              <p:nvGrpSpPr>
                <p:cNvPr id="3043" name="Google Shape;3043;p210"/>
                <p:cNvGrpSpPr/>
                <p:nvPr/>
              </p:nvGrpSpPr>
              <p:grpSpPr>
                <a:xfrm>
                  <a:off x="23288552" y="12859801"/>
                  <a:ext cx="442692" cy="422765"/>
                  <a:chOff x="23288552" y="12859801"/>
                  <a:chExt cx="442692" cy="422765"/>
                </a:xfrm>
              </p:grpSpPr>
              <p:sp>
                <p:nvSpPr>
                  <p:cNvPr id="3044" name="Google Shape;3044;p21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45" name="Google Shape;3045;p21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46" name="Google Shape;3046;p21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47" name="Google Shape;3047;p21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48" name="Google Shape;3048;p21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49" name="Google Shape;3049;p210"/>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3050"/>
        <p:cNvGrpSpPr/>
        <p:nvPr/>
      </p:nvGrpSpPr>
      <p:grpSpPr>
        <a:xfrm>
          <a:off x="0" y="0"/>
          <a:ext cx="0" cy="0"/>
          <a:chOff x="0" y="0"/>
          <a:chExt cx="0" cy="0"/>
        </a:xfrm>
      </p:grpSpPr>
      <p:sp>
        <p:nvSpPr>
          <p:cNvPr id="3051" name="Google Shape;3051;p2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52" name="Google Shape;3052;p211"/>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53" name="Google Shape;3053;p211"/>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grpSp>
        <p:nvGrpSpPr>
          <p:cNvPr id="3054" name="Google Shape;3054;p211"/>
          <p:cNvGrpSpPr/>
          <p:nvPr/>
        </p:nvGrpSpPr>
        <p:grpSpPr>
          <a:xfrm>
            <a:off x="4356948" y="1194032"/>
            <a:ext cx="428662" cy="428662"/>
            <a:chOff x="-5326064" y="9047077"/>
            <a:chExt cx="1263000" cy="1263000"/>
          </a:xfrm>
        </p:grpSpPr>
        <p:sp>
          <p:nvSpPr>
            <p:cNvPr id="3055" name="Google Shape;3055;p211"/>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56" name="Google Shape;3056;p211"/>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57" name="Google Shape;3057;p211"/>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058" name="Google Shape;3058;p211"/>
          <p:cNvGrpSpPr/>
          <p:nvPr/>
        </p:nvGrpSpPr>
        <p:grpSpPr>
          <a:xfrm>
            <a:off x="8381796" y="4822425"/>
            <a:ext cx="537710" cy="158585"/>
            <a:chOff x="22351457" y="12859799"/>
            <a:chExt cx="1433894" cy="422893"/>
          </a:xfrm>
        </p:grpSpPr>
        <p:grpSp>
          <p:nvGrpSpPr>
            <p:cNvPr id="3059" name="Google Shape;3059;p211"/>
            <p:cNvGrpSpPr/>
            <p:nvPr/>
          </p:nvGrpSpPr>
          <p:grpSpPr>
            <a:xfrm>
              <a:off x="22351457" y="12859799"/>
              <a:ext cx="1379787" cy="422893"/>
              <a:chOff x="22351457" y="12859799"/>
              <a:chExt cx="1379787" cy="422893"/>
            </a:xfrm>
          </p:grpSpPr>
          <p:sp>
            <p:nvSpPr>
              <p:cNvPr id="3060" name="Google Shape;3060;p21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61" name="Google Shape;3061;p21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62" name="Google Shape;3062;p211"/>
              <p:cNvGrpSpPr/>
              <p:nvPr/>
            </p:nvGrpSpPr>
            <p:grpSpPr>
              <a:xfrm>
                <a:off x="23288552" y="12859801"/>
                <a:ext cx="442692" cy="422765"/>
                <a:chOff x="23288552" y="12859801"/>
                <a:chExt cx="442692" cy="422765"/>
              </a:xfrm>
            </p:grpSpPr>
            <p:grpSp>
              <p:nvGrpSpPr>
                <p:cNvPr id="3063" name="Google Shape;3063;p211"/>
                <p:cNvGrpSpPr/>
                <p:nvPr/>
              </p:nvGrpSpPr>
              <p:grpSpPr>
                <a:xfrm>
                  <a:off x="23288552" y="12859801"/>
                  <a:ext cx="442692" cy="422765"/>
                  <a:chOff x="23288552" y="12859801"/>
                  <a:chExt cx="442692" cy="422765"/>
                </a:xfrm>
              </p:grpSpPr>
              <p:sp>
                <p:nvSpPr>
                  <p:cNvPr id="3064" name="Google Shape;3064;p21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65" name="Google Shape;3065;p21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66" name="Google Shape;3066;p21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67" name="Google Shape;3067;p21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68" name="Google Shape;3068;p21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69" name="Google Shape;3069;p211"/>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3070"/>
        <p:cNvGrpSpPr/>
        <p:nvPr/>
      </p:nvGrpSpPr>
      <p:grpSpPr>
        <a:xfrm>
          <a:off x="0" y="0"/>
          <a:ext cx="0" cy="0"/>
          <a:chOff x="0" y="0"/>
          <a:chExt cx="0" cy="0"/>
        </a:xfrm>
      </p:grpSpPr>
      <p:sp>
        <p:nvSpPr>
          <p:cNvPr id="3071" name="Google Shape;3071;p2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72" name="Google Shape;3072;p21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3073" name="Google Shape;3073;p212"/>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27175" algn="l">
              <a:lnSpc>
                <a:spcPct val="100000"/>
              </a:lnSpc>
              <a:spcBef>
                <a:spcPts val="0"/>
              </a:spcBef>
              <a:spcAft>
                <a:spcPts val="0"/>
              </a:spcAft>
              <a:buClr>
                <a:schemeClr val="lt1"/>
              </a:buClr>
              <a:buSzPts val="1552"/>
              <a:buChar char="●"/>
              <a:defRPr sz="1725">
                <a:solidFill>
                  <a:schemeClr val="lt1"/>
                </a:solidFill>
              </a:defRPr>
            </a:lvl1pPr>
            <a:lvl2pPr marL="914400" lvl="1" indent="-327175" algn="l">
              <a:lnSpc>
                <a:spcPct val="100000"/>
              </a:lnSpc>
              <a:spcBef>
                <a:spcPts val="0"/>
              </a:spcBef>
              <a:spcAft>
                <a:spcPts val="0"/>
              </a:spcAft>
              <a:buClr>
                <a:schemeClr val="lt1"/>
              </a:buClr>
              <a:buSzPts val="1552"/>
              <a:buChar char="●"/>
              <a:defRPr sz="1725">
                <a:solidFill>
                  <a:schemeClr val="lt1"/>
                </a:solidFill>
              </a:defRPr>
            </a:lvl2pPr>
            <a:lvl3pPr marL="1371600" lvl="2" indent="-314317" algn="l">
              <a:lnSpc>
                <a:spcPct val="100000"/>
              </a:lnSpc>
              <a:spcBef>
                <a:spcPts val="0"/>
              </a:spcBef>
              <a:spcAft>
                <a:spcPts val="0"/>
              </a:spcAft>
              <a:buClr>
                <a:schemeClr val="lt1"/>
              </a:buClr>
              <a:buSzPts val="1350"/>
              <a:buChar char="●"/>
              <a:defRPr sz="1500">
                <a:solidFill>
                  <a:schemeClr val="lt1"/>
                </a:solidFill>
              </a:defRPr>
            </a:lvl3pPr>
            <a:lvl4pPr marL="1828800" lvl="3" indent="-297174" algn="l">
              <a:lnSpc>
                <a:spcPct val="100000"/>
              </a:lnSpc>
              <a:spcBef>
                <a:spcPts val="0"/>
              </a:spcBef>
              <a:spcAft>
                <a:spcPts val="0"/>
              </a:spcAft>
              <a:buClr>
                <a:schemeClr val="lt1"/>
              </a:buClr>
              <a:buSzPts val="1080"/>
              <a:buChar char="●"/>
              <a:defRPr sz="1200">
                <a:solidFill>
                  <a:schemeClr val="lt1"/>
                </a:solidFill>
              </a:defRPr>
            </a:lvl4pPr>
            <a:lvl5pPr marL="2286000" lvl="4" indent="-280031" algn="l">
              <a:lnSpc>
                <a:spcPct val="100000"/>
              </a:lnSpc>
              <a:spcBef>
                <a:spcPts val="0"/>
              </a:spcBef>
              <a:spcAft>
                <a:spcPts val="0"/>
              </a:spcAft>
              <a:buClr>
                <a:schemeClr val="lt1"/>
              </a:buClr>
              <a:buSzPts val="810"/>
              <a:buChar char="●"/>
              <a:defRPr sz="900">
                <a:solidFill>
                  <a:schemeClr val="lt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grpSp>
        <p:nvGrpSpPr>
          <p:cNvPr id="3074" name="Google Shape;3074;p212"/>
          <p:cNvGrpSpPr/>
          <p:nvPr/>
        </p:nvGrpSpPr>
        <p:grpSpPr>
          <a:xfrm>
            <a:off x="7848585" y="4616745"/>
            <a:ext cx="948486" cy="279733"/>
            <a:chOff x="20929561" y="12311319"/>
            <a:chExt cx="2529297" cy="745954"/>
          </a:xfrm>
        </p:grpSpPr>
        <p:grpSp>
          <p:nvGrpSpPr>
            <p:cNvPr id="3075" name="Google Shape;3075;p212"/>
            <p:cNvGrpSpPr/>
            <p:nvPr/>
          </p:nvGrpSpPr>
          <p:grpSpPr>
            <a:xfrm>
              <a:off x="20929561" y="12311319"/>
              <a:ext cx="2433857" cy="745954"/>
              <a:chOff x="20929561" y="12311319"/>
              <a:chExt cx="2433857" cy="745954"/>
            </a:xfrm>
          </p:grpSpPr>
          <p:sp>
            <p:nvSpPr>
              <p:cNvPr id="3076" name="Google Shape;3076;p21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77" name="Google Shape;3077;p21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78" name="Google Shape;3078;p212"/>
              <p:cNvGrpSpPr/>
              <p:nvPr/>
            </p:nvGrpSpPr>
            <p:grpSpPr>
              <a:xfrm>
                <a:off x="22582537" y="12311321"/>
                <a:ext cx="780881" cy="745730"/>
                <a:chOff x="22582537" y="12311321"/>
                <a:chExt cx="780881" cy="745730"/>
              </a:xfrm>
            </p:grpSpPr>
            <p:grpSp>
              <p:nvGrpSpPr>
                <p:cNvPr id="3079" name="Google Shape;3079;p212"/>
                <p:cNvGrpSpPr/>
                <p:nvPr/>
              </p:nvGrpSpPr>
              <p:grpSpPr>
                <a:xfrm>
                  <a:off x="22582537" y="12311321"/>
                  <a:ext cx="780881" cy="745730"/>
                  <a:chOff x="22582537" y="12311321"/>
                  <a:chExt cx="780881" cy="745730"/>
                </a:xfrm>
              </p:grpSpPr>
              <p:sp>
                <p:nvSpPr>
                  <p:cNvPr id="3080" name="Google Shape;3080;p21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81" name="Google Shape;3081;p21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82" name="Google Shape;3082;p21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83" name="Google Shape;3083;p21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3084"/>
        <p:cNvGrpSpPr/>
        <p:nvPr/>
      </p:nvGrpSpPr>
      <p:grpSpPr>
        <a:xfrm>
          <a:off x="0" y="0"/>
          <a:ext cx="0" cy="0"/>
          <a:chOff x="0" y="0"/>
          <a:chExt cx="0" cy="0"/>
        </a:xfrm>
      </p:grpSpPr>
      <p:sp>
        <p:nvSpPr>
          <p:cNvPr id="3085" name="Google Shape;3085;p213"/>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675"/>
              <a:buNone/>
              <a:defRPr sz="2550"/>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086" name="Google Shape;3086;p2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198"/>
        <p:cNvGrpSpPr/>
        <p:nvPr/>
      </p:nvGrpSpPr>
      <p:grpSpPr>
        <a:xfrm>
          <a:off x="0" y="0"/>
          <a:ext cx="0" cy="0"/>
          <a:chOff x="0" y="0"/>
          <a:chExt cx="0" cy="0"/>
        </a:xfrm>
      </p:grpSpPr>
      <p:pic>
        <p:nvPicPr>
          <p:cNvPr id="199" name="Google Shape;199;p23"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00" name="Google Shape;200;p23"/>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1" name="Google Shape;201;p23"/>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02" name="Google Shape;202;p23"/>
          <p:cNvGrpSpPr/>
          <p:nvPr/>
        </p:nvGrpSpPr>
        <p:grpSpPr>
          <a:xfrm>
            <a:off x="7564573" y="4241698"/>
            <a:ext cx="948486" cy="279733"/>
            <a:chOff x="20929561" y="12311319"/>
            <a:chExt cx="2529297" cy="745954"/>
          </a:xfrm>
        </p:grpSpPr>
        <p:grpSp>
          <p:nvGrpSpPr>
            <p:cNvPr id="203" name="Google Shape;203;p23"/>
            <p:cNvGrpSpPr/>
            <p:nvPr/>
          </p:nvGrpSpPr>
          <p:grpSpPr>
            <a:xfrm>
              <a:off x="20929561" y="12311319"/>
              <a:ext cx="2433857" cy="745954"/>
              <a:chOff x="20929561" y="12311319"/>
              <a:chExt cx="2433857" cy="745954"/>
            </a:xfrm>
          </p:grpSpPr>
          <p:sp>
            <p:nvSpPr>
              <p:cNvPr id="204" name="Google Shape;204;p23"/>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5" name="Google Shape;205;p23"/>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06" name="Google Shape;206;p23"/>
              <p:cNvGrpSpPr/>
              <p:nvPr/>
            </p:nvGrpSpPr>
            <p:grpSpPr>
              <a:xfrm>
                <a:off x="22582537" y="12311321"/>
                <a:ext cx="780881" cy="745730"/>
                <a:chOff x="22582537" y="12311321"/>
                <a:chExt cx="780881" cy="745730"/>
              </a:xfrm>
            </p:grpSpPr>
            <p:grpSp>
              <p:nvGrpSpPr>
                <p:cNvPr id="207" name="Google Shape;207;p23"/>
                <p:cNvGrpSpPr/>
                <p:nvPr/>
              </p:nvGrpSpPr>
              <p:grpSpPr>
                <a:xfrm>
                  <a:off x="22582537" y="12311321"/>
                  <a:ext cx="780881" cy="745730"/>
                  <a:chOff x="22582537" y="12311321"/>
                  <a:chExt cx="780881" cy="745730"/>
                </a:xfrm>
              </p:grpSpPr>
              <p:sp>
                <p:nvSpPr>
                  <p:cNvPr id="208" name="Google Shape;208;p23"/>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9" name="Google Shape;209;p23"/>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0" name="Google Shape;210;p23"/>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11" name="Google Shape;211;p23"/>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Headline + Body">
  <p:cSld name="TITLE_AND_BODY_3_1">
    <p:spTree>
      <p:nvGrpSpPr>
        <p:cNvPr id="1" name="Shape 3087"/>
        <p:cNvGrpSpPr/>
        <p:nvPr/>
      </p:nvGrpSpPr>
      <p:grpSpPr>
        <a:xfrm>
          <a:off x="0" y="0"/>
          <a:ext cx="0" cy="0"/>
          <a:chOff x="0" y="0"/>
          <a:chExt cx="0" cy="0"/>
        </a:xfrm>
      </p:grpSpPr>
      <p:sp>
        <p:nvSpPr>
          <p:cNvPr id="3088" name="Google Shape;3088;p214"/>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12"/>
              <a:buNone/>
              <a:defRPr sz="2812"/>
            </a:lvl1pPr>
            <a:lvl2pPr lvl="1" algn="l">
              <a:lnSpc>
                <a:spcPct val="115000"/>
              </a:lnSpc>
              <a:spcBef>
                <a:spcPts val="0"/>
              </a:spcBef>
              <a:spcAft>
                <a:spcPts val="0"/>
              </a:spcAft>
              <a:buSzPts val="2812"/>
              <a:buNone/>
              <a:defRPr sz="675"/>
            </a:lvl2pPr>
            <a:lvl3pPr lvl="2" algn="l">
              <a:lnSpc>
                <a:spcPct val="115000"/>
              </a:lnSpc>
              <a:spcBef>
                <a:spcPts val="0"/>
              </a:spcBef>
              <a:spcAft>
                <a:spcPts val="0"/>
              </a:spcAft>
              <a:buSzPts val="2812"/>
              <a:buNone/>
              <a:defRPr sz="675"/>
            </a:lvl3pPr>
            <a:lvl4pPr lvl="3" algn="l">
              <a:lnSpc>
                <a:spcPct val="115000"/>
              </a:lnSpc>
              <a:spcBef>
                <a:spcPts val="0"/>
              </a:spcBef>
              <a:spcAft>
                <a:spcPts val="0"/>
              </a:spcAft>
              <a:buSzPts val="2812"/>
              <a:buNone/>
              <a:defRPr sz="675"/>
            </a:lvl4pPr>
            <a:lvl5pPr lvl="4" algn="l">
              <a:lnSpc>
                <a:spcPct val="115000"/>
              </a:lnSpc>
              <a:spcBef>
                <a:spcPts val="0"/>
              </a:spcBef>
              <a:spcAft>
                <a:spcPts val="0"/>
              </a:spcAft>
              <a:buSzPts val="2812"/>
              <a:buNone/>
              <a:defRPr sz="675"/>
            </a:lvl5pPr>
            <a:lvl6pPr lvl="5" algn="l">
              <a:lnSpc>
                <a:spcPct val="115000"/>
              </a:lnSpc>
              <a:spcBef>
                <a:spcPts val="0"/>
              </a:spcBef>
              <a:spcAft>
                <a:spcPts val="0"/>
              </a:spcAft>
              <a:buSzPts val="2812"/>
              <a:buNone/>
              <a:defRPr sz="675"/>
            </a:lvl6pPr>
            <a:lvl7pPr lvl="6" algn="l">
              <a:lnSpc>
                <a:spcPct val="115000"/>
              </a:lnSpc>
              <a:spcBef>
                <a:spcPts val="0"/>
              </a:spcBef>
              <a:spcAft>
                <a:spcPts val="0"/>
              </a:spcAft>
              <a:buSzPts val="2812"/>
              <a:buNone/>
              <a:defRPr sz="675"/>
            </a:lvl7pPr>
            <a:lvl8pPr lvl="7" algn="l">
              <a:lnSpc>
                <a:spcPct val="115000"/>
              </a:lnSpc>
              <a:spcBef>
                <a:spcPts val="0"/>
              </a:spcBef>
              <a:spcAft>
                <a:spcPts val="0"/>
              </a:spcAft>
              <a:buSzPts val="2812"/>
              <a:buNone/>
              <a:defRPr sz="675"/>
            </a:lvl8pPr>
            <a:lvl9pPr lvl="8" algn="l">
              <a:lnSpc>
                <a:spcPct val="115000"/>
              </a:lnSpc>
              <a:spcBef>
                <a:spcPts val="0"/>
              </a:spcBef>
              <a:spcAft>
                <a:spcPts val="0"/>
              </a:spcAft>
              <a:buSzPts val="2812"/>
              <a:buNone/>
              <a:defRPr sz="675"/>
            </a:lvl9pPr>
          </a:lstStyle>
          <a:p>
            <a:endParaRPr/>
          </a:p>
        </p:txBody>
      </p:sp>
      <p:sp>
        <p:nvSpPr>
          <p:cNvPr id="3089" name="Google Shape;3089;p214"/>
          <p:cNvSpPr txBox="1">
            <a:spLocks noGrp="1"/>
          </p:cNvSpPr>
          <p:nvPr>
            <p:ph type="body" idx="1"/>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985" algn="l">
              <a:lnSpc>
                <a:spcPct val="115000"/>
              </a:lnSpc>
              <a:spcBef>
                <a:spcPts val="0"/>
              </a:spcBef>
              <a:spcAft>
                <a:spcPts val="0"/>
              </a:spcAft>
              <a:buClr>
                <a:schemeClr val="accent1"/>
              </a:buClr>
              <a:buSzPts val="1612"/>
              <a:buFont typeface="Inter"/>
              <a:buChar char="●"/>
              <a:defRPr sz="1050">
                <a:solidFill>
                  <a:schemeClr val="dk1"/>
                </a:solidFill>
                <a:latin typeface="Inter"/>
                <a:ea typeface="Inter"/>
                <a:cs typeface="Inter"/>
                <a:sym typeface="Inter"/>
              </a:defRPr>
            </a:lvl1pPr>
            <a:lvl2pPr marL="914400" lvl="1" indent="-316699" algn="l">
              <a:lnSpc>
                <a:spcPct val="115000"/>
              </a:lnSpc>
              <a:spcBef>
                <a:spcPts val="0"/>
              </a:spcBef>
              <a:spcAft>
                <a:spcPts val="0"/>
              </a:spcAft>
              <a:buClr>
                <a:schemeClr val="dk1"/>
              </a:buClr>
              <a:buSzPts val="1387"/>
              <a:buFont typeface="Inter"/>
              <a:buChar char="○"/>
              <a:defRPr sz="900">
                <a:solidFill>
                  <a:schemeClr val="dk1"/>
                </a:solidFill>
                <a:latin typeface="Inter"/>
                <a:ea typeface="Inter"/>
                <a:cs typeface="Inter"/>
                <a:sym typeface="Inter"/>
              </a:defRPr>
            </a:lvl2pPr>
            <a:lvl3pPr marL="1371600" lvl="2"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5pPr>
            <a:lvl6pPr marL="2743200" lvl="5"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6pPr>
            <a:lvl7pPr marL="3200400" lvl="6"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7pPr>
            <a:lvl8pPr marL="3657600" lvl="7"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3090" name="Google Shape;3090;p2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Headline | Blank">
  <p:cSld name="TITLE_ONLY_1">
    <p:spTree>
      <p:nvGrpSpPr>
        <p:cNvPr id="1" name="Shape 3091"/>
        <p:cNvGrpSpPr/>
        <p:nvPr/>
      </p:nvGrpSpPr>
      <p:grpSpPr>
        <a:xfrm>
          <a:off x="0" y="0"/>
          <a:ext cx="0" cy="0"/>
          <a:chOff x="0" y="0"/>
          <a:chExt cx="0" cy="0"/>
        </a:xfrm>
      </p:grpSpPr>
      <p:sp>
        <p:nvSpPr>
          <p:cNvPr id="3092" name="Google Shape;3092;p215"/>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550"/>
            </a:lvl1pPr>
            <a:lvl2pPr lvl="1" algn="l">
              <a:lnSpc>
                <a:spcPct val="100000"/>
              </a:lnSpc>
              <a:spcBef>
                <a:spcPts val="0"/>
              </a:spcBef>
              <a:spcAft>
                <a:spcPts val="0"/>
              </a:spcAft>
              <a:buSzPts val="2812"/>
              <a:buNone/>
              <a:defRPr sz="675"/>
            </a:lvl2pPr>
            <a:lvl3pPr lvl="2" algn="l">
              <a:lnSpc>
                <a:spcPct val="100000"/>
              </a:lnSpc>
              <a:spcBef>
                <a:spcPts val="0"/>
              </a:spcBef>
              <a:spcAft>
                <a:spcPts val="0"/>
              </a:spcAft>
              <a:buSzPts val="2812"/>
              <a:buNone/>
              <a:defRPr sz="675"/>
            </a:lvl3pPr>
            <a:lvl4pPr lvl="3" algn="l">
              <a:lnSpc>
                <a:spcPct val="100000"/>
              </a:lnSpc>
              <a:spcBef>
                <a:spcPts val="0"/>
              </a:spcBef>
              <a:spcAft>
                <a:spcPts val="0"/>
              </a:spcAft>
              <a:buSzPts val="2812"/>
              <a:buNone/>
              <a:defRPr sz="675"/>
            </a:lvl4pPr>
            <a:lvl5pPr lvl="4" algn="l">
              <a:lnSpc>
                <a:spcPct val="100000"/>
              </a:lnSpc>
              <a:spcBef>
                <a:spcPts val="0"/>
              </a:spcBef>
              <a:spcAft>
                <a:spcPts val="0"/>
              </a:spcAft>
              <a:buSzPts val="2812"/>
              <a:buNone/>
              <a:defRPr sz="675"/>
            </a:lvl5pPr>
            <a:lvl6pPr lvl="5" algn="l">
              <a:lnSpc>
                <a:spcPct val="100000"/>
              </a:lnSpc>
              <a:spcBef>
                <a:spcPts val="0"/>
              </a:spcBef>
              <a:spcAft>
                <a:spcPts val="0"/>
              </a:spcAft>
              <a:buSzPts val="2812"/>
              <a:buNone/>
              <a:defRPr sz="675"/>
            </a:lvl6pPr>
            <a:lvl7pPr lvl="6" algn="l">
              <a:lnSpc>
                <a:spcPct val="100000"/>
              </a:lnSpc>
              <a:spcBef>
                <a:spcPts val="0"/>
              </a:spcBef>
              <a:spcAft>
                <a:spcPts val="0"/>
              </a:spcAft>
              <a:buSzPts val="2812"/>
              <a:buNone/>
              <a:defRPr sz="675"/>
            </a:lvl7pPr>
            <a:lvl8pPr lvl="7" algn="l">
              <a:lnSpc>
                <a:spcPct val="100000"/>
              </a:lnSpc>
              <a:spcBef>
                <a:spcPts val="0"/>
              </a:spcBef>
              <a:spcAft>
                <a:spcPts val="0"/>
              </a:spcAft>
              <a:buSzPts val="2812"/>
              <a:buNone/>
              <a:defRPr sz="675"/>
            </a:lvl8pPr>
            <a:lvl9pPr lvl="8" algn="l">
              <a:lnSpc>
                <a:spcPct val="100000"/>
              </a:lnSpc>
              <a:spcBef>
                <a:spcPts val="0"/>
              </a:spcBef>
              <a:spcAft>
                <a:spcPts val="0"/>
              </a:spcAft>
              <a:buSzPts val="2812"/>
              <a:buNone/>
              <a:defRPr sz="675"/>
            </a:lvl9pPr>
          </a:lstStyle>
          <a:p>
            <a:endParaRPr/>
          </a:p>
        </p:txBody>
      </p:sp>
      <p:sp>
        <p:nvSpPr>
          <p:cNvPr id="3093" name="Google Shape;3093;p2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94"/>
        <p:cNvGrpSpPr/>
        <p:nvPr/>
      </p:nvGrpSpPr>
      <p:grpSpPr>
        <a:xfrm>
          <a:off x="0" y="0"/>
          <a:ext cx="0" cy="0"/>
          <a:chOff x="0" y="0"/>
          <a:chExt cx="0" cy="0"/>
        </a:xfrm>
      </p:grpSpPr>
      <p:sp>
        <p:nvSpPr>
          <p:cNvPr id="3095" name="Google Shape;3095;p216"/>
          <p:cNvSpPr txBox="1">
            <a:spLocks noGrp="1"/>
          </p:cNvSpPr>
          <p:nvPr>
            <p:ph type="ctrTitle"/>
          </p:nvPr>
        </p:nvSpPr>
        <p:spPr>
          <a:xfrm>
            <a:off x="311708" y="744575"/>
            <a:ext cx="8520600" cy="2052600"/>
          </a:xfrm>
          <a:prstGeom prst="rect">
            <a:avLst/>
          </a:prstGeom>
        </p:spPr>
        <p:txBody>
          <a:bodyPr spcFirstLastPara="1" wrap="square" lIns="34275" tIns="34275" rIns="34275" bIns="34275" anchor="b" anchorCtr="0">
            <a:noAutofit/>
          </a:bodyPr>
          <a:lstStyle>
            <a:lvl1pPr lvl="0" algn="ctr">
              <a:spcBef>
                <a:spcPts val="0"/>
              </a:spcBef>
              <a:spcAft>
                <a:spcPts val="0"/>
              </a:spcAft>
              <a:buSzPts val="5212"/>
              <a:buNone/>
              <a:defRPr sz="5212"/>
            </a:lvl1pPr>
            <a:lvl2pPr lvl="1" algn="ctr">
              <a:spcBef>
                <a:spcPts val="0"/>
              </a:spcBef>
              <a:spcAft>
                <a:spcPts val="0"/>
              </a:spcAft>
              <a:buSzPts val="5212"/>
              <a:buNone/>
              <a:defRPr sz="5212"/>
            </a:lvl2pPr>
            <a:lvl3pPr lvl="2" algn="ctr">
              <a:spcBef>
                <a:spcPts val="0"/>
              </a:spcBef>
              <a:spcAft>
                <a:spcPts val="0"/>
              </a:spcAft>
              <a:buSzPts val="5212"/>
              <a:buNone/>
              <a:defRPr sz="5212"/>
            </a:lvl3pPr>
            <a:lvl4pPr lvl="3" algn="ctr">
              <a:spcBef>
                <a:spcPts val="0"/>
              </a:spcBef>
              <a:spcAft>
                <a:spcPts val="0"/>
              </a:spcAft>
              <a:buSzPts val="5212"/>
              <a:buNone/>
              <a:defRPr sz="5212"/>
            </a:lvl4pPr>
            <a:lvl5pPr lvl="4" algn="ctr">
              <a:spcBef>
                <a:spcPts val="0"/>
              </a:spcBef>
              <a:spcAft>
                <a:spcPts val="0"/>
              </a:spcAft>
              <a:buSzPts val="5212"/>
              <a:buNone/>
              <a:defRPr sz="5212"/>
            </a:lvl5pPr>
            <a:lvl6pPr lvl="5" algn="ctr">
              <a:spcBef>
                <a:spcPts val="0"/>
              </a:spcBef>
              <a:spcAft>
                <a:spcPts val="0"/>
              </a:spcAft>
              <a:buSzPts val="5212"/>
              <a:buNone/>
              <a:defRPr sz="5212"/>
            </a:lvl6pPr>
            <a:lvl7pPr lvl="6" algn="ctr">
              <a:spcBef>
                <a:spcPts val="0"/>
              </a:spcBef>
              <a:spcAft>
                <a:spcPts val="0"/>
              </a:spcAft>
              <a:buSzPts val="5212"/>
              <a:buNone/>
              <a:defRPr sz="5212"/>
            </a:lvl7pPr>
            <a:lvl8pPr lvl="7" algn="ctr">
              <a:spcBef>
                <a:spcPts val="0"/>
              </a:spcBef>
              <a:spcAft>
                <a:spcPts val="0"/>
              </a:spcAft>
              <a:buSzPts val="5212"/>
              <a:buNone/>
              <a:defRPr sz="5212"/>
            </a:lvl8pPr>
            <a:lvl9pPr lvl="8" algn="ctr">
              <a:spcBef>
                <a:spcPts val="0"/>
              </a:spcBef>
              <a:spcAft>
                <a:spcPts val="0"/>
              </a:spcAft>
              <a:buSzPts val="5212"/>
              <a:buNone/>
              <a:defRPr sz="5212"/>
            </a:lvl9pPr>
          </a:lstStyle>
          <a:p>
            <a:endParaRPr/>
          </a:p>
        </p:txBody>
      </p:sp>
      <p:sp>
        <p:nvSpPr>
          <p:cNvPr id="3096" name="Google Shape;3096;p216"/>
          <p:cNvSpPr txBox="1">
            <a:spLocks noGrp="1"/>
          </p:cNvSpPr>
          <p:nvPr>
            <p:ph type="subTitle" idx="1"/>
          </p:nvPr>
        </p:nvSpPr>
        <p:spPr>
          <a:xfrm>
            <a:off x="311700" y="2834125"/>
            <a:ext cx="8520600" cy="792600"/>
          </a:xfrm>
          <a:prstGeom prst="rect">
            <a:avLst/>
          </a:prstGeom>
        </p:spPr>
        <p:txBody>
          <a:bodyPr spcFirstLastPara="1" wrap="square" lIns="34275" tIns="34275" rIns="34275" bIns="34275" anchor="t" anchorCtr="0">
            <a:noAutofit/>
          </a:bodyPr>
          <a:lstStyle>
            <a:lvl1pPr lvl="0" algn="ctr">
              <a:lnSpc>
                <a:spcPct val="100000"/>
              </a:lnSpc>
              <a:spcBef>
                <a:spcPts val="1350"/>
              </a:spcBef>
              <a:spcAft>
                <a:spcPts val="0"/>
              </a:spcAft>
              <a:buSzPts val="2812"/>
              <a:buNone/>
              <a:defRPr sz="2812"/>
            </a:lvl1pPr>
            <a:lvl2pPr lvl="1" algn="ctr">
              <a:lnSpc>
                <a:spcPct val="100000"/>
              </a:lnSpc>
              <a:spcBef>
                <a:spcPts val="1350"/>
              </a:spcBef>
              <a:spcAft>
                <a:spcPts val="0"/>
              </a:spcAft>
              <a:buSzPts val="2812"/>
              <a:buNone/>
              <a:defRPr sz="2812"/>
            </a:lvl2pPr>
            <a:lvl3pPr lvl="2" algn="ctr">
              <a:lnSpc>
                <a:spcPct val="100000"/>
              </a:lnSpc>
              <a:spcBef>
                <a:spcPts val="1350"/>
              </a:spcBef>
              <a:spcAft>
                <a:spcPts val="0"/>
              </a:spcAft>
              <a:buSzPts val="2812"/>
              <a:buNone/>
              <a:defRPr sz="2812"/>
            </a:lvl3pPr>
            <a:lvl4pPr lvl="3" algn="ctr">
              <a:lnSpc>
                <a:spcPct val="100000"/>
              </a:lnSpc>
              <a:spcBef>
                <a:spcPts val="1350"/>
              </a:spcBef>
              <a:spcAft>
                <a:spcPts val="0"/>
              </a:spcAft>
              <a:buSzPts val="2812"/>
              <a:buNone/>
              <a:defRPr sz="2812"/>
            </a:lvl4pPr>
            <a:lvl5pPr lvl="4" algn="ctr">
              <a:lnSpc>
                <a:spcPct val="100000"/>
              </a:lnSpc>
              <a:spcBef>
                <a:spcPts val="1350"/>
              </a:spcBef>
              <a:spcAft>
                <a:spcPts val="0"/>
              </a:spcAft>
              <a:buSzPts val="2812"/>
              <a:buNone/>
              <a:defRPr sz="2812"/>
            </a:lvl5pPr>
            <a:lvl6pPr lvl="5" algn="ctr">
              <a:lnSpc>
                <a:spcPct val="100000"/>
              </a:lnSpc>
              <a:spcBef>
                <a:spcPts val="375"/>
              </a:spcBef>
              <a:spcAft>
                <a:spcPts val="0"/>
              </a:spcAft>
              <a:buSzPts val="2812"/>
              <a:buNone/>
              <a:defRPr sz="2812"/>
            </a:lvl6pPr>
            <a:lvl7pPr lvl="6" algn="ctr">
              <a:lnSpc>
                <a:spcPct val="100000"/>
              </a:lnSpc>
              <a:spcBef>
                <a:spcPts val="375"/>
              </a:spcBef>
              <a:spcAft>
                <a:spcPts val="0"/>
              </a:spcAft>
              <a:buSzPts val="2812"/>
              <a:buNone/>
              <a:defRPr sz="2812"/>
            </a:lvl7pPr>
            <a:lvl8pPr lvl="7" algn="ctr">
              <a:lnSpc>
                <a:spcPct val="100000"/>
              </a:lnSpc>
              <a:spcBef>
                <a:spcPts val="375"/>
              </a:spcBef>
              <a:spcAft>
                <a:spcPts val="0"/>
              </a:spcAft>
              <a:buSzPts val="2812"/>
              <a:buNone/>
              <a:defRPr sz="2812"/>
            </a:lvl8pPr>
            <a:lvl9pPr lvl="8" algn="ctr">
              <a:lnSpc>
                <a:spcPct val="100000"/>
              </a:lnSpc>
              <a:spcBef>
                <a:spcPts val="375"/>
              </a:spcBef>
              <a:spcAft>
                <a:spcPts val="0"/>
              </a:spcAft>
              <a:buSzPts val="2812"/>
              <a:buNone/>
              <a:defRPr sz="2812"/>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212"/>
        <p:cNvGrpSpPr/>
        <p:nvPr/>
      </p:nvGrpSpPr>
      <p:grpSpPr>
        <a:xfrm>
          <a:off x="0" y="0"/>
          <a:ext cx="0" cy="0"/>
          <a:chOff x="0" y="0"/>
          <a:chExt cx="0" cy="0"/>
        </a:xfrm>
      </p:grpSpPr>
      <p:pic>
        <p:nvPicPr>
          <p:cNvPr id="213" name="Google Shape;213;p24"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14" name="Google Shape;214;p24"/>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5" name="Google Shape;215;p24"/>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16" name="Google Shape;216;p24"/>
          <p:cNvGrpSpPr/>
          <p:nvPr/>
        </p:nvGrpSpPr>
        <p:grpSpPr>
          <a:xfrm>
            <a:off x="7564573" y="4241698"/>
            <a:ext cx="948486" cy="279733"/>
            <a:chOff x="20929561" y="12311319"/>
            <a:chExt cx="2529297" cy="745954"/>
          </a:xfrm>
        </p:grpSpPr>
        <p:grpSp>
          <p:nvGrpSpPr>
            <p:cNvPr id="217" name="Google Shape;217;p24"/>
            <p:cNvGrpSpPr/>
            <p:nvPr/>
          </p:nvGrpSpPr>
          <p:grpSpPr>
            <a:xfrm>
              <a:off x="20929561" y="12311319"/>
              <a:ext cx="2433857" cy="745954"/>
              <a:chOff x="20929561" y="12311319"/>
              <a:chExt cx="2433857" cy="745954"/>
            </a:xfrm>
          </p:grpSpPr>
          <p:sp>
            <p:nvSpPr>
              <p:cNvPr id="218" name="Google Shape;218;p2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9" name="Google Shape;219;p2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20" name="Google Shape;220;p24"/>
              <p:cNvGrpSpPr/>
              <p:nvPr/>
            </p:nvGrpSpPr>
            <p:grpSpPr>
              <a:xfrm>
                <a:off x="22582537" y="12311321"/>
                <a:ext cx="780881" cy="745730"/>
                <a:chOff x="22582537" y="12311321"/>
                <a:chExt cx="780881" cy="745730"/>
              </a:xfrm>
            </p:grpSpPr>
            <p:grpSp>
              <p:nvGrpSpPr>
                <p:cNvPr id="221" name="Google Shape;221;p24"/>
                <p:cNvGrpSpPr/>
                <p:nvPr/>
              </p:nvGrpSpPr>
              <p:grpSpPr>
                <a:xfrm>
                  <a:off x="22582537" y="12311321"/>
                  <a:ext cx="780881" cy="745730"/>
                  <a:chOff x="22582537" y="12311321"/>
                  <a:chExt cx="780881" cy="745730"/>
                </a:xfrm>
              </p:grpSpPr>
              <p:sp>
                <p:nvSpPr>
                  <p:cNvPr id="222" name="Google Shape;222;p2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3" name="Google Shape;223;p2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24" name="Google Shape;224;p2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25" name="Google Shape;225;p2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226"/>
        <p:cNvGrpSpPr/>
        <p:nvPr/>
      </p:nvGrpSpPr>
      <p:grpSpPr>
        <a:xfrm>
          <a:off x="0" y="0"/>
          <a:ext cx="0" cy="0"/>
          <a:chOff x="0" y="0"/>
          <a:chExt cx="0" cy="0"/>
        </a:xfrm>
      </p:grpSpPr>
      <p:pic>
        <p:nvPicPr>
          <p:cNvPr id="227" name="Google Shape;227;p25"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28" name="Google Shape;228;p25"/>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29" name="Google Shape;229;p25"/>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30" name="Google Shape;230;p25"/>
          <p:cNvGrpSpPr/>
          <p:nvPr/>
        </p:nvGrpSpPr>
        <p:grpSpPr>
          <a:xfrm>
            <a:off x="7564573" y="4241698"/>
            <a:ext cx="948486" cy="279733"/>
            <a:chOff x="20929561" y="12311319"/>
            <a:chExt cx="2529297" cy="745954"/>
          </a:xfrm>
        </p:grpSpPr>
        <p:grpSp>
          <p:nvGrpSpPr>
            <p:cNvPr id="231" name="Google Shape;231;p25"/>
            <p:cNvGrpSpPr/>
            <p:nvPr/>
          </p:nvGrpSpPr>
          <p:grpSpPr>
            <a:xfrm>
              <a:off x="20929561" y="12311319"/>
              <a:ext cx="2433857" cy="745954"/>
              <a:chOff x="20929561" y="12311319"/>
              <a:chExt cx="2433857" cy="745954"/>
            </a:xfrm>
          </p:grpSpPr>
          <p:sp>
            <p:nvSpPr>
              <p:cNvPr id="232" name="Google Shape;232;p2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3" name="Google Shape;233;p2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34" name="Google Shape;234;p25"/>
              <p:cNvGrpSpPr/>
              <p:nvPr/>
            </p:nvGrpSpPr>
            <p:grpSpPr>
              <a:xfrm>
                <a:off x="22582537" y="12311321"/>
                <a:ext cx="780881" cy="745730"/>
                <a:chOff x="22582537" y="12311321"/>
                <a:chExt cx="780881" cy="745730"/>
              </a:xfrm>
            </p:grpSpPr>
            <p:grpSp>
              <p:nvGrpSpPr>
                <p:cNvPr id="235" name="Google Shape;235;p25"/>
                <p:cNvGrpSpPr/>
                <p:nvPr/>
              </p:nvGrpSpPr>
              <p:grpSpPr>
                <a:xfrm>
                  <a:off x="22582537" y="12311321"/>
                  <a:ext cx="780881" cy="745730"/>
                  <a:chOff x="22582537" y="12311321"/>
                  <a:chExt cx="780881" cy="745730"/>
                </a:xfrm>
              </p:grpSpPr>
              <p:sp>
                <p:nvSpPr>
                  <p:cNvPr id="236" name="Google Shape;236;p2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7" name="Google Shape;237;p2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8" name="Google Shape;238;p2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39" name="Google Shape;239;p2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240"/>
        <p:cNvGrpSpPr/>
        <p:nvPr/>
      </p:nvGrpSpPr>
      <p:grpSpPr>
        <a:xfrm>
          <a:off x="0" y="0"/>
          <a:ext cx="0" cy="0"/>
          <a:chOff x="0" y="0"/>
          <a:chExt cx="0" cy="0"/>
        </a:xfrm>
      </p:grpSpPr>
      <p:pic>
        <p:nvPicPr>
          <p:cNvPr id="241" name="Google Shape;241;p26"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42" name="Google Shape;242;p26"/>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3" name="Google Shape;243;p26"/>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44" name="Google Shape;244;p26"/>
          <p:cNvGrpSpPr/>
          <p:nvPr/>
        </p:nvGrpSpPr>
        <p:grpSpPr>
          <a:xfrm>
            <a:off x="7564573" y="4241698"/>
            <a:ext cx="948486" cy="279733"/>
            <a:chOff x="20929561" y="12311319"/>
            <a:chExt cx="2529297" cy="745954"/>
          </a:xfrm>
        </p:grpSpPr>
        <p:grpSp>
          <p:nvGrpSpPr>
            <p:cNvPr id="245" name="Google Shape;245;p26"/>
            <p:cNvGrpSpPr/>
            <p:nvPr/>
          </p:nvGrpSpPr>
          <p:grpSpPr>
            <a:xfrm>
              <a:off x="20929561" y="12311319"/>
              <a:ext cx="2433857" cy="745954"/>
              <a:chOff x="20929561" y="12311319"/>
              <a:chExt cx="2433857" cy="745954"/>
            </a:xfrm>
          </p:grpSpPr>
          <p:sp>
            <p:nvSpPr>
              <p:cNvPr id="246" name="Google Shape;246;p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7" name="Google Shape;247;p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48" name="Google Shape;248;p26"/>
              <p:cNvGrpSpPr/>
              <p:nvPr/>
            </p:nvGrpSpPr>
            <p:grpSpPr>
              <a:xfrm>
                <a:off x="22582537" y="12311321"/>
                <a:ext cx="780881" cy="745730"/>
                <a:chOff x="22582537" y="12311321"/>
                <a:chExt cx="780881" cy="745730"/>
              </a:xfrm>
            </p:grpSpPr>
            <p:grpSp>
              <p:nvGrpSpPr>
                <p:cNvPr id="249" name="Google Shape;249;p26"/>
                <p:cNvGrpSpPr/>
                <p:nvPr/>
              </p:nvGrpSpPr>
              <p:grpSpPr>
                <a:xfrm>
                  <a:off x="22582537" y="12311321"/>
                  <a:ext cx="780881" cy="745730"/>
                  <a:chOff x="22582537" y="12311321"/>
                  <a:chExt cx="780881" cy="745730"/>
                </a:xfrm>
              </p:grpSpPr>
              <p:sp>
                <p:nvSpPr>
                  <p:cNvPr id="250" name="Google Shape;250;p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51" name="Google Shape;251;p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52" name="Google Shape;252;p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53" name="Google Shape;253;p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254"/>
        <p:cNvGrpSpPr/>
        <p:nvPr/>
      </p:nvGrpSpPr>
      <p:grpSpPr>
        <a:xfrm>
          <a:off x="0" y="0"/>
          <a:ext cx="0" cy="0"/>
          <a:chOff x="0" y="0"/>
          <a:chExt cx="0" cy="0"/>
        </a:xfrm>
      </p:grpSpPr>
      <p:sp>
        <p:nvSpPr>
          <p:cNvPr id="255" name="Google Shape;255;p27"/>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6" name="Google Shape;256;p27"/>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7" name="Google Shape;257;p2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58" name="Google Shape;258;p27"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59" name="Google Shape;259;p27"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60" name="Google Shape;260;p27"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61" name="Google Shape;261;p27"/>
          <p:cNvSpPr txBox="1">
            <a:spLocks noGrp="1"/>
          </p:cNvSpPr>
          <p:nvPr>
            <p:ph type="title"/>
          </p:nvPr>
        </p:nvSpPr>
        <p:spPr>
          <a:xfrm>
            <a:off x="4740910" y="616519"/>
            <a:ext cx="3124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2" name="Google Shape;262;p27"/>
          <p:cNvSpPr txBox="1">
            <a:spLocks noGrp="1"/>
          </p:cNvSpPr>
          <p:nvPr>
            <p:ph type="title" idx="2"/>
          </p:nvPr>
        </p:nvSpPr>
        <p:spPr>
          <a:xfrm>
            <a:off x="4740910" y="857605"/>
            <a:ext cx="3124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3" name="Google Shape;263;p27"/>
          <p:cNvSpPr txBox="1">
            <a:spLocks noGrp="1"/>
          </p:cNvSpPr>
          <p:nvPr>
            <p:ph type="title" idx="3"/>
          </p:nvPr>
        </p:nvSpPr>
        <p:spPr>
          <a:xfrm>
            <a:off x="4740910" y="1560607"/>
            <a:ext cx="31248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4" name="Google Shape;264;p27"/>
          <p:cNvSpPr txBox="1">
            <a:spLocks noGrp="1"/>
          </p:cNvSpPr>
          <p:nvPr>
            <p:ph type="title" idx="4"/>
          </p:nvPr>
        </p:nvSpPr>
        <p:spPr>
          <a:xfrm>
            <a:off x="1362120" y="2696381"/>
            <a:ext cx="3202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5" name="Google Shape;265;p27"/>
          <p:cNvSpPr txBox="1">
            <a:spLocks noGrp="1"/>
          </p:cNvSpPr>
          <p:nvPr>
            <p:ph type="title" idx="5"/>
          </p:nvPr>
        </p:nvSpPr>
        <p:spPr>
          <a:xfrm>
            <a:off x="1353405" y="2980803"/>
            <a:ext cx="3202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6" name="Google Shape;266;p27"/>
          <p:cNvSpPr txBox="1">
            <a:spLocks noGrp="1"/>
          </p:cNvSpPr>
          <p:nvPr>
            <p:ph type="title" idx="6"/>
          </p:nvPr>
        </p:nvSpPr>
        <p:spPr>
          <a:xfrm>
            <a:off x="1362120" y="3679716"/>
            <a:ext cx="32028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7" name="Google Shape;267;p27"/>
          <p:cNvSpPr txBox="1">
            <a:spLocks noGrp="1"/>
          </p:cNvSpPr>
          <p:nvPr>
            <p:ph type="title" idx="7"/>
          </p:nvPr>
        </p:nvSpPr>
        <p:spPr>
          <a:xfrm>
            <a:off x="1361813" y="3850500"/>
            <a:ext cx="32028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8" name="Google Shape;268;p27"/>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9" name="Google Shape;269;p27"/>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270"/>
        <p:cNvGrpSpPr/>
        <p:nvPr/>
      </p:nvGrpSpPr>
      <p:grpSpPr>
        <a:xfrm>
          <a:off x="0" y="0"/>
          <a:ext cx="0" cy="0"/>
          <a:chOff x="0" y="0"/>
          <a:chExt cx="0" cy="0"/>
        </a:xfrm>
      </p:grpSpPr>
      <p:sp>
        <p:nvSpPr>
          <p:cNvPr id="271" name="Google Shape;271;p28"/>
          <p:cNvSpPr/>
          <p:nvPr/>
        </p:nvSpPr>
        <p:spPr>
          <a:xfrm>
            <a:off x="1186899" y="334252"/>
            <a:ext cx="6777300" cy="20160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2" name="Google Shape;272;p28"/>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3" name="Google Shape;273;p2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74" name="Google Shape;274;p28"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75" name="Google Shape;275;p28"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76" name="Google Shape;276;p28"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77" name="Google Shape;277;p28"/>
          <p:cNvSpPr txBox="1">
            <a:spLocks noGrp="1"/>
          </p:cNvSpPr>
          <p:nvPr>
            <p:ph type="title"/>
          </p:nvPr>
        </p:nvSpPr>
        <p:spPr>
          <a:xfrm>
            <a:off x="4740910" y="616519"/>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8" name="Google Shape;278;p28"/>
          <p:cNvSpPr txBox="1">
            <a:spLocks noGrp="1"/>
          </p:cNvSpPr>
          <p:nvPr>
            <p:ph type="title" idx="2"/>
          </p:nvPr>
        </p:nvSpPr>
        <p:spPr>
          <a:xfrm>
            <a:off x="4740910" y="857605"/>
            <a:ext cx="30882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9" name="Google Shape;279;p28"/>
          <p:cNvSpPr txBox="1">
            <a:spLocks noGrp="1"/>
          </p:cNvSpPr>
          <p:nvPr>
            <p:ph type="title" idx="3"/>
          </p:nvPr>
        </p:nvSpPr>
        <p:spPr>
          <a:xfrm>
            <a:off x="4740910" y="1560607"/>
            <a:ext cx="30882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0" name="Google Shape;280;p28"/>
          <p:cNvSpPr txBox="1">
            <a:spLocks noGrp="1"/>
          </p:cNvSpPr>
          <p:nvPr>
            <p:ph type="title" idx="4"/>
          </p:nvPr>
        </p:nvSpPr>
        <p:spPr>
          <a:xfrm>
            <a:off x="1362061" y="2696381"/>
            <a:ext cx="31809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1" name="Google Shape;281;p28"/>
          <p:cNvSpPr txBox="1">
            <a:spLocks noGrp="1"/>
          </p:cNvSpPr>
          <p:nvPr>
            <p:ph type="title" idx="5"/>
          </p:nvPr>
        </p:nvSpPr>
        <p:spPr>
          <a:xfrm>
            <a:off x="1353405" y="2980803"/>
            <a:ext cx="31809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2" name="Google Shape;282;p28"/>
          <p:cNvSpPr txBox="1">
            <a:spLocks noGrp="1"/>
          </p:cNvSpPr>
          <p:nvPr>
            <p:ph type="title" idx="6"/>
          </p:nvPr>
        </p:nvSpPr>
        <p:spPr>
          <a:xfrm>
            <a:off x="1362061" y="3679716"/>
            <a:ext cx="31809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3" name="Google Shape;283;p28"/>
          <p:cNvSpPr txBox="1">
            <a:spLocks noGrp="1"/>
          </p:cNvSpPr>
          <p:nvPr>
            <p:ph type="title" idx="7"/>
          </p:nvPr>
        </p:nvSpPr>
        <p:spPr>
          <a:xfrm>
            <a:off x="1362061" y="3850500"/>
            <a:ext cx="31809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4" name="Google Shape;284;p28"/>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5" name="Google Shape;285;p28"/>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286"/>
        <p:cNvGrpSpPr/>
        <p:nvPr/>
      </p:nvGrpSpPr>
      <p:grpSpPr>
        <a:xfrm>
          <a:off x="0" y="0"/>
          <a:ext cx="0" cy="0"/>
          <a:chOff x="0" y="0"/>
          <a:chExt cx="0" cy="0"/>
        </a:xfrm>
      </p:grpSpPr>
      <p:sp>
        <p:nvSpPr>
          <p:cNvPr id="287" name="Google Shape;287;p29"/>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8" name="Google Shape;288;p29"/>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9" name="Google Shape;289;p29"/>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0" name="Google Shape;290;p29"/>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91" name="Google Shape;291;p29"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grpSp>
        <p:nvGrpSpPr>
          <p:cNvPr id="292" name="Google Shape;292;p29"/>
          <p:cNvGrpSpPr/>
          <p:nvPr/>
        </p:nvGrpSpPr>
        <p:grpSpPr>
          <a:xfrm>
            <a:off x="492246" y="2107297"/>
            <a:ext cx="310012" cy="422913"/>
            <a:chOff x="11879262" y="6424612"/>
            <a:chExt cx="632935" cy="863441"/>
          </a:xfrm>
        </p:grpSpPr>
        <p:sp>
          <p:nvSpPr>
            <p:cNvPr id="293" name="Google Shape;293;p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4" name="Google Shape;294;p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295" name="Google Shape;295;p29"/>
          <p:cNvGrpSpPr/>
          <p:nvPr/>
        </p:nvGrpSpPr>
        <p:grpSpPr>
          <a:xfrm>
            <a:off x="2257118" y="2107297"/>
            <a:ext cx="310012" cy="422913"/>
            <a:chOff x="11879262" y="6424612"/>
            <a:chExt cx="632935" cy="863441"/>
          </a:xfrm>
        </p:grpSpPr>
        <p:sp>
          <p:nvSpPr>
            <p:cNvPr id="296" name="Google Shape;296;p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7" name="Google Shape;297;p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298" name="Google Shape;298;p29"/>
          <p:cNvGrpSpPr/>
          <p:nvPr/>
        </p:nvGrpSpPr>
        <p:grpSpPr>
          <a:xfrm>
            <a:off x="4021990" y="2107297"/>
            <a:ext cx="310012" cy="422913"/>
            <a:chOff x="11879262" y="6424612"/>
            <a:chExt cx="632935" cy="863441"/>
          </a:xfrm>
        </p:grpSpPr>
        <p:sp>
          <p:nvSpPr>
            <p:cNvPr id="299" name="Google Shape;299;p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0" name="Google Shape;300;p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01" name="Google Shape;301;p29"/>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2" name="Google Shape;302;p2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03" name="Google Shape;303;p29"/>
          <p:cNvPicPr preferRelativeResize="0"/>
          <p:nvPr/>
        </p:nvPicPr>
        <p:blipFill rotWithShape="1">
          <a:blip r:embed="rId4">
            <a:alphaModFix/>
          </a:blip>
          <a:srcRect/>
          <a:stretch/>
        </p:blipFill>
        <p:spPr>
          <a:xfrm>
            <a:off x="6118333" y="1428035"/>
            <a:ext cx="2794271" cy="7060"/>
          </a:xfrm>
          <a:prstGeom prst="rect">
            <a:avLst/>
          </a:prstGeom>
          <a:noFill/>
          <a:ln>
            <a:noFill/>
          </a:ln>
        </p:spPr>
      </p:pic>
      <p:sp>
        <p:nvSpPr>
          <p:cNvPr id="304" name="Google Shape;304;p29"/>
          <p:cNvSpPr txBox="1"/>
          <p:nvPr/>
        </p:nvSpPr>
        <p:spPr>
          <a:xfrm>
            <a:off x="590173"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05" name="Google Shape;305;p29"/>
          <p:cNvSpPr txBox="1"/>
          <p:nvPr/>
        </p:nvSpPr>
        <p:spPr>
          <a:xfrm>
            <a:off x="2354747"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06" name="Google Shape;306;p29"/>
          <p:cNvSpPr txBox="1"/>
          <p:nvPr/>
        </p:nvSpPr>
        <p:spPr>
          <a:xfrm>
            <a:off x="4117535"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07" name="Google Shape;307;p29"/>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308" name="Google Shape;308;p29"/>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309" name="Google Shape;309;p29"/>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00"/>
              </a:spcBef>
              <a:spcAft>
                <a:spcPts val="0"/>
              </a:spcAft>
              <a:buClr>
                <a:schemeClr val="dk1"/>
              </a:buClr>
              <a:buSzPts val="900"/>
              <a:buNone/>
              <a:defRPr sz="1000">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310" name="Google Shape;310;p29"/>
          <p:cNvSpPr txBox="1">
            <a:spLocks noGrp="1"/>
          </p:cNvSpPr>
          <p:nvPr>
            <p:ph type="subTitle" idx="2"/>
          </p:nvPr>
        </p:nvSpPr>
        <p:spPr>
          <a:xfrm>
            <a:off x="485346"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1" name="Google Shape;311;p29"/>
          <p:cNvSpPr txBox="1">
            <a:spLocks noGrp="1"/>
          </p:cNvSpPr>
          <p:nvPr>
            <p:ph type="subTitle" idx="3"/>
          </p:nvPr>
        </p:nvSpPr>
        <p:spPr>
          <a:xfrm>
            <a:off x="479760"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2" name="Google Shape;312;p29"/>
          <p:cNvSpPr txBox="1">
            <a:spLocks noGrp="1"/>
          </p:cNvSpPr>
          <p:nvPr>
            <p:ph type="subTitle" idx="4"/>
          </p:nvPr>
        </p:nvSpPr>
        <p:spPr>
          <a:xfrm>
            <a:off x="2206575" y="2866706"/>
            <a:ext cx="14913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313" name="Google Shape;313;p29"/>
          <p:cNvSpPr txBox="1">
            <a:spLocks noGrp="1"/>
          </p:cNvSpPr>
          <p:nvPr>
            <p:ph type="subTitle" idx="5"/>
          </p:nvPr>
        </p:nvSpPr>
        <p:spPr>
          <a:xfrm>
            <a:off x="2200888" y="3403828"/>
            <a:ext cx="14913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4" name="Google Shape;314;p29"/>
          <p:cNvSpPr txBox="1">
            <a:spLocks noGrp="1"/>
          </p:cNvSpPr>
          <p:nvPr>
            <p:ph type="subTitle" idx="6"/>
          </p:nvPr>
        </p:nvSpPr>
        <p:spPr>
          <a:xfrm>
            <a:off x="3978185"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315" name="Google Shape;315;p29"/>
          <p:cNvSpPr txBox="1">
            <a:spLocks noGrp="1"/>
          </p:cNvSpPr>
          <p:nvPr>
            <p:ph type="subTitle" idx="7"/>
          </p:nvPr>
        </p:nvSpPr>
        <p:spPr>
          <a:xfrm>
            <a:off x="3972598"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6" name="Google Shape;316;p29"/>
          <p:cNvSpPr txBox="1">
            <a:spLocks noGrp="1"/>
          </p:cNvSpPr>
          <p:nvPr>
            <p:ph type="title" idx="8" hasCustomPrompt="1"/>
          </p:nvPr>
        </p:nvSpPr>
        <p:spPr>
          <a:xfrm>
            <a:off x="6291230" y="643388"/>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17" name="Google Shape;317;p29"/>
          <p:cNvSpPr txBox="1">
            <a:spLocks noGrp="1"/>
          </p:cNvSpPr>
          <p:nvPr>
            <p:ph type="subTitle" idx="9"/>
          </p:nvPr>
        </p:nvSpPr>
        <p:spPr>
          <a:xfrm>
            <a:off x="6291230" y="114893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8" name="Google Shape;318;p29"/>
          <p:cNvSpPr txBox="1">
            <a:spLocks noGrp="1"/>
          </p:cNvSpPr>
          <p:nvPr>
            <p:ph type="title" idx="13" hasCustomPrompt="1"/>
          </p:nvPr>
        </p:nvSpPr>
        <p:spPr>
          <a:xfrm>
            <a:off x="6291230" y="1538507"/>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19" name="Google Shape;319;p29"/>
          <p:cNvSpPr txBox="1">
            <a:spLocks noGrp="1"/>
          </p:cNvSpPr>
          <p:nvPr>
            <p:ph type="subTitle" idx="14"/>
          </p:nvPr>
        </p:nvSpPr>
        <p:spPr>
          <a:xfrm>
            <a:off x="6291230" y="204405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0" name="Google Shape;320;p29"/>
          <p:cNvSpPr txBox="1">
            <a:spLocks noGrp="1"/>
          </p:cNvSpPr>
          <p:nvPr>
            <p:ph type="title" idx="15" hasCustomPrompt="1"/>
          </p:nvPr>
        </p:nvSpPr>
        <p:spPr>
          <a:xfrm>
            <a:off x="6291230" y="2488300"/>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1" name="Google Shape;321;p29"/>
          <p:cNvSpPr txBox="1">
            <a:spLocks noGrp="1"/>
          </p:cNvSpPr>
          <p:nvPr>
            <p:ph type="subTitle" idx="16"/>
          </p:nvPr>
        </p:nvSpPr>
        <p:spPr>
          <a:xfrm>
            <a:off x="6291230" y="2993847"/>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2" name="Google Shape;322;p29"/>
          <p:cNvSpPr txBox="1">
            <a:spLocks noGrp="1"/>
          </p:cNvSpPr>
          <p:nvPr>
            <p:ph type="title" idx="17" hasCustomPrompt="1"/>
          </p:nvPr>
        </p:nvSpPr>
        <p:spPr>
          <a:xfrm>
            <a:off x="6291230" y="3447259"/>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3" name="Google Shape;323;p29"/>
          <p:cNvSpPr txBox="1">
            <a:spLocks noGrp="1"/>
          </p:cNvSpPr>
          <p:nvPr>
            <p:ph type="subTitle" idx="18"/>
          </p:nvPr>
        </p:nvSpPr>
        <p:spPr>
          <a:xfrm>
            <a:off x="6291230" y="3952805"/>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30"/>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6" name="Google Shape;326;p30"/>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327" name="Google Shape;327;p3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28" name="Google Shape;328;p30"/>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29" name="Google Shape;329;p30"/>
          <p:cNvGrpSpPr/>
          <p:nvPr/>
        </p:nvGrpSpPr>
        <p:grpSpPr>
          <a:xfrm>
            <a:off x="3439811" y="1471503"/>
            <a:ext cx="329633" cy="422913"/>
            <a:chOff x="11879262" y="6424612"/>
            <a:chExt cx="632935" cy="863441"/>
          </a:xfrm>
        </p:grpSpPr>
        <p:sp>
          <p:nvSpPr>
            <p:cNvPr id="330" name="Google Shape;330;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31" name="Google Shape;331;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32" name="Google Shape;332;p30"/>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33" name="Google Shape;333;p30"/>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34" name="Google Shape;334;p30"/>
          <p:cNvGrpSpPr/>
          <p:nvPr/>
        </p:nvGrpSpPr>
        <p:grpSpPr>
          <a:xfrm>
            <a:off x="5335357" y="1471503"/>
            <a:ext cx="329633" cy="422913"/>
            <a:chOff x="11879262" y="6424612"/>
            <a:chExt cx="632935" cy="863441"/>
          </a:xfrm>
        </p:grpSpPr>
        <p:sp>
          <p:nvSpPr>
            <p:cNvPr id="335" name="Google Shape;335;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36" name="Google Shape;336;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37" name="Google Shape;337;p30"/>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38" name="Google Shape;338;p30"/>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39" name="Google Shape;339;p30"/>
          <p:cNvGrpSpPr/>
          <p:nvPr/>
        </p:nvGrpSpPr>
        <p:grpSpPr>
          <a:xfrm>
            <a:off x="7230904" y="1471503"/>
            <a:ext cx="329633" cy="422913"/>
            <a:chOff x="11879262" y="6424612"/>
            <a:chExt cx="632935" cy="863441"/>
          </a:xfrm>
        </p:grpSpPr>
        <p:sp>
          <p:nvSpPr>
            <p:cNvPr id="340" name="Google Shape;340;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41" name="Google Shape;341;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42" name="Google Shape;342;p30"/>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43" name="Google Shape;343;p30"/>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44" name="Google Shape;344;p30"/>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45" name="Google Shape;345;p30"/>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46" name="Google Shape;346;p30"/>
          <p:cNvSpPr>
            <a:spLocks noGrp="1"/>
          </p:cNvSpPr>
          <p:nvPr>
            <p:ph type="pic" idx="2"/>
          </p:nvPr>
        </p:nvSpPr>
        <p:spPr>
          <a:xfrm>
            <a:off x="315022" y="1317397"/>
            <a:ext cx="2851200" cy="2232600"/>
          </a:xfrm>
          <a:prstGeom prst="roundRect">
            <a:avLst>
              <a:gd name="adj" fmla="val 2191"/>
            </a:avLst>
          </a:prstGeom>
          <a:noFill/>
          <a:ln>
            <a:noFill/>
          </a:ln>
        </p:spPr>
      </p:sp>
      <p:sp>
        <p:nvSpPr>
          <p:cNvPr id="347" name="Google Shape;347;p30"/>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348" name="Google Shape;348;p30"/>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349" name="Google Shape;349;p30"/>
          <p:cNvSpPr txBox="1">
            <a:spLocks noGrp="1"/>
          </p:cNvSpPr>
          <p:nvPr>
            <p:ph type="subTitle" idx="3"/>
          </p:nvPr>
        </p:nvSpPr>
        <p:spPr>
          <a:xfrm>
            <a:off x="3432603"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0" name="Google Shape;350;p30"/>
          <p:cNvSpPr txBox="1">
            <a:spLocks noGrp="1"/>
          </p:cNvSpPr>
          <p:nvPr>
            <p:ph type="subTitle" idx="4"/>
          </p:nvPr>
        </p:nvSpPr>
        <p:spPr>
          <a:xfrm>
            <a:off x="3442052"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1" name="Google Shape;351;p30"/>
          <p:cNvSpPr txBox="1">
            <a:spLocks noGrp="1"/>
          </p:cNvSpPr>
          <p:nvPr>
            <p:ph type="subTitle" idx="5"/>
          </p:nvPr>
        </p:nvSpPr>
        <p:spPr>
          <a:xfrm>
            <a:off x="5327756"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2" name="Google Shape;352;p30"/>
          <p:cNvSpPr txBox="1">
            <a:spLocks noGrp="1"/>
          </p:cNvSpPr>
          <p:nvPr>
            <p:ph type="subTitle" idx="6"/>
          </p:nvPr>
        </p:nvSpPr>
        <p:spPr>
          <a:xfrm>
            <a:off x="5339905"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3" name="Google Shape;353;p30"/>
          <p:cNvSpPr txBox="1">
            <a:spLocks noGrp="1"/>
          </p:cNvSpPr>
          <p:nvPr>
            <p:ph type="subTitle" idx="7"/>
          </p:nvPr>
        </p:nvSpPr>
        <p:spPr>
          <a:xfrm>
            <a:off x="7192342"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4" name="Google Shape;354;p30"/>
          <p:cNvSpPr txBox="1">
            <a:spLocks noGrp="1"/>
          </p:cNvSpPr>
          <p:nvPr>
            <p:ph type="subTitle" idx="8"/>
          </p:nvPr>
        </p:nvSpPr>
        <p:spPr>
          <a:xfrm>
            <a:off x="7237758" y="2772900"/>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5" name="Google Shape;355;p30"/>
          <p:cNvSpPr txBox="1">
            <a:spLocks noGrp="1"/>
          </p:cNvSpPr>
          <p:nvPr>
            <p:ph type="title" idx="9" hasCustomPrompt="1"/>
          </p:nvPr>
        </p:nvSpPr>
        <p:spPr>
          <a:xfrm>
            <a:off x="432994"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6" name="Google Shape;356;p30"/>
          <p:cNvSpPr txBox="1">
            <a:spLocks noGrp="1"/>
          </p:cNvSpPr>
          <p:nvPr>
            <p:ph type="subTitle" idx="13"/>
          </p:nvPr>
        </p:nvSpPr>
        <p:spPr>
          <a:xfrm>
            <a:off x="432994"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57" name="Google Shape;357;p30"/>
          <p:cNvSpPr txBox="1">
            <a:spLocks noGrp="1"/>
          </p:cNvSpPr>
          <p:nvPr>
            <p:ph type="title" idx="14" hasCustomPrompt="1"/>
          </p:nvPr>
        </p:nvSpPr>
        <p:spPr>
          <a:xfrm>
            <a:off x="2612697" y="3797456"/>
            <a:ext cx="17400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 name="Google Shape;358;p30"/>
          <p:cNvSpPr txBox="1">
            <a:spLocks noGrp="1"/>
          </p:cNvSpPr>
          <p:nvPr>
            <p:ph type="subTitle" idx="15"/>
          </p:nvPr>
        </p:nvSpPr>
        <p:spPr>
          <a:xfrm>
            <a:off x="2612697" y="4152525"/>
            <a:ext cx="17400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59" name="Google Shape;359;p30"/>
          <p:cNvSpPr txBox="1">
            <a:spLocks noGrp="1"/>
          </p:cNvSpPr>
          <p:nvPr>
            <p:ph type="title" idx="16" hasCustomPrompt="1"/>
          </p:nvPr>
        </p:nvSpPr>
        <p:spPr>
          <a:xfrm>
            <a:off x="4788398"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 name="Google Shape;360;p30"/>
          <p:cNvSpPr txBox="1">
            <a:spLocks noGrp="1"/>
          </p:cNvSpPr>
          <p:nvPr>
            <p:ph type="subTitle" idx="17"/>
          </p:nvPr>
        </p:nvSpPr>
        <p:spPr>
          <a:xfrm>
            <a:off x="4788398"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61" name="Google Shape;361;p30"/>
          <p:cNvSpPr txBox="1">
            <a:spLocks noGrp="1"/>
          </p:cNvSpPr>
          <p:nvPr>
            <p:ph type="title" idx="18" hasCustomPrompt="1"/>
          </p:nvPr>
        </p:nvSpPr>
        <p:spPr>
          <a:xfrm>
            <a:off x="6964099"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2" name="Google Shape;362;p30"/>
          <p:cNvSpPr txBox="1">
            <a:spLocks noGrp="1"/>
          </p:cNvSpPr>
          <p:nvPr>
            <p:ph type="subTitle" idx="19"/>
          </p:nvPr>
        </p:nvSpPr>
        <p:spPr>
          <a:xfrm>
            <a:off x="6964099"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363"/>
        <p:cNvGrpSpPr/>
        <p:nvPr/>
      </p:nvGrpSpPr>
      <p:grpSpPr>
        <a:xfrm>
          <a:off x="0" y="0"/>
          <a:ext cx="0" cy="0"/>
          <a:chOff x="0" y="0"/>
          <a:chExt cx="0" cy="0"/>
        </a:xfrm>
      </p:grpSpPr>
      <p:sp>
        <p:nvSpPr>
          <p:cNvPr id="364" name="Google Shape;364;p31"/>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65" name="Google Shape;365;p31"/>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366" name="Google Shape;366;p3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67" name="Google Shape;367;p31"/>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68" name="Google Shape;368;p31"/>
          <p:cNvGrpSpPr/>
          <p:nvPr/>
        </p:nvGrpSpPr>
        <p:grpSpPr>
          <a:xfrm>
            <a:off x="3439811" y="1471503"/>
            <a:ext cx="329633" cy="422913"/>
            <a:chOff x="11879262" y="6424612"/>
            <a:chExt cx="632935" cy="863441"/>
          </a:xfrm>
        </p:grpSpPr>
        <p:sp>
          <p:nvSpPr>
            <p:cNvPr id="369" name="Google Shape;369;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70" name="Google Shape;370;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71" name="Google Shape;371;p31"/>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72" name="Google Shape;372;p31"/>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73" name="Google Shape;373;p31"/>
          <p:cNvGrpSpPr/>
          <p:nvPr/>
        </p:nvGrpSpPr>
        <p:grpSpPr>
          <a:xfrm>
            <a:off x="5335357" y="1471503"/>
            <a:ext cx="329633" cy="422913"/>
            <a:chOff x="11879262" y="6424612"/>
            <a:chExt cx="632935" cy="863441"/>
          </a:xfrm>
        </p:grpSpPr>
        <p:sp>
          <p:nvSpPr>
            <p:cNvPr id="374" name="Google Shape;374;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75" name="Google Shape;375;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76" name="Google Shape;376;p31"/>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77" name="Google Shape;377;p31"/>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78" name="Google Shape;378;p31"/>
          <p:cNvGrpSpPr/>
          <p:nvPr/>
        </p:nvGrpSpPr>
        <p:grpSpPr>
          <a:xfrm>
            <a:off x="7230904" y="1471503"/>
            <a:ext cx="329633" cy="422913"/>
            <a:chOff x="11879262" y="6424612"/>
            <a:chExt cx="632935" cy="863441"/>
          </a:xfrm>
        </p:grpSpPr>
        <p:sp>
          <p:nvSpPr>
            <p:cNvPr id="379" name="Google Shape;379;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80" name="Google Shape;380;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81" name="Google Shape;381;p31"/>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82" name="Google Shape;382;p31"/>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83" name="Google Shape;383;p31"/>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84" name="Google Shape;384;p31"/>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85" name="Google Shape;385;p31"/>
          <p:cNvSpPr>
            <a:spLocks noGrp="1"/>
          </p:cNvSpPr>
          <p:nvPr>
            <p:ph type="pic" idx="2"/>
          </p:nvPr>
        </p:nvSpPr>
        <p:spPr>
          <a:xfrm>
            <a:off x="315022" y="1317397"/>
            <a:ext cx="2851200" cy="2232600"/>
          </a:xfrm>
          <a:prstGeom prst="roundRect">
            <a:avLst>
              <a:gd name="adj" fmla="val 2191"/>
            </a:avLst>
          </a:prstGeom>
          <a:noFill/>
          <a:ln>
            <a:noFill/>
          </a:ln>
        </p:spPr>
      </p:sp>
      <p:sp>
        <p:nvSpPr>
          <p:cNvPr id="386" name="Google Shape;386;p31"/>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387" name="Google Shape;387;p31"/>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388" name="Google Shape;388;p31"/>
          <p:cNvSpPr txBox="1">
            <a:spLocks noGrp="1"/>
          </p:cNvSpPr>
          <p:nvPr>
            <p:ph type="title" idx="3" hasCustomPrompt="1"/>
          </p:nvPr>
        </p:nvSpPr>
        <p:spPr>
          <a:xfrm>
            <a:off x="432994" y="3797456"/>
            <a:ext cx="18141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89" name="Google Shape;389;p31"/>
          <p:cNvSpPr txBox="1">
            <a:spLocks noGrp="1"/>
          </p:cNvSpPr>
          <p:nvPr>
            <p:ph type="subTitle" idx="4"/>
          </p:nvPr>
        </p:nvSpPr>
        <p:spPr>
          <a:xfrm>
            <a:off x="432994"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0" name="Google Shape;390;p31"/>
          <p:cNvSpPr txBox="1">
            <a:spLocks noGrp="1"/>
          </p:cNvSpPr>
          <p:nvPr>
            <p:ph type="title" idx="5" hasCustomPrompt="1"/>
          </p:nvPr>
        </p:nvSpPr>
        <p:spPr>
          <a:xfrm>
            <a:off x="2612697" y="3797456"/>
            <a:ext cx="184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1" name="Google Shape;391;p31"/>
          <p:cNvSpPr txBox="1">
            <a:spLocks noGrp="1"/>
          </p:cNvSpPr>
          <p:nvPr>
            <p:ph type="subTitle" idx="6"/>
          </p:nvPr>
        </p:nvSpPr>
        <p:spPr>
          <a:xfrm>
            <a:off x="2612697"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2" name="Google Shape;392;p31"/>
          <p:cNvSpPr txBox="1">
            <a:spLocks noGrp="1"/>
          </p:cNvSpPr>
          <p:nvPr>
            <p:ph type="title" idx="7" hasCustomPrompt="1"/>
          </p:nvPr>
        </p:nvSpPr>
        <p:spPr>
          <a:xfrm>
            <a:off x="4788398" y="3797456"/>
            <a:ext cx="17886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3" name="Google Shape;393;p31"/>
          <p:cNvSpPr txBox="1">
            <a:spLocks noGrp="1"/>
          </p:cNvSpPr>
          <p:nvPr>
            <p:ph type="subTitle" idx="8"/>
          </p:nvPr>
        </p:nvSpPr>
        <p:spPr>
          <a:xfrm>
            <a:off x="4788398" y="4152525"/>
            <a:ext cx="17856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4" name="Google Shape;394;p31"/>
          <p:cNvSpPr txBox="1">
            <a:spLocks noGrp="1"/>
          </p:cNvSpPr>
          <p:nvPr>
            <p:ph type="title" idx="9" hasCustomPrompt="1"/>
          </p:nvPr>
        </p:nvSpPr>
        <p:spPr>
          <a:xfrm>
            <a:off x="6964099" y="3797456"/>
            <a:ext cx="172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5" name="Google Shape;395;p31"/>
          <p:cNvSpPr txBox="1">
            <a:spLocks noGrp="1"/>
          </p:cNvSpPr>
          <p:nvPr>
            <p:ph type="subTitle" idx="13"/>
          </p:nvPr>
        </p:nvSpPr>
        <p:spPr>
          <a:xfrm>
            <a:off x="6964099" y="4152525"/>
            <a:ext cx="17205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6" name="Google Shape;396;p31"/>
          <p:cNvSpPr txBox="1">
            <a:spLocks noGrp="1"/>
          </p:cNvSpPr>
          <p:nvPr>
            <p:ph type="subTitle" idx="14"/>
          </p:nvPr>
        </p:nvSpPr>
        <p:spPr>
          <a:xfrm>
            <a:off x="343260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97" name="Google Shape;397;p31"/>
          <p:cNvSpPr txBox="1">
            <a:spLocks noGrp="1"/>
          </p:cNvSpPr>
          <p:nvPr>
            <p:ph type="subTitle" idx="15"/>
          </p:nvPr>
        </p:nvSpPr>
        <p:spPr>
          <a:xfrm>
            <a:off x="3442052"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98" name="Google Shape;398;p31"/>
          <p:cNvSpPr txBox="1">
            <a:spLocks noGrp="1"/>
          </p:cNvSpPr>
          <p:nvPr>
            <p:ph type="subTitle" idx="16"/>
          </p:nvPr>
        </p:nvSpPr>
        <p:spPr>
          <a:xfrm>
            <a:off x="5327756"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99" name="Google Shape;399;p31"/>
          <p:cNvSpPr txBox="1">
            <a:spLocks noGrp="1"/>
          </p:cNvSpPr>
          <p:nvPr>
            <p:ph type="subTitle" idx="17"/>
          </p:nvPr>
        </p:nvSpPr>
        <p:spPr>
          <a:xfrm>
            <a:off x="5339905"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400" name="Google Shape;400;p31"/>
          <p:cNvSpPr txBox="1">
            <a:spLocks noGrp="1"/>
          </p:cNvSpPr>
          <p:nvPr>
            <p:ph type="subTitle" idx="18"/>
          </p:nvPr>
        </p:nvSpPr>
        <p:spPr>
          <a:xfrm>
            <a:off x="719234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401" name="Google Shape;401;p31"/>
          <p:cNvSpPr txBox="1">
            <a:spLocks noGrp="1"/>
          </p:cNvSpPr>
          <p:nvPr>
            <p:ph type="subTitle" idx="19"/>
          </p:nvPr>
        </p:nvSpPr>
        <p:spPr>
          <a:xfrm>
            <a:off x="7237758" y="2772900"/>
            <a:ext cx="1420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402"/>
        <p:cNvGrpSpPr/>
        <p:nvPr/>
      </p:nvGrpSpPr>
      <p:grpSpPr>
        <a:xfrm>
          <a:off x="0" y="0"/>
          <a:ext cx="0" cy="0"/>
          <a:chOff x="0" y="0"/>
          <a:chExt cx="0" cy="0"/>
        </a:xfrm>
      </p:grpSpPr>
      <p:sp>
        <p:nvSpPr>
          <p:cNvPr id="403" name="Google Shape;403;p32"/>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04" name="Google Shape;404;p32"/>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05" name="Google Shape;405;p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406" name="Google Shape;406;p32"/>
          <p:cNvSpPr>
            <a:spLocks noGrp="1"/>
          </p:cNvSpPr>
          <p:nvPr>
            <p:ph type="pic" idx="2"/>
          </p:nvPr>
        </p:nvSpPr>
        <p:spPr>
          <a:xfrm>
            <a:off x="5239004" y="1039761"/>
            <a:ext cx="3596700" cy="3518100"/>
          </a:xfrm>
          <a:prstGeom prst="roundRect">
            <a:avLst>
              <a:gd name="adj" fmla="val 2719"/>
            </a:avLst>
          </a:prstGeom>
          <a:noFill/>
          <a:ln>
            <a:noFill/>
          </a:ln>
        </p:spPr>
      </p:sp>
      <p:pic>
        <p:nvPicPr>
          <p:cNvPr id="407" name="Google Shape;407;p32"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408" name="Google Shape;408;p32"/>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409"/>
        <p:cNvGrpSpPr/>
        <p:nvPr/>
      </p:nvGrpSpPr>
      <p:grpSpPr>
        <a:xfrm>
          <a:off x="0" y="0"/>
          <a:ext cx="0" cy="0"/>
          <a:chOff x="0" y="0"/>
          <a:chExt cx="0" cy="0"/>
        </a:xfrm>
      </p:grpSpPr>
      <p:sp>
        <p:nvSpPr>
          <p:cNvPr id="410" name="Google Shape;410;p33"/>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11" name="Google Shape;411;p33"/>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12" name="Google Shape;412;p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413" name="Google Shape;413;p33"/>
          <p:cNvSpPr>
            <a:spLocks noGrp="1"/>
          </p:cNvSpPr>
          <p:nvPr>
            <p:ph type="pic" idx="2"/>
          </p:nvPr>
        </p:nvSpPr>
        <p:spPr>
          <a:xfrm>
            <a:off x="5239004" y="1039761"/>
            <a:ext cx="3596700" cy="3518100"/>
          </a:xfrm>
          <a:prstGeom prst="roundRect">
            <a:avLst>
              <a:gd name="adj" fmla="val 2719"/>
            </a:avLst>
          </a:prstGeom>
          <a:noFill/>
          <a:ln>
            <a:noFill/>
          </a:ln>
        </p:spPr>
      </p:sp>
      <p:pic>
        <p:nvPicPr>
          <p:cNvPr id="414" name="Google Shape;414;p33"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415" name="Google Shape;415;p33"/>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416"/>
        <p:cNvGrpSpPr/>
        <p:nvPr/>
      </p:nvGrpSpPr>
      <p:grpSpPr>
        <a:xfrm>
          <a:off x="0" y="0"/>
          <a:ext cx="0" cy="0"/>
          <a:chOff x="0" y="0"/>
          <a:chExt cx="0" cy="0"/>
        </a:xfrm>
      </p:grpSpPr>
      <p:sp>
        <p:nvSpPr>
          <p:cNvPr id="417" name="Google Shape;417;p34"/>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18" name="Google Shape;418;p34"/>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19" name="Google Shape;419;p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20" name="Google Shape;420;p34"/>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21" name="Google Shape;421;p34"/>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22" name="Google Shape;422;p34"/>
          <p:cNvSpPr txBox="1">
            <a:spLocks noGrp="1"/>
          </p:cNvSpPr>
          <p:nvPr>
            <p:ph type="subTitle" idx="1"/>
          </p:nvPr>
        </p:nvSpPr>
        <p:spPr>
          <a:xfrm>
            <a:off x="512821"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3" name="Google Shape;423;p34"/>
          <p:cNvSpPr txBox="1">
            <a:spLocks noGrp="1"/>
          </p:cNvSpPr>
          <p:nvPr>
            <p:ph type="subTitle" idx="2"/>
          </p:nvPr>
        </p:nvSpPr>
        <p:spPr>
          <a:xfrm>
            <a:off x="512821"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4" name="Google Shape;424;p34"/>
          <p:cNvSpPr txBox="1">
            <a:spLocks noGrp="1"/>
          </p:cNvSpPr>
          <p:nvPr>
            <p:ph type="subTitle" idx="3"/>
          </p:nvPr>
        </p:nvSpPr>
        <p:spPr>
          <a:xfrm>
            <a:off x="512821"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5" name="Google Shape;425;p34"/>
          <p:cNvSpPr txBox="1">
            <a:spLocks noGrp="1"/>
          </p:cNvSpPr>
          <p:nvPr>
            <p:ph type="subTitle" idx="4"/>
          </p:nvPr>
        </p:nvSpPr>
        <p:spPr>
          <a:xfrm>
            <a:off x="4483465"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6" name="Google Shape;426;p34"/>
          <p:cNvSpPr txBox="1">
            <a:spLocks noGrp="1"/>
          </p:cNvSpPr>
          <p:nvPr>
            <p:ph type="subTitle" idx="5"/>
          </p:nvPr>
        </p:nvSpPr>
        <p:spPr>
          <a:xfrm>
            <a:off x="4483465"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7" name="Google Shape;427;p34"/>
          <p:cNvSpPr txBox="1">
            <a:spLocks noGrp="1"/>
          </p:cNvSpPr>
          <p:nvPr>
            <p:ph type="subTitle" idx="6"/>
          </p:nvPr>
        </p:nvSpPr>
        <p:spPr>
          <a:xfrm>
            <a:off x="4483465"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428"/>
        <p:cNvGrpSpPr/>
        <p:nvPr/>
      </p:nvGrpSpPr>
      <p:grpSpPr>
        <a:xfrm>
          <a:off x="0" y="0"/>
          <a:ext cx="0" cy="0"/>
          <a:chOff x="0" y="0"/>
          <a:chExt cx="0" cy="0"/>
        </a:xfrm>
      </p:grpSpPr>
      <p:sp>
        <p:nvSpPr>
          <p:cNvPr id="429" name="Google Shape;429;p35"/>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30" name="Google Shape;430;p35"/>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31" name="Google Shape;431;p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32" name="Google Shape;432;p35"/>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33" name="Google Shape;433;p35"/>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34" name="Google Shape;434;p35"/>
          <p:cNvSpPr txBox="1">
            <a:spLocks noGrp="1"/>
          </p:cNvSpPr>
          <p:nvPr>
            <p:ph type="subTitle" idx="1"/>
          </p:nvPr>
        </p:nvSpPr>
        <p:spPr>
          <a:xfrm>
            <a:off x="1000257"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5" name="Google Shape;435;p35"/>
          <p:cNvSpPr txBox="1">
            <a:spLocks noGrp="1"/>
          </p:cNvSpPr>
          <p:nvPr>
            <p:ph type="subTitle" idx="2"/>
          </p:nvPr>
        </p:nvSpPr>
        <p:spPr>
          <a:xfrm>
            <a:off x="1000257"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6" name="Google Shape;436;p35"/>
          <p:cNvSpPr txBox="1">
            <a:spLocks noGrp="1"/>
          </p:cNvSpPr>
          <p:nvPr>
            <p:ph type="subTitle" idx="3"/>
          </p:nvPr>
        </p:nvSpPr>
        <p:spPr>
          <a:xfrm>
            <a:off x="1000257"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7" name="Google Shape;437;p35"/>
          <p:cNvSpPr txBox="1">
            <a:spLocks noGrp="1"/>
          </p:cNvSpPr>
          <p:nvPr>
            <p:ph type="subTitle" idx="4"/>
          </p:nvPr>
        </p:nvSpPr>
        <p:spPr>
          <a:xfrm>
            <a:off x="4978030"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8" name="Google Shape;438;p35"/>
          <p:cNvSpPr txBox="1">
            <a:spLocks noGrp="1"/>
          </p:cNvSpPr>
          <p:nvPr>
            <p:ph type="subTitle" idx="5"/>
          </p:nvPr>
        </p:nvSpPr>
        <p:spPr>
          <a:xfrm>
            <a:off x="4978030"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9" name="Google Shape;439;p35"/>
          <p:cNvSpPr txBox="1">
            <a:spLocks noGrp="1"/>
          </p:cNvSpPr>
          <p:nvPr>
            <p:ph type="subTitle" idx="6"/>
          </p:nvPr>
        </p:nvSpPr>
        <p:spPr>
          <a:xfrm>
            <a:off x="4978030"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0" name="Google Shape;440;p35"/>
          <p:cNvSpPr txBox="1">
            <a:spLocks noGrp="1"/>
          </p:cNvSpPr>
          <p:nvPr>
            <p:ph type="title" idx="7" hasCustomPrompt="1"/>
          </p:nvPr>
        </p:nvSpPr>
        <p:spPr>
          <a:xfrm>
            <a:off x="372046" y="2123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1" name="Google Shape;441;p35"/>
          <p:cNvSpPr txBox="1">
            <a:spLocks noGrp="1"/>
          </p:cNvSpPr>
          <p:nvPr>
            <p:ph type="title" idx="8" hasCustomPrompt="1"/>
          </p:nvPr>
        </p:nvSpPr>
        <p:spPr>
          <a:xfrm>
            <a:off x="372046" y="298912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2" name="Google Shape;442;p35"/>
          <p:cNvSpPr txBox="1">
            <a:spLocks noGrp="1"/>
          </p:cNvSpPr>
          <p:nvPr>
            <p:ph type="title" idx="9" hasCustomPrompt="1"/>
          </p:nvPr>
        </p:nvSpPr>
        <p:spPr>
          <a:xfrm>
            <a:off x="372046" y="388813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3" name="Google Shape;443;p35"/>
          <p:cNvSpPr txBox="1">
            <a:spLocks noGrp="1"/>
          </p:cNvSpPr>
          <p:nvPr>
            <p:ph type="title" idx="13" hasCustomPrompt="1"/>
          </p:nvPr>
        </p:nvSpPr>
        <p:spPr>
          <a:xfrm>
            <a:off x="4387041" y="214227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4" name="Google Shape;444;p35"/>
          <p:cNvSpPr txBox="1">
            <a:spLocks noGrp="1"/>
          </p:cNvSpPr>
          <p:nvPr>
            <p:ph type="title" idx="14" hasCustomPrompt="1"/>
          </p:nvPr>
        </p:nvSpPr>
        <p:spPr>
          <a:xfrm>
            <a:off x="4387041" y="300744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5" name="Google Shape;445;p35"/>
          <p:cNvSpPr txBox="1">
            <a:spLocks noGrp="1"/>
          </p:cNvSpPr>
          <p:nvPr>
            <p:ph type="title" idx="15" hasCustomPrompt="1"/>
          </p:nvPr>
        </p:nvSpPr>
        <p:spPr>
          <a:xfrm>
            <a:off x="4387041" y="390645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446"/>
        <p:cNvGrpSpPr/>
        <p:nvPr/>
      </p:nvGrpSpPr>
      <p:grpSpPr>
        <a:xfrm>
          <a:off x="0" y="0"/>
          <a:ext cx="0" cy="0"/>
          <a:chOff x="0" y="0"/>
          <a:chExt cx="0" cy="0"/>
        </a:xfrm>
      </p:grpSpPr>
      <p:sp>
        <p:nvSpPr>
          <p:cNvPr id="447" name="Google Shape;447;p36"/>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48" name="Google Shape;448;p36"/>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49" name="Google Shape;449;p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50" name="Google Shape;450;p36"/>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451" name="Google Shape;451;p36"/>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452" name="Google Shape;452;p36"/>
          <p:cNvSpPr txBox="1">
            <a:spLocks noGrp="1"/>
          </p:cNvSpPr>
          <p:nvPr>
            <p:ph type="title" idx="2" hasCustomPrompt="1"/>
          </p:nvPr>
        </p:nvSpPr>
        <p:spPr>
          <a:xfrm>
            <a:off x="390361"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3" name="Google Shape;453;p36"/>
          <p:cNvSpPr txBox="1">
            <a:spLocks noGrp="1"/>
          </p:cNvSpPr>
          <p:nvPr>
            <p:ph type="title" idx="3" hasCustomPrompt="1"/>
          </p:nvPr>
        </p:nvSpPr>
        <p:spPr>
          <a:xfrm>
            <a:off x="4405357"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4" name="Google Shape;454;p36"/>
          <p:cNvSpPr txBox="1">
            <a:spLocks noGrp="1"/>
          </p:cNvSpPr>
          <p:nvPr>
            <p:ph type="title" idx="4" hasCustomPrompt="1"/>
          </p:nvPr>
        </p:nvSpPr>
        <p:spPr>
          <a:xfrm>
            <a:off x="381204"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5" name="Google Shape;455;p36"/>
          <p:cNvSpPr txBox="1">
            <a:spLocks noGrp="1"/>
          </p:cNvSpPr>
          <p:nvPr>
            <p:ph type="title" idx="5" hasCustomPrompt="1"/>
          </p:nvPr>
        </p:nvSpPr>
        <p:spPr>
          <a:xfrm>
            <a:off x="390361"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6" name="Google Shape;456;p36"/>
          <p:cNvSpPr txBox="1">
            <a:spLocks noGrp="1"/>
          </p:cNvSpPr>
          <p:nvPr>
            <p:ph type="title" idx="6" hasCustomPrompt="1"/>
          </p:nvPr>
        </p:nvSpPr>
        <p:spPr>
          <a:xfrm>
            <a:off x="4396199"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7" name="Google Shape;457;p36"/>
          <p:cNvSpPr txBox="1">
            <a:spLocks noGrp="1"/>
          </p:cNvSpPr>
          <p:nvPr>
            <p:ph type="title" idx="7" hasCustomPrompt="1"/>
          </p:nvPr>
        </p:nvSpPr>
        <p:spPr>
          <a:xfrm>
            <a:off x="4405357"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8" name="Google Shape;458;p36"/>
          <p:cNvSpPr txBox="1">
            <a:spLocks noGrp="1"/>
          </p:cNvSpPr>
          <p:nvPr>
            <p:ph type="subTitle" idx="1"/>
          </p:nvPr>
        </p:nvSpPr>
        <p:spPr>
          <a:xfrm>
            <a:off x="982822" y="2076019"/>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59" name="Google Shape;459;p36"/>
          <p:cNvSpPr txBox="1">
            <a:spLocks noGrp="1"/>
          </p:cNvSpPr>
          <p:nvPr>
            <p:ph type="subTitle" idx="8"/>
          </p:nvPr>
        </p:nvSpPr>
        <p:spPr>
          <a:xfrm>
            <a:off x="982822" y="3090131"/>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0" name="Google Shape;460;p36"/>
          <p:cNvSpPr txBox="1">
            <a:spLocks noGrp="1"/>
          </p:cNvSpPr>
          <p:nvPr>
            <p:ph type="subTitle" idx="9"/>
          </p:nvPr>
        </p:nvSpPr>
        <p:spPr>
          <a:xfrm>
            <a:off x="982822" y="4109738"/>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1" name="Google Shape;461;p36"/>
          <p:cNvSpPr txBox="1">
            <a:spLocks noGrp="1"/>
          </p:cNvSpPr>
          <p:nvPr>
            <p:ph type="subTitle" idx="13"/>
          </p:nvPr>
        </p:nvSpPr>
        <p:spPr>
          <a:xfrm>
            <a:off x="4959161" y="2076019"/>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2" name="Google Shape;462;p36"/>
          <p:cNvSpPr txBox="1">
            <a:spLocks noGrp="1"/>
          </p:cNvSpPr>
          <p:nvPr>
            <p:ph type="subTitle" idx="14"/>
          </p:nvPr>
        </p:nvSpPr>
        <p:spPr>
          <a:xfrm>
            <a:off x="4959161" y="3090131"/>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3" name="Google Shape;463;p36"/>
          <p:cNvSpPr txBox="1">
            <a:spLocks noGrp="1"/>
          </p:cNvSpPr>
          <p:nvPr>
            <p:ph type="subTitle" idx="15"/>
          </p:nvPr>
        </p:nvSpPr>
        <p:spPr>
          <a:xfrm>
            <a:off x="4959161" y="4109738"/>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4" name="Google Shape;464;p36"/>
          <p:cNvSpPr txBox="1">
            <a:spLocks noGrp="1"/>
          </p:cNvSpPr>
          <p:nvPr>
            <p:ph type="subTitle" idx="16"/>
          </p:nvPr>
        </p:nvSpPr>
        <p:spPr>
          <a:xfrm>
            <a:off x="953997" y="371896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5" name="Google Shape;465;p36"/>
          <p:cNvSpPr txBox="1">
            <a:spLocks noGrp="1"/>
          </p:cNvSpPr>
          <p:nvPr>
            <p:ph type="subTitle" idx="17"/>
          </p:nvPr>
        </p:nvSpPr>
        <p:spPr>
          <a:xfrm>
            <a:off x="953997" y="171885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6" name="Google Shape;466;p36"/>
          <p:cNvSpPr txBox="1">
            <a:spLocks noGrp="1"/>
          </p:cNvSpPr>
          <p:nvPr>
            <p:ph type="subTitle" idx="18"/>
          </p:nvPr>
        </p:nvSpPr>
        <p:spPr>
          <a:xfrm>
            <a:off x="953997" y="2723332"/>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7" name="Google Shape;467;p36"/>
          <p:cNvSpPr txBox="1">
            <a:spLocks noGrp="1"/>
          </p:cNvSpPr>
          <p:nvPr>
            <p:ph type="subTitle" idx="19"/>
          </p:nvPr>
        </p:nvSpPr>
        <p:spPr>
          <a:xfrm>
            <a:off x="4947992" y="1718845"/>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8" name="Google Shape;468;p36"/>
          <p:cNvSpPr txBox="1">
            <a:spLocks noGrp="1"/>
          </p:cNvSpPr>
          <p:nvPr>
            <p:ph type="subTitle" idx="20"/>
          </p:nvPr>
        </p:nvSpPr>
        <p:spPr>
          <a:xfrm>
            <a:off x="4947992" y="2723330"/>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9" name="Google Shape;469;p36"/>
          <p:cNvSpPr txBox="1">
            <a:spLocks noGrp="1"/>
          </p:cNvSpPr>
          <p:nvPr>
            <p:ph type="subTitle" idx="21"/>
          </p:nvPr>
        </p:nvSpPr>
        <p:spPr>
          <a:xfrm>
            <a:off x="4947992" y="3718959"/>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470"/>
        <p:cNvGrpSpPr/>
        <p:nvPr/>
      </p:nvGrpSpPr>
      <p:grpSpPr>
        <a:xfrm>
          <a:off x="0" y="0"/>
          <a:ext cx="0" cy="0"/>
          <a:chOff x="0" y="0"/>
          <a:chExt cx="0" cy="0"/>
        </a:xfrm>
      </p:grpSpPr>
      <p:sp>
        <p:nvSpPr>
          <p:cNvPr id="471" name="Google Shape;471;p37"/>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72" name="Google Shape;472;p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73" name="Google Shape;473;p37"/>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74" name="Google Shape;474;p37"/>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75" name="Google Shape;475;p37"/>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76" name="Google Shape;476;p37"/>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77" name="Google Shape;477;p37"/>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78" name="Google Shape;478;p37"/>
          <p:cNvSpPr txBox="1">
            <a:spLocks noGrp="1"/>
          </p:cNvSpPr>
          <p:nvPr>
            <p:ph type="title" idx="2"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79" name="Google Shape;479;p37"/>
          <p:cNvSpPr txBox="1">
            <a:spLocks noGrp="1"/>
          </p:cNvSpPr>
          <p:nvPr>
            <p:ph type="title" idx="3"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0" name="Google Shape;480;p37"/>
          <p:cNvSpPr txBox="1">
            <a:spLocks noGrp="1"/>
          </p:cNvSpPr>
          <p:nvPr>
            <p:ph type="title" idx="4"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1" name="Google Shape;481;p37"/>
          <p:cNvSpPr txBox="1">
            <a:spLocks noGrp="1"/>
          </p:cNvSpPr>
          <p:nvPr>
            <p:ph type="title" idx="5"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2" name="Google Shape;482;p37"/>
          <p:cNvSpPr txBox="1">
            <a:spLocks noGrp="1"/>
          </p:cNvSpPr>
          <p:nvPr>
            <p:ph type="title" idx="6"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3" name="Google Shape;483;p37"/>
          <p:cNvSpPr txBox="1">
            <a:spLocks noGrp="1"/>
          </p:cNvSpPr>
          <p:nvPr>
            <p:ph type="subTitle" idx="1"/>
          </p:nvPr>
        </p:nvSpPr>
        <p:spPr>
          <a:xfrm>
            <a:off x="727790" y="1279931"/>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4" name="Google Shape;484;p37"/>
          <p:cNvSpPr txBox="1">
            <a:spLocks noGrp="1"/>
          </p:cNvSpPr>
          <p:nvPr>
            <p:ph type="subTitle" idx="7"/>
          </p:nvPr>
        </p:nvSpPr>
        <p:spPr>
          <a:xfrm>
            <a:off x="727790" y="1852994"/>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5" name="Google Shape;485;p37"/>
          <p:cNvSpPr txBox="1">
            <a:spLocks noGrp="1"/>
          </p:cNvSpPr>
          <p:nvPr>
            <p:ph type="subTitle" idx="8"/>
          </p:nvPr>
        </p:nvSpPr>
        <p:spPr>
          <a:xfrm>
            <a:off x="727790" y="2431159"/>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6" name="Google Shape;486;p37"/>
          <p:cNvSpPr txBox="1">
            <a:spLocks noGrp="1"/>
          </p:cNvSpPr>
          <p:nvPr>
            <p:ph type="subTitle" idx="9"/>
          </p:nvPr>
        </p:nvSpPr>
        <p:spPr>
          <a:xfrm>
            <a:off x="727790" y="3023378"/>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7" name="Google Shape;487;p37"/>
          <p:cNvSpPr txBox="1">
            <a:spLocks noGrp="1"/>
          </p:cNvSpPr>
          <p:nvPr>
            <p:ph type="subTitle" idx="13"/>
          </p:nvPr>
        </p:nvSpPr>
        <p:spPr>
          <a:xfrm>
            <a:off x="727790" y="3619172"/>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488"/>
        <p:cNvGrpSpPr/>
        <p:nvPr/>
      </p:nvGrpSpPr>
      <p:grpSpPr>
        <a:xfrm>
          <a:off x="0" y="0"/>
          <a:ext cx="0" cy="0"/>
          <a:chOff x="0" y="0"/>
          <a:chExt cx="0" cy="0"/>
        </a:xfrm>
      </p:grpSpPr>
      <p:sp>
        <p:nvSpPr>
          <p:cNvPr id="489" name="Google Shape;489;p38"/>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90" name="Google Shape;490;p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91" name="Google Shape;491;p38"/>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92" name="Google Shape;492;p38"/>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93" name="Google Shape;493;p38"/>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94" name="Google Shape;494;p38"/>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95" name="Google Shape;495;p38"/>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96" name="Google Shape;496;p38"/>
          <p:cNvSpPr txBox="1">
            <a:spLocks noGrp="1"/>
          </p:cNvSpPr>
          <p:nvPr>
            <p:ph type="title" idx="2" hasCustomPrompt="1"/>
          </p:nvPr>
        </p:nvSpPr>
        <p:spPr>
          <a:xfrm>
            <a:off x="4735895" y="115221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97" name="Google Shape;497;p38"/>
          <p:cNvSpPr txBox="1">
            <a:spLocks noGrp="1"/>
          </p:cNvSpPr>
          <p:nvPr>
            <p:ph type="title" idx="3" hasCustomPrompt="1"/>
          </p:nvPr>
        </p:nvSpPr>
        <p:spPr>
          <a:xfrm>
            <a:off x="4735895" y="1734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98" name="Google Shape;498;p38"/>
          <p:cNvSpPr txBox="1">
            <a:spLocks noGrp="1"/>
          </p:cNvSpPr>
          <p:nvPr>
            <p:ph type="title" idx="4" hasCustomPrompt="1"/>
          </p:nvPr>
        </p:nvSpPr>
        <p:spPr>
          <a:xfrm>
            <a:off x="4735895" y="231799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99" name="Google Shape;499;p38"/>
          <p:cNvSpPr txBox="1">
            <a:spLocks noGrp="1"/>
          </p:cNvSpPr>
          <p:nvPr>
            <p:ph type="title" idx="5" hasCustomPrompt="1"/>
          </p:nvPr>
        </p:nvSpPr>
        <p:spPr>
          <a:xfrm>
            <a:off x="4730864"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0" name="Google Shape;500;p38"/>
          <p:cNvSpPr txBox="1">
            <a:spLocks noGrp="1"/>
          </p:cNvSpPr>
          <p:nvPr>
            <p:ph type="title" idx="6" hasCustomPrompt="1"/>
          </p:nvPr>
        </p:nvSpPr>
        <p:spPr>
          <a:xfrm>
            <a:off x="4735895" y="3493496"/>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1" name="Google Shape;501;p38"/>
          <p:cNvSpPr txBox="1">
            <a:spLocks noGrp="1"/>
          </p:cNvSpPr>
          <p:nvPr>
            <p:ph type="subTitle" idx="1"/>
          </p:nvPr>
        </p:nvSpPr>
        <p:spPr>
          <a:xfrm>
            <a:off x="727790" y="1279931"/>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2" name="Google Shape;502;p38"/>
          <p:cNvSpPr txBox="1">
            <a:spLocks noGrp="1"/>
          </p:cNvSpPr>
          <p:nvPr>
            <p:ph type="subTitle" idx="7"/>
          </p:nvPr>
        </p:nvSpPr>
        <p:spPr>
          <a:xfrm>
            <a:off x="727790" y="1852994"/>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3" name="Google Shape;503;p38"/>
          <p:cNvSpPr txBox="1">
            <a:spLocks noGrp="1"/>
          </p:cNvSpPr>
          <p:nvPr>
            <p:ph type="subTitle" idx="8"/>
          </p:nvPr>
        </p:nvSpPr>
        <p:spPr>
          <a:xfrm>
            <a:off x="727790" y="2431159"/>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4" name="Google Shape;504;p38"/>
          <p:cNvSpPr txBox="1">
            <a:spLocks noGrp="1"/>
          </p:cNvSpPr>
          <p:nvPr>
            <p:ph type="subTitle" idx="9"/>
          </p:nvPr>
        </p:nvSpPr>
        <p:spPr>
          <a:xfrm>
            <a:off x="727790" y="3023378"/>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5" name="Google Shape;505;p38"/>
          <p:cNvSpPr txBox="1">
            <a:spLocks noGrp="1"/>
          </p:cNvSpPr>
          <p:nvPr>
            <p:ph type="subTitle" idx="13"/>
          </p:nvPr>
        </p:nvSpPr>
        <p:spPr>
          <a:xfrm>
            <a:off x="727790" y="3619172"/>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6" name="Google Shape;506;p38"/>
          <p:cNvSpPr txBox="1">
            <a:spLocks noGrp="1"/>
          </p:cNvSpPr>
          <p:nvPr>
            <p:ph type="subTitle" idx="14"/>
          </p:nvPr>
        </p:nvSpPr>
        <p:spPr>
          <a:xfrm>
            <a:off x="5309168" y="1279931"/>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7" name="Google Shape;507;p38"/>
          <p:cNvSpPr txBox="1">
            <a:spLocks noGrp="1"/>
          </p:cNvSpPr>
          <p:nvPr>
            <p:ph type="subTitle" idx="15"/>
          </p:nvPr>
        </p:nvSpPr>
        <p:spPr>
          <a:xfrm>
            <a:off x="5309168" y="1852994"/>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8" name="Google Shape;508;p38"/>
          <p:cNvSpPr txBox="1">
            <a:spLocks noGrp="1"/>
          </p:cNvSpPr>
          <p:nvPr>
            <p:ph type="subTitle" idx="16"/>
          </p:nvPr>
        </p:nvSpPr>
        <p:spPr>
          <a:xfrm>
            <a:off x="5309168" y="2431159"/>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9" name="Google Shape;509;p38"/>
          <p:cNvSpPr txBox="1">
            <a:spLocks noGrp="1"/>
          </p:cNvSpPr>
          <p:nvPr>
            <p:ph type="subTitle" idx="17"/>
          </p:nvPr>
        </p:nvSpPr>
        <p:spPr>
          <a:xfrm>
            <a:off x="5309168" y="3023378"/>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0" name="Google Shape;510;p38"/>
          <p:cNvSpPr txBox="1">
            <a:spLocks noGrp="1"/>
          </p:cNvSpPr>
          <p:nvPr>
            <p:ph type="subTitle" idx="18"/>
          </p:nvPr>
        </p:nvSpPr>
        <p:spPr>
          <a:xfrm>
            <a:off x="5309168" y="3619172"/>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1" name="Google Shape;511;p38"/>
          <p:cNvSpPr txBox="1">
            <a:spLocks noGrp="1"/>
          </p:cNvSpPr>
          <p:nvPr>
            <p:ph type="title" idx="19"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2" name="Google Shape;512;p38"/>
          <p:cNvSpPr txBox="1">
            <a:spLocks noGrp="1"/>
          </p:cNvSpPr>
          <p:nvPr>
            <p:ph type="title" idx="20"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3" name="Google Shape;513;p38"/>
          <p:cNvSpPr txBox="1">
            <a:spLocks noGrp="1"/>
          </p:cNvSpPr>
          <p:nvPr>
            <p:ph type="title" idx="21"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4" name="Google Shape;514;p38"/>
          <p:cNvSpPr txBox="1">
            <a:spLocks noGrp="1"/>
          </p:cNvSpPr>
          <p:nvPr>
            <p:ph type="title" idx="22"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5" name="Google Shape;515;p38"/>
          <p:cNvSpPr txBox="1">
            <a:spLocks noGrp="1"/>
          </p:cNvSpPr>
          <p:nvPr>
            <p:ph type="title" idx="23"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516"/>
        <p:cNvGrpSpPr/>
        <p:nvPr/>
      </p:nvGrpSpPr>
      <p:grpSpPr>
        <a:xfrm>
          <a:off x="0" y="0"/>
          <a:ext cx="0" cy="0"/>
          <a:chOff x="0" y="0"/>
          <a:chExt cx="0" cy="0"/>
        </a:xfrm>
      </p:grpSpPr>
      <p:sp>
        <p:nvSpPr>
          <p:cNvPr id="517" name="Google Shape;517;p39"/>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18" name="Google Shape;518;p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19" name="Google Shape;519;p39"/>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5750" algn="l">
              <a:lnSpc>
                <a:spcPct val="87000"/>
              </a:lnSpc>
              <a:spcBef>
                <a:spcPts val="1300"/>
              </a:spcBef>
              <a:spcAft>
                <a:spcPts val="0"/>
              </a:spcAft>
              <a:buClr>
                <a:schemeClr val="accent1"/>
              </a:buClr>
              <a:buSzPts val="900"/>
              <a:buChar char="●"/>
              <a:defRPr/>
            </a:lvl1pPr>
            <a:lvl2pPr marL="914400" lvl="1" indent="-279400" algn="l">
              <a:lnSpc>
                <a:spcPct val="87000"/>
              </a:lnSpc>
              <a:spcBef>
                <a:spcPts val="1300"/>
              </a:spcBef>
              <a:spcAft>
                <a:spcPts val="0"/>
              </a:spcAft>
              <a:buClr>
                <a:schemeClr val="accent1"/>
              </a:buClr>
              <a:buSzPts val="800"/>
              <a:buChar char="●"/>
              <a:defRPr/>
            </a:lvl2pPr>
            <a:lvl3pPr marL="1371600" lvl="2" indent="-273050" algn="l">
              <a:lnSpc>
                <a:spcPct val="87000"/>
              </a:lnSpc>
              <a:spcBef>
                <a:spcPts val="1300"/>
              </a:spcBef>
              <a:spcAft>
                <a:spcPts val="0"/>
              </a:spcAft>
              <a:buClr>
                <a:schemeClr val="accent1"/>
              </a:buClr>
              <a:buSzPts val="700"/>
              <a:buChar char="●"/>
              <a:defRPr/>
            </a:lvl3pPr>
            <a:lvl4pPr marL="1828800" lvl="3" indent="-260350" algn="l">
              <a:lnSpc>
                <a:spcPct val="87000"/>
              </a:lnSpc>
              <a:spcBef>
                <a:spcPts val="1300"/>
              </a:spcBef>
              <a:spcAft>
                <a:spcPts val="0"/>
              </a:spcAft>
              <a:buClr>
                <a:schemeClr val="accent1"/>
              </a:buClr>
              <a:buSzPts val="500"/>
              <a:buChar char="●"/>
              <a:defRPr/>
            </a:lvl4pPr>
            <a:lvl5pPr marL="2286000" lvl="4" indent="-254000" algn="l">
              <a:lnSpc>
                <a:spcPct val="87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520"/>
        <p:cNvGrpSpPr/>
        <p:nvPr/>
      </p:nvGrpSpPr>
      <p:grpSpPr>
        <a:xfrm>
          <a:off x="0" y="0"/>
          <a:ext cx="0" cy="0"/>
          <a:chOff x="0" y="0"/>
          <a:chExt cx="0" cy="0"/>
        </a:xfrm>
      </p:grpSpPr>
      <p:sp>
        <p:nvSpPr>
          <p:cNvPr id="521" name="Google Shape;521;p40"/>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2" name="Google Shape;522;p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23" name="Google Shape;523;p40"/>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285750" algn="l">
              <a:lnSpc>
                <a:spcPct val="94000"/>
              </a:lnSpc>
              <a:spcBef>
                <a:spcPts val="1300"/>
              </a:spcBef>
              <a:spcAft>
                <a:spcPts val="0"/>
              </a:spcAft>
              <a:buClr>
                <a:schemeClr val="accent1"/>
              </a:buClr>
              <a:buSzPts val="900"/>
              <a:buChar char="●"/>
              <a:defRPr/>
            </a:lvl1pPr>
            <a:lvl2pPr marL="914400" lvl="1" indent="-279400" algn="l">
              <a:lnSpc>
                <a:spcPct val="94000"/>
              </a:lnSpc>
              <a:spcBef>
                <a:spcPts val="1300"/>
              </a:spcBef>
              <a:spcAft>
                <a:spcPts val="0"/>
              </a:spcAft>
              <a:buClr>
                <a:schemeClr val="accent1"/>
              </a:buClr>
              <a:buSzPts val="800"/>
              <a:buChar char="●"/>
              <a:defRPr/>
            </a:lvl2pPr>
            <a:lvl3pPr marL="1371600" lvl="2" indent="-273050" algn="l">
              <a:lnSpc>
                <a:spcPct val="94000"/>
              </a:lnSpc>
              <a:spcBef>
                <a:spcPts val="1300"/>
              </a:spcBef>
              <a:spcAft>
                <a:spcPts val="0"/>
              </a:spcAft>
              <a:buClr>
                <a:schemeClr val="accent1"/>
              </a:buClr>
              <a:buSzPts val="700"/>
              <a:buChar char="●"/>
              <a:defRPr/>
            </a:lvl3pPr>
            <a:lvl4pPr marL="1828800" lvl="3" indent="-260350" algn="l">
              <a:lnSpc>
                <a:spcPct val="94000"/>
              </a:lnSpc>
              <a:spcBef>
                <a:spcPts val="1300"/>
              </a:spcBef>
              <a:spcAft>
                <a:spcPts val="0"/>
              </a:spcAft>
              <a:buClr>
                <a:schemeClr val="accent1"/>
              </a:buClr>
              <a:buSzPts val="500"/>
              <a:buChar char="●"/>
              <a:defRPr/>
            </a:lvl4pPr>
            <a:lvl5pPr marL="2286000" lvl="4" indent="-254000" algn="l">
              <a:lnSpc>
                <a:spcPct val="94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524"/>
        <p:cNvGrpSpPr/>
        <p:nvPr/>
      </p:nvGrpSpPr>
      <p:grpSpPr>
        <a:xfrm>
          <a:off x="0" y="0"/>
          <a:ext cx="0" cy="0"/>
          <a:chOff x="0" y="0"/>
          <a:chExt cx="0" cy="0"/>
        </a:xfrm>
      </p:grpSpPr>
      <p:sp>
        <p:nvSpPr>
          <p:cNvPr id="525" name="Google Shape;525;p41"/>
          <p:cNvSpPr txBox="1">
            <a:spLocks noGrp="1"/>
          </p:cNvSpPr>
          <p:nvPr>
            <p:ph type="title"/>
          </p:nvPr>
        </p:nvSpPr>
        <p:spPr>
          <a:xfrm>
            <a:off x="316371" y="1332213"/>
            <a:ext cx="3300300" cy="20796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6" name="Google Shape;526;p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27" name="Google Shape;527;p41"/>
          <p:cNvSpPr txBox="1">
            <a:spLocks noGrp="1"/>
          </p:cNvSpPr>
          <p:nvPr>
            <p:ph type="body" idx="1"/>
          </p:nvPr>
        </p:nvSpPr>
        <p:spPr>
          <a:xfrm>
            <a:off x="4487977" y="1762506"/>
            <a:ext cx="4107300" cy="16323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chemeClr val="accent4"/>
              </a:buClr>
              <a:buSzPts val="900"/>
              <a:buChar char="●"/>
              <a:defRPr>
                <a:solidFill>
                  <a:schemeClr val="accent4"/>
                </a:solidFill>
              </a:defRPr>
            </a:lvl1pPr>
            <a:lvl2pPr marL="914400" lvl="1" indent="-279400" algn="l">
              <a:lnSpc>
                <a:spcPct val="95000"/>
              </a:lnSpc>
              <a:spcBef>
                <a:spcPts val="1300"/>
              </a:spcBef>
              <a:spcAft>
                <a:spcPts val="0"/>
              </a:spcAft>
              <a:buClr>
                <a:schemeClr val="accent4"/>
              </a:buClr>
              <a:buSzPts val="800"/>
              <a:buChar char="●"/>
              <a:defRPr>
                <a:solidFill>
                  <a:schemeClr val="accent4"/>
                </a:solidFill>
              </a:defRPr>
            </a:lvl2pPr>
            <a:lvl3pPr marL="1371600" lvl="2" indent="-273050" algn="l">
              <a:lnSpc>
                <a:spcPct val="95000"/>
              </a:lnSpc>
              <a:spcBef>
                <a:spcPts val="1300"/>
              </a:spcBef>
              <a:spcAft>
                <a:spcPts val="0"/>
              </a:spcAft>
              <a:buClr>
                <a:schemeClr val="accent4"/>
              </a:buClr>
              <a:buSzPts val="700"/>
              <a:buChar char="●"/>
              <a:defRPr>
                <a:solidFill>
                  <a:schemeClr val="accent4"/>
                </a:solidFill>
              </a:defRPr>
            </a:lvl3pPr>
            <a:lvl4pPr marL="1828800" lvl="3" indent="-260350" algn="l">
              <a:lnSpc>
                <a:spcPct val="95000"/>
              </a:lnSpc>
              <a:spcBef>
                <a:spcPts val="1300"/>
              </a:spcBef>
              <a:spcAft>
                <a:spcPts val="0"/>
              </a:spcAft>
              <a:buClr>
                <a:schemeClr val="accent4"/>
              </a:buClr>
              <a:buSzPts val="500"/>
              <a:buChar char="●"/>
              <a:defRPr>
                <a:solidFill>
                  <a:schemeClr val="accent4"/>
                </a:solidFill>
              </a:defRPr>
            </a:lvl4pPr>
            <a:lvl5pPr marL="2286000" lvl="4" indent="-254000" algn="l">
              <a:lnSpc>
                <a:spcPct val="95000"/>
              </a:lnSpc>
              <a:spcBef>
                <a:spcPts val="1300"/>
              </a:spcBef>
              <a:spcAft>
                <a:spcPts val="0"/>
              </a:spcAft>
              <a:buClr>
                <a:schemeClr val="accent4"/>
              </a:buClr>
              <a:buSzPts val="400"/>
              <a:buChar char="●"/>
              <a:defRPr>
                <a:solidFill>
                  <a:schemeClr val="accent4"/>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28" name="Google Shape;528;p41"/>
          <p:cNvSpPr txBox="1">
            <a:spLocks noGrp="1"/>
          </p:cNvSpPr>
          <p:nvPr>
            <p:ph type="subTitle" idx="2"/>
          </p:nvPr>
        </p:nvSpPr>
        <p:spPr>
          <a:xfrm>
            <a:off x="4487977" y="1359427"/>
            <a:ext cx="41073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529"/>
        <p:cNvGrpSpPr/>
        <p:nvPr/>
      </p:nvGrpSpPr>
      <p:grpSpPr>
        <a:xfrm>
          <a:off x="0" y="0"/>
          <a:ext cx="0" cy="0"/>
          <a:chOff x="0" y="0"/>
          <a:chExt cx="0" cy="0"/>
        </a:xfrm>
      </p:grpSpPr>
      <p:pic>
        <p:nvPicPr>
          <p:cNvPr id="530" name="Google Shape;530;p42"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531" name="Google Shape;531;p42"/>
          <p:cNvSpPr/>
          <p:nvPr/>
        </p:nvSpPr>
        <p:spPr>
          <a:xfrm>
            <a:off x="4091291" y="1246976"/>
            <a:ext cx="4692300" cy="3308700"/>
          </a:xfrm>
          <a:prstGeom prst="roundRect">
            <a:avLst>
              <a:gd name="adj" fmla="val 2710"/>
            </a:avLst>
          </a:prstGeom>
          <a:gradFill>
            <a:gsLst>
              <a:gs pos="0">
                <a:srgbClr val="FFFFFF"/>
              </a:gs>
              <a:gs pos="28000">
                <a:srgbClr val="F7F7FB">
                  <a:alpha val="97254"/>
                </a:srgbClr>
              </a:gs>
              <a:gs pos="55000">
                <a:srgbClr val="E4E2F1">
                  <a:alpha val="91764"/>
                </a:srgbClr>
              </a:gs>
              <a:gs pos="93000">
                <a:srgbClr val="C4C0E1">
                  <a:alpha val="81960"/>
                </a:srgbClr>
              </a:gs>
              <a:gs pos="100000">
                <a:srgbClr val="BFBADE">
                  <a:alpha val="80000"/>
                </a:srgbClr>
              </a:gs>
            </a:gsLst>
            <a:lin ang="5400012" scaled="0"/>
          </a:gradFill>
          <a:ln w="357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32" name="Google Shape;532;p42"/>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33" name="Google Shape;533;p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534" name="Google Shape;534;p42"/>
          <p:cNvGrpSpPr/>
          <p:nvPr/>
        </p:nvGrpSpPr>
        <p:grpSpPr>
          <a:xfrm>
            <a:off x="8381796" y="4822425"/>
            <a:ext cx="537710" cy="158585"/>
            <a:chOff x="22351457" y="12859799"/>
            <a:chExt cx="1433894" cy="422893"/>
          </a:xfrm>
        </p:grpSpPr>
        <p:grpSp>
          <p:nvGrpSpPr>
            <p:cNvPr id="535" name="Google Shape;535;p42"/>
            <p:cNvGrpSpPr/>
            <p:nvPr/>
          </p:nvGrpSpPr>
          <p:grpSpPr>
            <a:xfrm>
              <a:off x="22351457" y="12859799"/>
              <a:ext cx="1379787" cy="422893"/>
              <a:chOff x="22351457" y="12859799"/>
              <a:chExt cx="1379787" cy="422893"/>
            </a:xfrm>
          </p:grpSpPr>
          <p:sp>
            <p:nvSpPr>
              <p:cNvPr id="536" name="Google Shape;536;p4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37" name="Google Shape;537;p4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538" name="Google Shape;538;p42"/>
              <p:cNvGrpSpPr/>
              <p:nvPr/>
            </p:nvGrpSpPr>
            <p:grpSpPr>
              <a:xfrm>
                <a:off x="23288552" y="12859801"/>
                <a:ext cx="442692" cy="422765"/>
                <a:chOff x="23288552" y="12859801"/>
                <a:chExt cx="442692" cy="422765"/>
              </a:xfrm>
            </p:grpSpPr>
            <p:grpSp>
              <p:nvGrpSpPr>
                <p:cNvPr id="539" name="Google Shape;539;p42"/>
                <p:cNvGrpSpPr/>
                <p:nvPr/>
              </p:nvGrpSpPr>
              <p:grpSpPr>
                <a:xfrm>
                  <a:off x="23288552" y="12859801"/>
                  <a:ext cx="442692" cy="422765"/>
                  <a:chOff x="23288552" y="12859801"/>
                  <a:chExt cx="442692" cy="422765"/>
                </a:xfrm>
              </p:grpSpPr>
              <p:sp>
                <p:nvSpPr>
                  <p:cNvPr id="540" name="Google Shape;540;p4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41" name="Google Shape;541;p4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542" name="Google Shape;542;p4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543" name="Google Shape;543;p4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544" name="Google Shape;544;p4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545" name="Google Shape;545;p42"/>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chemeClr val="accent1"/>
              </a:buClr>
              <a:buSzPts val="900"/>
              <a:buChar char="●"/>
              <a:defRPr/>
            </a:lvl1pPr>
            <a:lvl2pPr marL="914400" lvl="1" indent="-279400" algn="l">
              <a:lnSpc>
                <a:spcPct val="89000"/>
              </a:lnSpc>
              <a:spcBef>
                <a:spcPts val="1300"/>
              </a:spcBef>
              <a:spcAft>
                <a:spcPts val="0"/>
              </a:spcAft>
              <a:buClr>
                <a:schemeClr val="accent1"/>
              </a:buClr>
              <a:buSzPts val="800"/>
              <a:buChar char="●"/>
              <a:defRPr/>
            </a:lvl2pPr>
            <a:lvl3pPr marL="1371600" lvl="2" indent="-273050" algn="l">
              <a:lnSpc>
                <a:spcPct val="89000"/>
              </a:lnSpc>
              <a:spcBef>
                <a:spcPts val="1300"/>
              </a:spcBef>
              <a:spcAft>
                <a:spcPts val="0"/>
              </a:spcAft>
              <a:buClr>
                <a:schemeClr val="accent1"/>
              </a:buClr>
              <a:buSzPts val="700"/>
              <a:buChar char="●"/>
              <a:defRPr/>
            </a:lvl3pPr>
            <a:lvl4pPr marL="1828800" lvl="3" indent="-260350" algn="l">
              <a:lnSpc>
                <a:spcPct val="89000"/>
              </a:lnSpc>
              <a:spcBef>
                <a:spcPts val="1300"/>
              </a:spcBef>
              <a:spcAft>
                <a:spcPts val="0"/>
              </a:spcAft>
              <a:buClr>
                <a:schemeClr val="accent1"/>
              </a:buClr>
              <a:buSzPts val="500"/>
              <a:buChar char="●"/>
              <a:defRPr/>
            </a:lvl4pPr>
            <a:lvl5pPr marL="2286000" lvl="4" indent="-254000" algn="l">
              <a:lnSpc>
                <a:spcPct val="89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546"/>
        <p:cNvGrpSpPr/>
        <p:nvPr/>
      </p:nvGrpSpPr>
      <p:grpSpPr>
        <a:xfrm>
          <a:off x="0" y="0"/>
          <a:ext cx="0" cy="0"/>
          <a:chOff x="0" y="0"/>
          <a:chExt cx="0" cy="0"/>
        </a:xfrm>
      </p:grpSpPr>
      <p:sp>
        <p:nvSpPr>
          <p:cNvPr id="547" name="Google Shape;547;p43"/>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48" name="Google Shape;548;p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49" name="Google Shape;549;p43"/>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50" name="Google Shape;550;p43"/>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551"/>
        <p:cNvGrpSpPr/>
        <p:nvPr/>
      </p:nvGrpSpPr>
      <p:grpSpPr>
        <a:xfrm>
          <a:off x="0" y="0"/>
          <a:ext cx="0" cy="0"/>
          <a:chOff x="0" y="0"/>
          <a:chExt cx="0" cy="0"/>
        </a:xfrm>
      </p:grpSpPr>
      <p:sp>
        <p:nvSpPr>
          <p:cNvPr id="552" name="Google Shape;552;p44"/>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553" name="Google Shape;553;p44"/>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54" name="Google Shape;554;p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555" name="Google Shape;555;p44"/>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556" name="Google Shape;556;p44"/>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557" name="Google Shape;557;p44"/>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558" name="Google Shape;558;p44"/>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59" name="Google Shape;559;p44"/>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60" name="Google Shape;560;p44"/>
          <p:cNvSpPr txBox="1">
            <a:spLocks noGrp="1"/>
          </p:cNvSpPr>
          <p:nvPr>
            <p:ph type="title" idx="3" hasCustomPrompt="1"/>
          </p:nvPr>
        </p:nvSpPr>
        <p:spPr>
          <a:xfrm>
            <a:off x="442153"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1" name="Google Shape;561;p44"/>
          <p:cNvSpPr txBox="1">
            <a:spLocks noGrp="1"/>
          </p:cNvSpPr>
          <p:nvPr>
            <p:ph type="title" idx="4" hasCustomPrompt="1"/>
          </p:nvPr>
        </p:nvSpPr>
        <p:spPr>
          <a:xfrm>
            <a:off x="262633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2" name="Google Shape;562;p44"/>
          <p:cNvSpPr txBox="1">
            <a:spLocks noGrp="1"/>
          </p:cNvSpPr>
          <p:nvPr>
            <p:ph type="title" idx="5" hasCustomPrompt="1"/>
          </p:nvPr>
        </p:nvSpPr>
        <p:spPr>
          <a:xfrm>
            <a:off x="4810505"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3" name="Google Shape;563;p44"/>
          <p:cNvSpPr txBox="1">
            <a:spLocks noGrp="1"/>
          </p:cNvSpPr>
          <p:nvPr>
            <p:ph type="title" idx="6" hasCustomPrompt="1"/>
          </p:nvPr>
        </p:nvSpPr>
        <p:spPr>
          <a:xfrm>
            <a:off x="695798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4" name="Google Shape;564;p44"/>
          <p:cNvSpPr txBox="1">
            <a:spLocks noGrp="1"/>
          </p:cNvSpPr>
          <p:nvPr>
            <p:ph type="subTitle" idx="7"/>
          </p:nvPr>
        </p:nvSpPr>
        <p:spPr>
          <a:xfrm>
            <a:off x="44601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65" name="Google Shape;565;p44"/>
          <p:cNvSpPr txBox="1">
            <a:spLocks noGrp="1"/>
          </p:cNvSpPr>
          <p:nvPr>
            <p:ph type="subTitle" idx="8"/>
          </p:nvPr>
        </p:nvSpPr>
        <p:spPr>
          <a:xfrm>
            <a:off x="2619211"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66" name="Google Shape;566;p44"/>
          <p:cNvSpPr txBox="1">
            <a:spLocks noGrp="1"/>
          </p:cNvSpPr>
          <p:nvPr>
            <p:ph type="subTitle" idx="9"/>
          </p:nvPr>
        </p:nvSpPr>
        <p:spPr>
          <a:xfrm>
            <a:off x="4791659"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67" name="Google Shape;567;p44"/>
          <p:cNvSpPr txBox="1">
            <a:spLocks noGrp="1"/>
          </p:cNvSpPr>
          <p:nvPr>
            <p:ph type="subTitle" idx="13"/>
          </p:nvPr>
        </p:nvSpPr>
        <p:spPr>
          <a:xfrm>
            <a:off x="696410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568"/>
        <p:cNvGrpSpPr/>
        <p:nvPr/>
      </p:nvGrpSpPr>
      <p:grpSpPr>
        <a:xfrm>
          <a:off x="0" y="0"/>
          <a:ext cx="0" cy="0"/>
          <a:chOff x="0" y="0"/>
          <a:chExt cx="0" cy="0"/>
        </a:xfrm>
      </p:grpSpPr>
      <p:sp>
        <p:nvSpPr>
          <p:cNvPr id="569" name="Google Shape;569;p45"/>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70" name="Google Shape;570;p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71" name="Google Shape;571;p45"/>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72" name="Google Shape;572;p45"/>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73" name="Google Shape;573;p45"/>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574"/>
        <p:cNvGrpSpPr/>
        <p:nvPr/>
      </p:nvGrpSpPr>
      <p:grpSpPr>
        <a:xfrm>
          <a:off x="0" y="0"/>
          <a:ext cx="0" cy="0"/>
          <a:chOff x="0" y="0"/>
          <a:chExt cx="0" cy="0"/>
        </a:xfrm>
      </p:grpSpPr>
      <p:sp>
        <p:nvSpPr>
          <p:cNvPr id="575" name="Google Shape;575;p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76" name="Google Shape;576;p46"/>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77" name="Google Shape;577;p46"/>
          <p:cNvSpPr txBox="1">
            <a:spLocks noGrp="1"/>
          </p:cNvSpPr>
          <p:nvPr>
            <p:ph type="body" idx="1"/>
          </p:nvPr>
        </p:nvSpPr>
        <p:spPr>
          <a:xfrm>
            <a:off x="514217" y="1610310"/>
            <a:ext cx="3371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78" name="Google Shape;578;p46"/>
          <p:cNvSpPr txBox="1">
            <a:spLocks noGrp="1"/>
          </p:cNvSpPr>
          <p:nvPr>
            <p:ph type="subTitle" idx="2"/>
          </p:nvPr>
        </p:nvSpPr>
        <p:spPr>
          <a:xfrm>
            <a:off x="514217" y="1204631"/>
            <a:ext cx="3371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79" name="Google Shape;579;p46"/>
          <p:cNvSpPr/>
          <p:nvPr/>
        </p:nvSpPr>
        <p:spPr>
          <a:xfrm rot="10800000">
            <a:off x="4049404"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0" name="Google Shape;580;p46"/>
          <p:cNvSpPr txBox="1">
            <a:spLocks noGrp="1"/>
          </p:cNvSpPr>
          <p:nvPr>
            <p:ph type="body" idx="3"/>
          </p:nvPr>
        </p:nvSpPr>
        <p:spPr>
          <a:xfrm>
            <a:off x="4218276" y="1610310"/>
            <a:ext cx="33264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81" name="Google Shape;581;p46"/>
          <p:cNvSpPr txBox="1">
            <a:spLocks noGrp="1"/>
          </p:cNvSpPr>
          <p:nvPr>
            <p:ph type="subTitle" idx="4"/>
          </p:nvPr>
        </p:nvSpPr>
        <p:spPr>
          <a:xfrm>
            <a:off x="4218276" y="1204631"/>
            <a:ext cx="33264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82" name="Google Shape;582;p46"/>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583"/>
        <p:cNvGrpSpPr/>
        <p:nvPr/>
      </p:nvGrpSpPr>
      <p:grpSpPr>
        <a:xfrm>
          <a:off x="0" y="0"/>
          <a:ext cx="0" cy="0"/>
          <a:chOff x="0" y="0"/>
          <a:chExt cx="0" cy="0"/>
        </a:xfrm>
      </p:grpSpPr>
      <p:sp>
        <p:nvSpPr>
          <p:cNvPr id="584" name="Google Shape;584;p47"/>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5" name="Google Shape;585;p47"/>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6" name="Google Shape;586;p47"/>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7" name="Google Shape;587;p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88" name="Google Shape;588;p47"/>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589" name="Google Shape;589;p47"/>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590" name="Google Shape;590;p47"/>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591" name="Google Shape;591;p47"/>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592" name="Google Shape;592;p47"/>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3" name="Google Shape;593;p47"/>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4" name="Google Shape;594;p47"/>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5" name="Google Shape;595;p47"/>
          <p:cNvSpPr txBox="1">
            <a:spLocks noGrp="1"/>
          </p:cNvSpPr>
          <p:nvPr>
            <p:ph type="title" idx="4"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96" name="Google Shape;596;p47"/>
          <p:cNvSpPr txBox="1">
            <a:spLocks noGrp="1"/>
          </p:cNvSpPr>
          <p:nvPr>
            <p:ph type="title" idx="5" hasCustomPrompt="1"/>
          </p:nvPr>
        </p:nvSpPr>
        <p:spPr>
          <a:xfrm>
            <a:off x="3363137"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97" name="Google Shape;597;p47"/>
          <p:cNvSpPr txBox="1">
            <a:spLocks noGrp="1"/>
          </p:cNvSpPr>
          <p:nvPr>
            <p:ph type="title" idx="6" hasCustomPrompt="1"/>
          </p:nvPr>
        </p:nvSpPr>
        <p:spPr>
          <a:xfrm>
            <a:off x="6210991"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598"/>
        <p:cNvGrpSpPr/>
        <p:nvPr/>
      </p:nvGrpSpPr>
      <p:grpSpPr>
        <a:xfrm>
          <a:off x="0" y="0"/>
          <a:ext cx="0" cy="0"/>
          <a:chOff x="0" y="0"/>
          <a:chExt cx="0" cy="0"/>
        </a:xfrm>
      </p:grpSpPr>
      <p:sp>
        <p:nvSpPr>
          <p:cNvPr id="599" name="Google Shape;599;p48"/>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0" name="Google Shape;600;p48"/>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1" name="Google Shape;601;p48"/>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2" name="Google Shape;602;p48"/>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3" name="Google Shape;603;p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04" name="Google Shape;604;p48"/>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05" name="Google Shape;605;p48"/>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606" name="Google Shape;606;p48"/>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7" name="Google Shape;607;p48"/>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8" name="Google Shape;608;p48"/>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9" name="Google Shape;609;p48"/>
          <p:cNvSpPr txBox="1">
            <a:spLocks noGrp="1"/>
          </p:cNvSpPr>
          <p:nvPr>
            <p:ph type="title" idx="4" hasCustomPrompt="1"/>
          </p:nvPr>
        </p:nvSpPr>
        <p:spPr>
          <a:xfrm>
            <a:off x="2651462"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0" name="Google Shape;610;p48"/>
          <p:cNvSpPr txBox="1">
            <a:spLocks noGrp="1"/>
          </p:cNvSpPr>
          <p:nvPr>
            <p:ph type="title" idx="5" hasCustomPrompt="1"/>
          </p:nvPr>
        </p:nvSpPr>
        <p:spPr>
          <a:xfrm>
            <a:off x="4796546"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1" name="Google Shape;611;p48"/>
          <p:cNvSpPr txBox="1">
            <a:spLocks noGrp="1"/>
          </p:cNvSpPr>
          <p:nvPr>
            <p:ph type="title" idx="6" hasCustomPrompt="1"/>
          </p:nvPr>
        </p:nvSpPr>
        <p:spPr>
          <a:xfrm>
            <a:off x="6942821"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2" name="Google Shape;612;p48"/>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3" name="Google Shape;613;p48"/>
          <p:cNvSpPr txBox="1">
            <a:spLocks noGrp="1"/>
          </p:cNvSpPr>
          <p:nvPr>
            <p:ph type="title" idx="8"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pic>
        <p:nvPicPr>
          <p:cNvPr id="614" name="Google Shape;614;p48"/>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615" name="Google Shape;615;p48"/>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616" name="Google Shape;616;p48"/>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617"/>
        <p:cNvGrpSpPr/>
        <p:nvPr/>
      </p:nvGrpSpPr>
      <p:grpSpPr>
        <a:xfrm>
          <a:off x="0" y="0"/>
          <a:ext cx="0" cy="0"/>
          <a:chOff x="0" y="0"/>
          <a:chExt cx="0" cy="0"/>
        </a:xfrm>
      </p:grpSpPr>
      <p:sp>
        <p:nvSpPr>
          <p:cNvPr id="618" name="Google Shape;618;p49"/>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19" name="Google Shape;619;p49"/>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0" name="Google Shape;620;p49"/>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1" name="Google Shape;621;p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22" name="Google Shape;622;p49"/>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23" name="Google Shape;623;p49"/>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624" name="Google Shape;624;p49"/>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625" name="Google Shape;625;p49"/>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626" name="Google Shape;626;p49"/>
          <p:cNvSpPr txBox="1">
            <a:spLocks noGrp="1"/>
          </p:cNvSpPr>
          <p:nvPr>
            <p:ph type="subTitle" idx="1"/>
          </p:nvPr>
        </p:nvSpPr>
        <p:spPr>
          <a:xfrm>
            <a:off x="502453" y="3033019"/>
            <a:ext cx="24441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27" name="Google Shape;627;p49"/>
          <p:cNvSpPr txBox="1">
            <a:spLocks noGrp="1"/>
          </p:cNvSpPr>
          <p:nvPr>
            <p:ph type="subTitle" idx="5"/>
          </p:nvPr>
        </p:nvSpPr>
        <p:spPr>
          <a:xfrm>
            <a:off x="3402434"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28" name="Google Shape;628;p49"/>
          <p:cNvSpPr txBox="1">
            <a:spLocks noGrp="1"/>
          </p:cNvSpPr>
          <p:nvPr>
            <p:ph type="subTitle" idx="6"/>
          </p:nvPr>
        </p:nvSpPr>
        <p:spPr>
          <a:xfrm>
            <a:off x="6302409"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29" name="Google Shape;629;p49"/>
          <p:cNvSpPr txBox="1">
            <a:spLocks noGrp="1"/>
          </p:cNvSpPr>
          <p:nvPr>
            <p:ph type="subTitle" idx="7"/>
          </p:nvPr>
        </p:nvSpPr>
        <p:spPr>
          <a:xfrm>
            <a:off x="3404271"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0" name="Google Shape;630;p49"/>
          <p:cNvSpPr txBox="1">
            <a:spLocks noGrp="1"/>
          </p:cNvSpPr>
          <p:nvPr>
            <p:ph type="subTitle" idx="8"/>
          </p:nvPr>
        </p:nvSpPr>
        <p:spPr>
          <a:xfrm>
            <a:off x="6279734"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1" name="Google Shape;631;p49"/>
          <p:cNvSpPr txBox="1">
            <a:spLocks noGrp="1"/>
          </p:cNvSpPr>
          <p:nvPr>
            <p:ph type="subTitle" idx="9"/>
          </p:nvPr>
        </p:nvSpPr>
        <p:spPr>
          <a:xfrm>
            <a:off x="511560"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632"/>
        <p:cNvGrpSpPr/>
        <p:nvPr/>
      </p:nvGrpSpPr>
      <p:grpSpPr>
        <a:xfrm>
          <a:off x="0" y="0"/>
          <a:ext cx="0" cy="0"/>
          <a:chOff x="0" y="0"/>
          <a:chExt cx="0" cy="0"/>
        </a:xfrm>
      </p:grpSpPr>
      <p:sp>
        <p:nvSpPr>
          <p:cNvPr id="633" name="Google Shape;633;p50"/>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34" name="Google Shape;634;p50"/>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35" name="Google Shape;635;p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36" name="Google Shape;636;p50"/>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37" name="Google Shape;637;p50"/>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638" name="Google Shape;638;p50"/>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639" name="Google Shape;639;p50"/>
          <p:cNvSpPr txBox="1">
            <a:spLocks noGrp="1"/>
          </p:cNvSpPr>
          <p:nvPr>
            <p:ph type="subTitle" idx="1"/>
          </p:nvPr>
        </p:nvSpPr>
        <p:spPr>
          <a:xfrm>
            <a:off x="1583035" y="3035175"/>
            <a:ext cx="2732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0" name="Google Shape;640;p50"/>
          <p:cNvSpPr txBox="1">
            <a:spLocks noGrp="1"/>
          </p:cNvSpPr>
          <p:nvPr>
            <p:ph type="subTitle" idx="4"/>
          </p:nvPr>
        </p:nvSpPr>
        <p:spPr>
          <a:xfrm>
            <a:off x="1593216" y="3671766"/>
            <a:ext cx="27324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1" name="Google Shape;641;p50"/>
          <p:cNvSpPr txBox="1">
            <a:spLocks noGrp="1"/>
          </p:cNvSpPr>
          <p:nvPr>
            <p:ph type="subTitle" idx="5"/>
          </p:nvPr>
        </p:nvSpPr>
        <p:spPr>
          <a:xfrm>
            <a:off x="4768489" y="3035175"/>
            <a:ext cx="27222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2" name="Google Shape;642;p50"/>
          <p:cNvSpPr txBox="1">
            <a:spLocks noGrp="1"/>
          </p:cNvSpPr>
          <p:nvPr>
            <p:ph type="subTitle" idx="6"/>
          </p:nvPr>
        </p:nvSpPr>
        <p:spPr>
          <a:xfrm>
            <a:off x="4778632" y="3671766"/>
            <a:ext cx="27222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643"/>
        <p:cNvGrpSpPr/>
        <p:nvPr/>
      </p:nvGrpSpPr>
      <p:grpSpPr>
        <a:xfrm>
          <a:off x="0" y="0"/>
          <a:ext cx="0" cy="0"/>
          <a:chOff x="0" y="0"/>
          <a:chExt cx="0" cy="0"/>
        </a:xfrm>
      </p:grpSpPr>
      <p:sp>
        <p:nvSpPr>
          <p:cNvPr id="644" name="Google Shape;644;p51"/>
          <p:cNvSpPr/>
          <p:nvPr/>
        </p:nvSpPr>
        <p:spPr>
          <a:xfrm>
            <a:off x="1396604"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645" name="Google Shape;645;p51"/>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646" name="Google Shape;646;p51"/>
          <p:cNvSpPr/>
          <p:nvPr/>
        </p:nvSpPr>
        <p:spPr>
          <a:xfrm>
            <a:off x="4613071"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7" name="Google Shape;647;p51"/>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8" name="Google Shape;648;p51"/>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9" name="Google Shape;649;p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50" name="Google Shape;650;p51"/>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51" name="Google Shape;651;p51"/>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652" name="Google Shape;652;p51"/>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653" name="Google Shape;653;p51"/>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54" name="Google Shape;654;p51"/>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55" name="Google Shape;655;p51"/>
          <p:cNvSpPr txBox="1">
            <a:spLocks noGrp="1"/>
          </p:cNvSpPr>
          <p:nvPr>
            <p:ph type="subTitle" idx="3"/>
          </p:nvPr>
        </p:nvSpPr>
        <p:spPr>
          <a:xfrm>
            <a:off x="1711718"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656" name="Google Shape;656;p51"/>
          <p:cNvSpPr txBox="1">
            <a:spLocks noGrp="1"/>
          </p:cNvSpPr>
          <p:nvPr>
            <p:ph type="subTitle" idx="4"/>
          </p:nvPr>
        </p:nvSpPr>
        <p:spPr>
          <a:xfrm>
            <a:off x="4882652"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657"/>
        <p:cNvGrpSpPr/>
        <p:nvPr/>
      </p:nvGrpSpPr>
      <p:grpSpPr>
        <a:xfrm>
          <a:off x="0" y="0"/>
          <a:ext cx="0" cy="0"/>
          <a:chOff x="0" y="0"/>
          <a:chExt cx="0" cy="0"/>
        </a:xfrm>
      </p:grpSpPr>
      <p:sp>
        <p:nvSpPr>
          <p:cNvPr id="658" name="Google Shape;658;p52"/>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59" name="Google Shape;659;p52"/>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0" name="Google Shape;660;p52"/>
          <p:cNvSpPr/>
          <p:nvPr/>
        </p:nvSpPr>
        <p:spPr>
          <a:xfrm rot="10800000">
            <a:off x="1396584"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1" name="Google Shape;661;p52"/>
          <p:cNvSpPr/>
          <p:nvPr/>
        </p:nvSpPr>
        <p:spPr>
          <a:xfrm rot="10800000">
            <a:off x="4613052"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662" name="Google Shape;662;p52"/>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663" name="Google Shape;663;p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64" name="Google Shape;664;p52"/>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65" name="Google Shape;665;p52"/>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666" name="Google Shape;666;p52"/>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667" name="Google Shape;667;p52"/>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68" name="Google Shape;668;p52"/>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69" name="Google Shape;669;p52"/>
          <p:cNvSpPr txBox="1">
            <a:spLocks noGrp="1"/>
          </p:cNvSpPr>
          <p:nvPr>
            <p:ph type="subTitle" idx="3"/>
          </p:nvPr>
        </p:nvSpPr>
        <p:spPr>
          <a:xfrm>
            <a:off x="1711704"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70" name="Google Shape;670;p52"/>
          <p:cNvSpPr txBox="1">
            <a:spLocks noGrp="1"/>
          </p:cNvSpPr>
          <p:nvPr>
            <p:ph type="subTitle" idx="4"/>
          </p:nvPr>
        </p:nvSpPr>
        <p:spPr>
          <a:xfrm>
            <a:off x="4882652"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671"/>
        <p:cNvGrpSpPr/>
        <p:nvPr/>
      </p:nvGrpSpPr>
      <p:grpSpPr>
        <a:xfrm>
          <a:off x="0" y="0"/>
          <a:ext cx="0" cy="0"/>
          <a:chOff x="0" y="0"/>
          <a:chExt cx="0" cy="0"/>
        </a:xfrm>
      </p:grpSpPr>
      <p:sp>
        <p:nvSpPr>
          <p:cNvPr id="672" name="Google Shape;672;p53"/>
          <p:cNvSpPr/>
          <p:nvPr/>
        </p:nvSpPr>
        <p:spPr>
          <a:xfrm>
            <a:off x="3222813"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3" name="Google Shape;673;p53"/>
          <p:cNvSpPr/>
          <p:nvPr/>
        </p:nvSpPr>
        <p:spPr>
          <a:xfrm>
            <a:off x="6107166"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4" name="Google Shape;674;p53"/>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5" name="Google Shape;675;p53"/>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6" name="Google Shape;676;p53"/>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7" name="Google Shape;677;p53"/>
          <p:cNvSpPr/>
          <p:nvPr/>
        </p:nvSpPr>
        <p:spPr>
          <a:xfrm>
            <a:off x="338461"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8" name="Google Shape;678;p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79" name="Google Shape;679;p53"/>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80" name="Google Shape;680;p53"/>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81" name="Google Shape;681;p53"/>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2" name="Google Shape;682;p53"/>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3" name="Google Shape;683;p53"/>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4" name="Google Shape;684;p53"/>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5" name="Google Shape;685;p53"/>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6" name="Google Shape;686;p53"/>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7" name="Google Shape;687;p53"/>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8" name="Google Shape;688;p53"/>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689" name="Google Shape;689;p53"/>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690" name="Google Shape;690;p53"/>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91" name="Google Shape;691;p53"/>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92" name="Google Shape;692;p53"/>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693" name="Google Shape;693;p53"/>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694" name="Google Shape;694;p53"/>
          <p:cNvSpPr txBox="1">
            <a:spLocks noGrp="1"/>
          </p:cNvSpPr>
          <p:nvPr>
            <p:ph type="subTitle" idx="4"/>
          </p:nvPr>
        </p:nvSpPr>
        <p:spPr>
          <a:xfrm>
            <a:off x="456767"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95" name="Google Shape;695;p53"/>
          <p:cNvSpPr txBox="1">
            <a:spLocks noGrp="1"/>
          </p:cNvSpPr>
          <p:nvPr>
            <p:ph type="subTitle" idx="5"/>
          </p:nvPr>
        </p:nvSpPr>
        <p:spPr>
          <a:xfrm>
            <a:off x="3346195"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96" name="Google Shape;696;p53"/>
          <p:cNvSpPr txBox="1">
            <a:spLocks noGrp="1"/>
          </p:cNvSpPr>
          <p:nvPr>
            <p:ph type="subTitle" idx="6"/>
          </p:nvPr>
        </p:nvSpPr>
        <p:spPr>
          <a:xfrm>
            <a:off x="6230569"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697"/>
        <p:cNvGrpSpPr/>
        <p:nvPr/>
      </p:nvGrpSpPr>
      <p:grpSpPr>
        <a:xfrm>
          <a:off x="0" y="0"/>
          <a:ext cx="0" cy="0"/>
          <a:chOff x="0" y="0"/>
          <a:chExt cx="0" cy="0"/>
        </a:xfrm>
      </p:grpSpPr>
      <p:sp>
        <p:nvSpPr>
          <p:cNvPr id="698" name="Google Shape;698;p54"/>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99" name="Google Shape;699;p54"/>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0" name="Google Shape;700;p54"/>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1" name="Google Shape;701;p54"/>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2" name="Google Shape;702;p54"/>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3" name="Google Shape;703;p54"/>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4" name="Google Shape;704;p54"/>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5" name="Google Shape;705;p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06" name="Google Shape;706;p54"/>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07" name="Google Shape;707;p54"/>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08" name="Google Shape;708;p54"/>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09" name="Google Shape;709;p54"/>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0" name="Google Shape;710;p54"/>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1" name="Google Shape;711;p54"/>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2" name="Google Shape;712;p54"/>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3" name="Google Shape;713;p54"/>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4" name="Google Shape;714;p54"/>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5" name="Google Shape;715;p54"/>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716" name="Google Shape;716;p54"/>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717" name="Google Shape;717;p54"/>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18" name="Google Shape;718;p54"/>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19" name="Google Shape;719;p54"/>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720" name="Google Shape;720;p54"/>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721" name="Google Shape;721;p54"/>
          <p:cNvSpPr txBox="1">
            <a:spLocks noGrp="1"/>
          </p:cNvSpPr>
          <p:nvPr>
            <p:ph type="subTitle" idx="4"/>
          </p:nvPr>
        </p:nvSpPr>
        <p:spPr>
          <a:xfrm>
            <a:off x="456728"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22" name="Google Shape;722;p54"/>
          <p:cNvSpPr txBox="1">
            <a:spLocks noGrp="1"/>
          </p:cNvSpPr>
          <p:nvPr>
            <p:ph type="subTitle" idx="5"/>
          </p:nvPr>
        </p:nvSpPr>
        <p:spPr>
          <a:xfrm>
            <a:off x="334618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23" name="Google Shape;723;p54"/>
          <p:cNvSpPr txBox="1">
            <a:spLocks noGrp="1"/>
          </p:cNvSpPr>
          <p:nvPr>
            <p:ph type="subTitle" idx="6"/>
          </p:nvPr>
        </p:nvSpPr>
        <p:spPr>
          <a:xfrm>
            <a:off x="622544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724"/>
        <p:cNvGrpSpPr/>
        <p:nvPr/>
      </p:nvGrpSpPr>
      <p:grpSpPr>
        <a:xfrm>
          <a:off x="0" y="0"/>
          <a:ext cx="0" cy="0"/>
          <a:chOff x="0" y="0"/>
          <a:chExt cx="0" cy="0"/>
        </a:xfrm>
      </p:grpSpPr>
      <p:sp>
        <p:nvSpPr>
          <p:cNvPr id="725" name="Google Shape;725;p55"/>
          <p:cNvSpPr/>
          <p:nvPr/>
        </p:nvSpPr>
        <p:spPr>
          <a:xfrm>
            <a:off x="3237186" y="58118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6" name="Google Shape;726;p55"/>
          <p:cNvSpPr/>
          <p:nvPr/>
        </p:nvSpPr>
        <p:spPr>
          <a:xfrm>
            <a:off x="377677"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7" name="Google Shape;727;p55"/>
          <p:cNvSpPr/>
          <p:nvPr/>
        </p:nvSpPr>
        <p:spPr>
          <a:xfrm>
            <a:off x="377677"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8" name="Google Shape;728;p55"/>
          <p:cNvSpPr/>
          <p:nvPr/>
        </p:nvSpPr>
        <p:spPr>
          <a:xfrm>
            <a:off x="3237186" y="370282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9" name="Google Shape;729;p55"/>
          <p:cNvSpPr/>
          <p:nvPr/>
        </p:nvSpPr>
        <p:spPr>
          <a:xfrm>
            <a:off x="6032409"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0" name="Google Shape;730;p55"/>
          <p:cNvSpPr/>
          <p:nvPr/>
        </p:nvSpPr>
        <p:spPr>
          <a:xfrm>
            <a:off x="6032409"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1" name="Google Shape;731;p55"/>
          <p:cNvSpPr txBox="1">
            <a:spLocks noGrp="1"/>
          </p:cNvSpPr>
          <p:nvPr>
            <p:ph type="subTitle" idx="1"/>
          </p:nvPr>
        </p:nvSpPr>
        <p:spPr>
          <a:xfrm>
            <a:off x="6665788" y="2813841"/>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32" name="Google Shape;732;p55"/>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33" name="Google Shape;733;p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grpSp>
        <p:nvGrpSpPr>
          <p:cNvPr id="734" name="Google Shape;734;p55"/>
          <p:cNvGrpSpPr/>
          <p:nvPr/>
        </p:nvGrpSpPr>
        <p:grpSpPr>
          <a:xfrm>
            <a:off x="522383" y="1710908"/>
            <a:ext cx="345768" cy="471692"/>
            <a:chOff x="1393020" y="4562422"/>
            <a:chExt cx="922048" cy="1257845"/>
          </a:xfrm>
        </p:grpSpPr>
        <p:grpSp>
          <p:nvGrpSpPr>
            <p:cNvPr id="735" name="Google Shape;735;p55"/>
            <p:cNvGrpSpPr/>
            <p:nvPr/>
          </p:nvGrpSpPr>
          <p:grpSpPr>
            <a:xfrm>
              <a:off x="1393020" y="4562422"/>
              <a:ext cx="922048" cy="1257845"/>
              <a:chOff x="11596382" y="3794459"/>
              <a:chExt cx="1472215" cy="2008375"/>
            </a:xfrm>
          </p:grpSpPr>
          <p:sp>
            <p:nvSpPr>
              <p:cNvPr id="736" name="Google Shape;736;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37" name="Google Shape;737;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38" name="Google Shape;738;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39" name="Google Shape;739;p55"/>
          <p:cNvGrpSpPr/>
          <p:nvPr/>
        </p:nvGrpSpPr>
        <p:grpSpPr>
          <a:xfrm>
            <a:off x="3383762" y="744121"/>
            <a:ext cx="345768" cy="471692"/>
            <a:chOff x="1393020" y="4562422"/>
            <a:chExt cx="922048" cy="1257845"/>
          </a:xfrm>
        </p:grpSpPr>
        <p:grpSp>
          <p:nvGrpSpPr>
            <p:cNvPr id="740" name="Google Shape;740;p55"/>
            <p:cNvGrpSpPr/>
            <p:nvPr/>
          </p:nvGrpSpPr>
          <p:grpSpPr>
            <a:xfrm>
              <a:off x="1393020" y="4562422"/>
              <a:ext cx="922048" cy="1257845"/>
              <a:chOff x="11596382" y="3794459"/>
              <a:chExt cx="1472215" cy="2008375"/>
            </a:xfrm>
          </p:grpSpPr>
          <p:sp>
            <p:nvSpPr>
              <p:cNvPr id="741" name="Google Shape;741;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42" name="Google Shape;742;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43" name="Google Shape;743;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44" name="Google Shape;744;p55"/>
          <p:cNvGrpSpPr/>
          <p:nvPr/>
        </p:nvGrpSpPr>
        <p:grpSpPr>
          <a:xfrm>
            <a:off x="520460" y="2816860"/>
            <a:ext cx="345768" cy="471692"/>
            <a:chOff x="1393020" y="4562422"/>
            <a:chExt cx="922048" cy="1257845"/>
          </a:xfrm>
        </p:grpSpPr>
        <p:grpSp>
          <p:nvGrpSpPr>
            <p:cNvPr id="745" name="Google Shape;745;p55"/>
            <p:cNvGrpSpPr/>
            <p:nvPr/>
          </p:nvGrpSpPr>
          <p:grpSpPr>
            <a:xfrm>
              <a:off x="1393020" y="4562422"/>
              <a:ext cx="922048" cy="1257845"/>
              <a:chOff x="11596382" y="3794459"/>
              <a:chExt cx="1472215" cy="2008375"/>
            </a:xfrm>
          </p:grpSpPr>
          <p:sp>
            <p:nvSpPr>
              <p:cNvPr id="746" name="Google Shape;746;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47" name="Google Shape;747;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48" name="Google Shape;748;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49" name="Google Shape;749;p55"/>
          <p:cNvGrpSpPr/>
          <p:nvPr/>
        </p:nvGrpSpPr>
        <p:grpSpPr>
          <a:xfrm>
            <a:off x="6186694" y="1710908"/>
            <a:ext cx="345768" cy="471692"/>
            <a:chOff x="1393020" y="4562422"/>
            <a:chExt cx="922048" cy="1257845"/>
          </a:xfrm>
        </p:grpSpPr>
        <p:grpSp>
          <p:nvGrpSpPr>
            <p:cNvPr id="750" name="Google Shape;750;p55"/>
            <p:cNvGrpSpPr/>
            <p:nvPr/>
          </p:nvGrpSpPr>
          <p:grpSpPr>
            <a:xfrm>
              <a:off x="1393020" y="4562422"/>
              <a:ext cx="922048" cy="1257845"/>
              <a:chOff x="11596382" y="3794459"/>
              <a:chExt cx="1472215" cy="2008375"/>
            </a:xfrm>
          </p:grpSpPr>
          <p:sp>
            <p:nvSpPr>
              <p:cNvPr id="751" name="Google Shape;751;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52" name="Google Shape;752;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53" name="Google Shape;753;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54" name="Google Shape;754;p55"/>
          <p:cNvGrpSpPr/>
          <p:nvPr/>
        </p:nvGrpSpPr>
        <p:grpSpPr>
          <a:xfrm>
            <a:off x="6184772" y="2816860"/>
            <a:ext cx="345768" cy="471692"/>
            <a:chOff x="1393020" y="4562422"/>
            <a:chExt cx="922048" cy="1257845"/>
          </a:xfrm>
        </p:grpSpPr>
        <p:grpSp>
          <p:nvGrpSpPr>
            <p:cNvPr id="755" name="Google Shape;755;p55"/>
            <p:cNvGrpSpPr/>
            <p:nvPr/>
          </p:nvGrpSpPr>
          <p:grpSpPr>
            <a:xfrm>
              <a:off x="1393020" y="4562422"/>
              <a:ext cx="922048" cy="1257845"/>
              <a:chOff x="11596382" y="3794459"/>
              <a:chExt cx="1472215" cy="2008375"/>
            </a:xfrm>
          </p:grpSpPr>
          <p:sp>
            <p:nvSpPr>
              <p:cNvPr id="756" name="Google Shape;756;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57" name="Google Shape;757;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58" name="Google Shape;758;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59" name="Google Shape;759;p55"/>
          <p:cNvGrpSpPr/>
          <p:nvPr/>
        </p:nvGrpSpPr>
        <p:grpSpPr>
          <a:xfrm>
            <a:off x="3383762" y="3858616"/>
            <a:ext cx="345768" cy="471692"/>
            <a:chOff x="1393020" y="4562422"/>
            <a:chExt cx="922048" cy="1257845"/>
          </a:xfrm>
        </p:grpSpPr>
        <p:grpSp>
          <p:nvGrpSpPr>
            <p:cNvPr id="760" name="Google Shape;760;p55"/>
            <p:cNvGrpSpPr/>
            <p:nvPr/>
          </p:nvGrpSpPr>
          <p:grpSpPr>
            <a:xfrm>
              <a:off x="1393020" y="4562422"/>
              <a:ext cx="922048" cy="1257845"/>
              <a:chOff x="11596382" y="3794459"/>
              <a:chExt cx="1472215" cy="2008375"/>
            </a:xfrm>
          </p:grpSpPr>
          <p:sp>
            <p:nvSpPr>
              <p:cNvPr id="761" name="Google Shape;761;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2" name="Google Shape;762;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63" name="Google Shape;763;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sp>
        <p:nvSpPr>
          <p:cNvPr id="764" name="Google Shape;764;p55"/>
          <p:cNvSpPr txBox="1">
            <a:spLocks noGrp="1"/>
          </p:cNvSpPr>
          <p:nvPr>
            <p:ph type="subTitle" idx="2"/>
          </p:nvPr>
        </p:nvSpPr>
        <p:spPr>
          <a:xfrm>
            <a:off x="1010878" y="1716234"/>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5" name="Google Shape;765;p55"/>
          <p:cNvSpPr txBox="1">
            <a:spLocks noGrp="1"/>
          </p:cNvSpPr>
          <p:nvPr>
            <p:ph type="subTitle" idx="3"/>
          </p:nvPr>
        </p:nvSpPr>
        <p:spPr>
          <a:xfrm>
            <a:off x="1017224" y="2821022"/>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6" name="Google Shape;766;p55"/>
          <p:cNvSpPr txBox="1">
            <a:spLocks noGrp="1"/>
          </p:cNvSpPr>
          <p:nvPr>
            <p:ph type="subTitle" idx="4"/>
          </p:nvPr>
        </p:nvSpPr>
        <p:spPr>
          <a:xfrm>
            <a:off x="6676725" y="1735669"/>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7" name="Google Shape;767;p55"/>
          <p:cNvSpPr txBox="1">
            <a:spLocks noGrp="1"/>
          </p:cNvSpPr>
          <p:nvPr>
            <p:ph type="subTitle" idx="5"/>
          </p:nvPr>
        </p:nvSpPr>
        <p:spPr>
          <a:xfrm>
            <a:off x="3881026" y="846394"/>
            <a:ext cx="1934700" cy="4716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8" name="Google Shape;768;p55"/>
          <p:cNvSpPr txBox="1">
            <a:spLocks noGrp="1"/>
          </p:cNvSpPr>
          <p:nvPr>
            <p:ph type="subTitle" idx="6"/>
          </p:nvPr>
        </p:nvSpPr>
        <p:spPr>
          <a:xfrm>
            <a:off x="3871871" y="3865513"/>
            <a:ext cx="19347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769"/>
        <p:cNvGrpSpPr/>
        <p:nvPr/>
      </p:nvGrpSpPr>
      <p:grpSpPr>
        <a:xfrm>
          <a:off x="0" y="0"/>
          <a:ext cx="0" cy="0"/>
          <a:chOff x="0" y="0"/>
          <a:chExt cx="0" cy="0"/>
        </a:xfrm>
      </p:grpSpPr>
      <p:sp>
        <p:nvSpPr>
          <p:cNvPr id="770" name="Google Shape;770;p56"/>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1" name="Google Shape;771;p56"/>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2" name="Google Shape;772;p56"/>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3" name="Google Shape;773;p56"/>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4" name="Google Shape;774;p56"/>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5" name="Google Shape;775;p56"/>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76" name="Google Shape;776;p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77" name="Google Shape;777;p56"/>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8" name="Google Shape;778;p56"/>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9" name="Google Shape;779;p56"/>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0" name="Google Shape;780;p56"/>
          <p:cNvSpPr txBox="1">
            <a:spLocks noGrp="1"/>
          </p:cNvSpPr>
          <p:nvPr>
            <p:ph type="subTitle" idx="1"/>
          </p:nvPr>
        </p:nvSpPr>
        <p:spPr>
          <a:xfrm>
            <a:off x="4523730"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1" name="Google Shape;781;p56"/>
          <p:cNvSpPr txBox="1">
            <a:spLocks noGrp="1"/>
          </p:cNvSpPr>
          <p:nvPr>
            <p:ph type="subTitle" idx="2"/>
          </p:nvPr>
        </p:nvSpPr>
        <p:spPr>
          <a:xfrm>
            <a:off x="4523730"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2" name="Google Shape;782;p56"/>
          <p:cNvSpPr txBox="1">
            <a:spLocks noGrp="1"/>
          </p:cNvSpPr>
          <p:nvPr>
            <p:ph type="subTitle" idx="3"/>
          </p:nvPr>
        </p:nvSpPr>
        <p:spPr>
          <a:xfrm>
            <a:off x="4523730"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3" name="Google Shape;783;p56"/>
          <p:cNvSpPr txBox="1">
            <a:spLocks noGrp="1"/>
          </p:cNvSpPr>
          <p:nvPr>
            <p:ph type="subTitle" idx="4"/>
          </p:nvPr>
        </p:nvSpPr>
        <p:spPr>
          <a:xfrm>
            <a:off x="4523730"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4" name="Google Shape;784;p56"/>
          <p:cNvSpPr txBox="1">
            <a:spLocks noGrp="1"/>
          </p:cNvSpPr>
          <p:nvPr>
            <p:ph type="subTitle" idx="5"/>
          </p:nvPr>
        </p:nvSpPr>
        <p:spPr>
          <a:xfrm>
            <a:off x="4523730"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5" name="Google Shape;785;p56"/>
          <p:cNvSpPr txBox="1">
            <a:spLocks noGrp="1"/>
          </p:cNvSpPr>
          <p:nvPr>
            <p:ph type="subTitle" idx="6"/>
          </p:nvPr>
        </p:nvSpPr>
        <p:spPr>
          <a:xfrm>
            <a:off x="4523730"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6" name="Google Shape;786;p56"/>
          <p:cNvSpPr txBox="1">
            <a:spLocks noGrp="1"/>
          </p:cNvSpPr>
          <p:nvPr>
            <p:ph type="subTitle" idx="7"/>
          </p:nvPr>
        </p:nvSpPr>
        <p:spPr>
          <a:xfrm>
            <a:off x="4523730"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7" name="Google Shape;787;p56"/>
          <p:cNvSpPr txBox="1">
            <a:spLocks noGrp="1"/>
          </p:cNvSpPr>
          <p:nvPr>
            <p:ph type="subTitle" idx="8"/>
          </p:nvPr>
        </p:nvSpPr>
        <p:spPr>
          <a:xfrm>
            <a:off x="4523730"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788"/>
        <p:cNvGrpSpPr/>
        <p:nvPr/>
      </p:nvGrpSpPr>
      <p:grpSpPr>
        <a:xfrm>
          <a:off x="0" y="0"/>
          <a:ext cx="0" cy="0"/>
          <a:chOff x="0" y="0"/>
          <a:chExt cx="0" cy="0"/>
        </a:xfrm>
      </p:grpSpPr>
      <p:sp>
        <p:nvSpPr>
          <p:cNvPr id="789" name="Google Shape;789;p57"/>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0" name="Google Shape;790;p57"/>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1" name="Google Shape;791;p57"/>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2" name="Google Shape;792;p57"/>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3" name="Google Shape;793;p57"/>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94" name="Google Shape;794;p57"/>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95" name="Google Shape;795;p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96" name="Google Shape;796;p57"/>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7" name="Google Shape;797;p57"/>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8" name="Google Shape;798;p57"/>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9" name="Google Shape;799;p57"/>
          <p:cNvSpPr txBox="1">
            <a:spLocks noGrp="1"/>
          </p:cNvSpPr>
          <p:nvPr>
            <p:ph type="subTitle" idx="1"/>
          </p:nvPr>
        </p:nvSpPr>
        <p:spPr>
          <a:xfrm>
            <a:off x="4523730" y="95052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0" name="Google Shape;800;p57"/>
          <p:cNvSpPr txBox="1">
            <a:spLocks noGrp="1"/>
          </p:cNvSpPr>
          <p:nvPr>
            <p:ph type="subTitle" idx="2"/>
          </p:nvPr>
        </p:nvSpPr>
        <p:spPr>
          <a:xfrm>
            <a:off x="4523730" y="117271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1" name="Google Shape;801;p57"/>
          <p:cNvSpPr txBox="1">
            <a:spLocks noGrp="1"/>
          </p:cNvSpPr>
          <p:nvPr>
            <p:ph type="subTitle" idx="3"/>
          </p:nvPr>
        </p:nvSpPr>
        <p:spPr>
          <a:xfrm>
            <a:off x="4523730" y="1905606"/>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2" name="Google Shape;802;p57"/>
          <p:cNvSpPr txBox="1">
            <a:spLocks noGrp="1"/>
          </p:cNvSpPr>
          <p:nvPr>
            <p:ph type="subTitle" idx="4"/>
          </p:nvPr>
        </p:nvSpPr>
        <p:spPr>
          <a:xfrm>
            <a:off x="4523730" y="212779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3" name="Google Shape;803;p57"/>
          <p:cNvSpPr txBox="1">
            <a:spLocks noGrp="1"/>
          </p:cNvSpPr>
          <p:nvPr>
            <p:ph type="subTitle" idx="5"/>
          </p:nvPr>
        </p:nvSpPr>
        <p:spPr>
          <a:xfrm>
            <a:off x="4523730" y="285968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4" name="Google Shape;804;p57"/>
          <p:cNvSpPr txBox="1">
            <a:spLocks noGrp="1"/>
          </p:cNvSpPr>
          <p:nvPr>
            <p:ph type="subTitle" idx="6"/>
          </p:nvPr>
        </p:nvSpPr>
        <p:spPr>
          <a:xfrm>
            <a:off x="4523730" y="308187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5" name="Google Shape;805;p57"/>
          <p:cNvSpPr txBox="1">
            <a:spLocks noGrp="1"/>
          </p:cNvSpPr>
          <p:nvPr>
            <p:ph type="subTitle" idx="7"/>
          </p:nvPr>
        </p:nvSpPr>
        <p:spPr>
          <a:xfrm>
            <a:off x="4523730" y="3808265"/>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6" name="Google Shape;806;p57"/>
          <p:cNvSpPr txBox="1">
            <a:spLocks noGrp="1"/>
          </p:cNvSpPr>
          <p:nvPr>
            <p:ph type="subTitle" idx="8"/>
          </p:nvPr>
        </p:nvSpPr>
        <p:spPr>
          <a:xfrm>
            <a:off x="4523730" y="403045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807"/>
        <p:cNvGrpSpPr/>
        <p:nvPr/>
      </p:nvGrpSpPr>
      <p:grpSpPr>
        <a:xfrm>
          <a:off x="0" y="0"/>
          <a:ext cx="0" cy="0"/>
          <a:chOff x="0" y="0"/>
          <a:chExt cx="0" cy="0"/>
        </a:xfrm>
      </p:grpSpPr>
      <p:sp>
        <p:nvSpPr>
          <p:cNvPr id="808" name="Google Shape;808;p58"/>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09" name="Google Shape;809;p58"/>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0" name="Google Shape;810;p58"/>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1" name="Google Shape;811;p58"/>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2" name="Google Shape;812;p58"/>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13" name="Google Shape;813;p58"/>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14" name="Google Shape;814;p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15" name="Google Shape;815;p58"/>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6" name="Google Shape;816;p58"/>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7" name="Google Shape;817;p58"/>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8" name="Google Shape;818;p58"/>
          <p:cNvSpPr txBox="1">
            <a:spLocks noGrp="1"/>
          </p:cNvSpPr>
          <p:nvPr>
            <p:ph type="subTitle" idx="1"/>
          </p:nvPr>
        </p:nvSpPr>
        <p:spPr>
          <a:xfrm>
            <a:off x="4523730" y="95052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19" name="Google Shape;819;p58"/>
          <p:cNvSpPr txBox="1">
            <a:spLocks noGrp="1"/>
          </p:cNvSpPr>
          <p:nvPr>
            <p:ph type="subTitle" idx="2"/>
          </p:nvPr>
        </p:nvSpPr>
        <p:spPr>
          <a:xfrm>
            <a:off x="4523730" y="117271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0" name="Google Shape;820;p58"/>
          <p:cNvSpPr txBox="1">
            <a:spLocks noGrp="1"/>
          </p:cNvSpPr>
          <p:nvPr>
            <p:ph type="subTitle" idx="3"/>
          </p:nvPr>
        </p:nvSpPr>
        <p:spPr>
          <a:xfrm>
            <a:off x="4523730" y="1905606"/>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1" name="Google Shape;821;p58"/>
          <p:cNvSpPr txBox="1">
            <a:spLocks noGrp="1"/>
          </p:cNvSpPr>
          <p:nvPr>
            <p:ph type="subTitle" idx="4"/>
          </p:nvPr>
        </p:nvSpPr>
        <p:spPr>
          <a:xfrm>
            <a:off x="4523730" y="212779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2" name="Google Shape;822;p58"/>
          <p:cNvSpPr txBox="1">
            <a:spLocks noGrp="1"/>
          </p:cNvSpPr>
          <p:nvPr>
            <p:ph type="subTitle" idx="5"/>
          </p:nvPr>
        </p:nvSpPr>
        <p:spPr>
          <a:xfrm>
            <a:off x="4523730" y="285968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3" name="Google Shape;823;p58"/>
          <p:cNvSpPr txBox="1">
            <a:spLocks noGrp="1"/>
          </p:cNvSpPr>
          <p:nvPr>
            <p:ph type="subTitle" idx="6"/>
          </p:nvPr>
        </p:nvSpPr>
        <p:spPr>
          <a:xfrm>
            <a:off x="4523730" y="308187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4" name="Google Shape;824;p58"/>
          <p:cNvSpPr txBox="1">
            <a:spLocks noGrp="1"/>
          </p:cNvSpPr>
          <p:nvPr>
            <p:ph type="subTitle" idx="7"/>
          </p:nvPr>
        </p:nvSpPr>
        <p:spPr>
          <a:xfrm>
            <a:off x="4523730" y="3808265"/>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5" name="Google Shape;825;p58"/>
          <p:cNvSpPr txBox="1">
            <a:spLocks noGrp="1"/>
          </p:cNvSpPr>
          <p:nvPr>
            <p:ph type="subTitle" idx="8"/>
          </p:nvPr>
        </p:nvSpPr>
        <p:spPr>
          <a:xfrm>
            <a:off x="4523730" y="403045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826"/>
        <p:cNvGrpSpPr/>
        <p:nvPr/>
      </p:nvGrpSpPr>
      <p:grpSpPr>
        <a:xfrm>
          <a:off x="0" y="0"/>
          <a:ext cx="0" cy="0"/>
          <a:chOff x="0" y="0"/>
          <a:chExt cx="0" cy="0"/>
        </a:xfrm>
      </p:grpSpPr>
      <p:pic>
        <p:nvPicPr>
          <p:cNvPr id="827" name="Google Shape;827;p59"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828" name="Google Shape;828;p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29" name="Google Shape;829;p59"/>
          <p:cNvGrpSpPr/>
          <p:nvPr/>
        </p:nvGrpSpPr>
        <p:grpSpPr>
          <a:xfrm>
            <a:off x="8381796" y="4822425"/>
            <a:ext cx="537710" cy="158585"/>
            <a:chOff x="22351457" y="12859799"/>
            <a:chExt cx="1433894" cy="422893"/>
          </a:xfrm>
        </p:grpSpPr>
        <p:grpSp>
          <p:nvGrpSpPr>
            <p:cNvPr id="830" name="Google Shape;830;p59"/>
            <p:cNvGrpSpPr/>
            <p:nvPr/>
          </p:nvGrpSpPr>
          <p:grpSpPr>
            <a:xfrm>
              <a:off x="22351457" y="12859799"/>
              <a:ext cx="1379787" cy="422893"/>
              <a:chOff x="22351457" y="12859799"/>
              <a:chExt cx="1379787" cy="422893"/>
            </a:xfrm>
          </p:grpSpPr>
          <p:sp>
            <p:nvSpPr>
              <p:cNvPr id="831" name="Google Shape;831;p5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32" name="Google Shape;832;p5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33" name="Google Shape;833;p59"/>
              <p:cNvGrpSpPr/>
              <p:nvPr/>
            </p:nvGrpSpPr>
            <p:grpSpPr>
              <a:xfrm>
                <a:off x="23288552" y="12859801"/>
                <a:ext cx="442692" cy="422765"/>
                <a:chOff x="23288552" y="12859801"/>
                <a:chExt cx="442692" cy="422765"/>
              </a:xfrm>
            </p:grpSpPr>
            <p:grpSp>
              <p:nvGrpSpPr>
                <p:cNvPr id="834" name="Google Shape;834;p59"/>
                <p:cNvGrpSpPr/>
                <p:nvPr/>
              </p:nvGrpSpPr>
              <p:grpSpPr>
                <a:xfrm>
                  <a:off x="23288552" y="12859801"/>
                  <a:ext cx="442692" cy="422765"/>
                  <a:chOff x="23288552" y="12859801"/>
                  <a:chExt cx="442692" cy="422765"/>
                </a:xfrm>
              </p:grpSpPr>
              <p:sp>
                <p:nvSpPr>
                  <p:cNvPr id="835" name="Google Shape;835;p5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36" name="Google Shape;836;p5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37" name="Google Shape;837;p5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38" name="Google Shape;838;p5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39" name="Google Shape;839;p5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40" name="Google Shape;840;p59"/>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1" name="Google Shape;841;p59"/>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2" name="Google Shape;842;p59"/>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3" name="Google Shape;843;p59"/>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4" name="Google Shape;844;p59"/>
          <p:cNvSpPr/>
          <p:nvPr/>
        </p:nvSpPr>
        <p:spPr>
          <a:xfrm rot="-5400000">
            <a:off x="3777428" y="1064948"/>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45" name="Google Shape;845;p59"/>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46" name="Google Shape;846;p59"/>
          <p:cNvSpPr/>
          <p:nvPr/>
        </p:nvSpPr>
        <p:spPr>
          <a:xfrm rot="-5400000">
            <a:off x="3777428" y="2018400"/>
            <a:ext cx="862800" cy="167700"/>
          </a:xfrm>
          <a:prstGeom prst="round2SameRect">
            <a:avLst>
              <a:gd name="adj1" fmla="val 15604"/>
              <a:gd name="adj2" fmla="val 0"/>
            </a:avLst>
          </a:prstGeom>
          <a:solidFill>
            <a:srgbClr val="0370FF"/>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7" name="Google Shape;847;p59"/>
          <p:cNvSpPr/>
          <p:nvPr/>
        </p:nvSpPr>
        <p:spPr>
          <a:xfrm rot="-5400000">
            <a:off x="3777428" y="2971853"/>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8" name="Google Shape;848;p59"/>
          <p:cNvSpPr/>
          <p:nvPr/>
        </p:nvSpPr>
        <p:spPr>
          <a:xfrm rot="-5400000">
            <a:off x="3777428" y="3925305"/>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9" name="Google Shape;849;p59"/>
          <p:cNvSpPr txBox="1">
            <a:spLocks noGrp="1"/>
          </p:cNvSpPr>
          <p:nvPr>
            <p:ph type="subTitle" idx="1"/>
          </p:nvPr>
        </p:nvSpPr>
        <p:spPr>
          <a:xfrm>
            <a:off x="4523730" y="95052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0" name="Google Shape;850;p59"/>
          <p:cNvSpPr txBox="1">
            <a:spLocks noGrp="1"/>
          </p:cNvSpPr>
          <p:nvPr>
            <p:ph type="subTitle" idx="2"/>
          </p:nvPr>
        </p:nvSpPr>
        <p:spPr>
          <a:xfrm>
            <a:off x="4523730" y="117271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51" name="Google Shape;851;p59"/>
          <p:cNvSpPr txBox="1">
            <a:spLocks noGrp="1"/>
          </p:cNvSpPr>
          <p:nvPr>
            <p:ph type="subTitle" idx="3"/>
          </p:nvPr>
        </p:nvSpPr>
        <p:spPr>
          <a:xfrm>
            <a:off x="4523730" y="1905606"/>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2" name="Google Shape;852;p59"/>
          <p:cNvSpPr txBox="1">
            <a:spLocks noGrp="1"/>
          </p:cNvSpPr>
          <p:nvPr>
            <p:ph type="subTitle" idx="4"/>
          </p:nvPr>
        </p:nvSpPr>
        <p:spPr>
          <a:xfrm>
            <a:off x="4523730" y="212779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53" name="Google Shape;853;p59"/>
          <p:cNvSpPr txBox="1">
            <a:spLocks noGrp="1"/>
          </p:cNvSpPr>
          <p:nvPr>
            <p:ph type="subTitle" idx="5"/>
          </p:nvPr>
        </p:nvSpPr>
        <p:spPr>
          <a:xfrm>
            <a:off x="4523730" y="285968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4" name="Google Shape;854;p59"/>
          <p:cNvSpPr txBox="1">
            <a:spLocks noGrp="1"/>
          </p:cNvSpPr>
          <p:nvPr>
            <p:ph type="subTitle" idx="6"/>
          </p:nvPr>
        </p:nvSpPr>
        <p:spPr>
          <a:xfrm>
            <a:off x="4523730" y="308187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55" name="Google Shape;855;p59"/>
          <p:cNvSpPr txBox="1">
            <a:spLocks noGrp="1"/>
          </p:cNvSpPr>
          <p:nvPr>
            <p:ph type="subTitle" idx="7"/>
          </p:nvPr>
        </p:nvSpPr>
        <p:spPr>
          <a:xfrm>
            <a:off x="4523730" y="3808265"/>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6" name="Google Shape;856;p59"/>
          <p:cNvSpPr txBox="1">
            <a:spLocks noGrp="1"/>
          </p:cNvSpPr>
          <p:nvPr>
            <p:ph type="subTitle" idx="8"/>
          </p:nvPr>
        </p:nvSpPr>
        <p:spPr>
          <a:xfrm>
            <a:off x="4523730" y="403045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33_Custom Layout 2">
  <p:cSld name="33_Custom Layout_2">
    <p:bg>
      <p:bgPr>
        <a:gradFill>
          <a:gsLst>
            <a:gs pos="0">
              <a:srgbClr val="FF001A"/>
            </a:gs>
            <a:gs pos="70000">
              <a:srgbClr val="290051"/>
            </a:gs>
            <a:gs pos="100000">
              <a:srgbClr val="0C0024"/>
            </a:gs>
          </a:gsLst>
          <a:lin ang="13500032" scaled="0"/>
        </a:gradFill>
        <a:effectLst/>
      </p:bgPr>
    </p:bg>
    <p:spTree>
      <p:nvGrpSpPr>
        <p:cNvPr id="1" name="Shape 857"/>
        <p:cNvGrpSpPr/>
        <p:nvPr/>
      </p:nvGrpSpPr>
      <p:grpSpPr>
        <a:xfrm>
          <a:off x="0" y="0"/>
          <a:ext cx="0" cy="0"/>
          <a:chOff x="0" y="0"/>
          <a:chExt cx="0" cy="0"/>
        </a:xfrm>
      </p:grpSpPr>
      <p:sp>
        <p:nvSpPr>
          <p:cNvPr id="858" name="Google Shape;858;p60"/>
          <p:cNvSpPr>
            <a:spLocks noGrp="1"/>
          </p:cNvSpPr>
          <p:nvPr>
            <p:ph type="pic" idx="2"/>
          </p:nvPr>
        </p:nvSpPr>
        <p:spPr>
          <a:xfrm>
            <a:off x="3688920" y="-4612"/>
            <a:ext cx="4605600" cy="5144100"/>
          </a:xfrm>
          <a:prstGeom prst="rect">
            <a:avLst/>
          </a:prstGeom>
          <a:noFill/>
          <a:ln>
            <a:noFill/>
          </a:ln>
        </p:spPr>
      </p:sp>
      <p:pic>
        <p:nvPicPr>
          <p:cNvPr id="859" name="Google Shape;859;p60" title="corportae deck assets_slide 3 BG masked.png"/>
          <p:cNvPicPr preferRelativeResize="0"/>
          <p:nvPr/>
        </p:nvPicPr>
        <p:blipFill>
          <a:blip r:embed="rId2">
            <a:alphaModFix/>
          </a:blip>
          <a:stretch>
            <a:fillRect/>
          </a:stretch>
        </p:blipFill>
        <p:spPr>
          <a:xfrm>
            <a:off x="15317" y="-337"/>
            <a:ext cx="9143997" cy="5143504"/>
          </a:xfrm>
          <a:prstGeom prst="rect">
            <a:avLst/>
          </a:prstGeom>
          <a:noFill/>
          <a:ln>
            <a:noFill/>
          </a:ln>
        </p:spPr>
      </p:pic>
      <p:sp>
        <p:nvSpPr>
          <p:cNvPr id="860" name="Google Shape;860;p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61" name="Google Shape;861;p60"/>
          <p:cNvGrpSpPr/>
          <p:nvPr/>
        </p:nvGrpSpPr>
        <p:grpSpPr>
          <a:xfrm>
            <a:off x="8381796" y="4822425"/>
            <a:ext cx="537710" cy="158585"/>
            <a:chOff x="22351457" y="12859799"/>
            <a:chExt cx="1433894" cy="422893"/>
          </a:xfrm>
        </p:grpSpPr>
        <p:grpSp>
          <p:nvGrpSpPr>
            <p:cNvPr id="862" name="Google Shape;862;p60"/>
            <p:cNvGrpSpPr/>
            <p:nvPr/>
          </p:nvGrpSpPr>
          <p:grpSpPr>
            <a:xfrm>
              <a:off x="22351457" y="12859799"/>
              <a:ext cx="1379787" cy="422893"/>
              <a:chOff x="22351457" y="12859799"/>
              <a:chExt cx="1379787" cy="422893"/>
            </a:xfrm>
          </p:grpSpPr>
          <p:sp>
            <p:nvSpPr>
              <p:cNvPr id="863" name="Google Shape;863;p6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64" name="Google Shape;864;p6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65" name="Google Shape;865;p60"/>
              <p:cNvGrpSpPr/>
              <p:nvPr/>
            </p:nvGrpSpPr>
            <p:grpSpPr>
              <a:xfrm>
                <a:off x="23288552" y="12859801"/>
                <a:ext cx="442692" cy="422765"/>
                <a:chOff x="23288552" y="12859801"/>
                <a:chExt cx="442692" cy="422765"/>
              </a:xfrm>
            </p:grpSpPr>
            <p:grpSp>
              <p:nvGrpSpPr>
                <p:cNvPr id="866" name="Google Shape;866;p60"/>
                <p:cNvGrpSpPr/>
                <p:nvPr/>
              </p:nvGrpSpPr>
              <p:grpSpPr>
                <a:xfrm>
                  <a:off x="23288552" y="12859801"/>
                  <a:ext cx="442692" cy="422765"/>
                  <a:chOff x="23288552" y="12859801"/>
                  <a:chExt cx="442692" cy="422765"/>
                </a:xfrm>
              </p:grpSpPr>
              <p:sp>
                <p:nvSpPr>
                  <p:cNvPr id="867" name="Google Shape;867;p6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68" name="Google Shape;868;p6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69" name="Google Shape;869;p6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70" name="Google Shape;870;p6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71" name="Google Shape;871;p6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72" name="Google Shape;872;p60"/>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List of Learning">
  <p:cSld name="33_Custom Layout_1_1">
    <p:bg>
      <p:bgPr>
        <a:blipFill>
          <a:blip r:embed="rId2">
            <a:alphaModFix/>
          </a:blip>
          <a:stretch>
            <a:fillRect/>
          </a:stretch>
        </a:blipFill>
        <a:effectLst/>
      </p:bgPr>
    </p:bg>
    <p:spTree>
      <p:nvGrpSpPr>
        <p:cNvPr id="1" name="Shape 873"/>
        <p:cNvGrpSpPr/>
        <p:nvPr/>
      </p:nvGrpSpPr>
      <p:grpSpPr>
        <a:xfrm>
          <a:off x="0" y="0"/>
          <a:ext cx="0" cy="0"/>
          <a:chOff x="0" y="0"/>
          <a:chExt cx="0" cy="0"/>
        </a:xfrm>
      </p:grpSpPr>
      <p:sp>
        <p:nvSpPr>
          <p:cNvPr id="874" name="Google Shape;874;p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75" name="Google Shape;875;p61"/>
          <p:cNvGrpSpPr/>
          <p:nvPr/>
        </p:nvGrpSpPr>
        <p:grpSpPr>
          <a:xfrm>
            <a:off x="8381796" y="4822425"/>
            <a:ext cx="537710" cy="158585"/>
            <a:chOff x="22351457" y="12859799"/>
            <a:chExt cx="1433894" cy="422893"/>
          </a:xfrm>
        </p:grpSpPr>
        <p:grpSp>
          <p:nvGrpSpPr>
            <p:cNvPr id="876" name="Google Shape;876;p61"/>
            <p:cNvGrpSpPr/>
            <p:nvPr/>
          </p:nvGrpSpPr>
          <p:grpSpPr>
            <a:xfrm>
              <a:off x="22351457" y="12859799"/>
              <a:ext cx="1379787" cy="422893"/>
              <a:chOff x="22351457" y="12859799"/>
              <a:chExt cx="1379787" cy="422893"/>
            </a:xfrm>
          </p:grpSpPr>
          <p:sp>
            <p:nvSpPr>
              <p:cNvPr id="877" name="Google Shape;877;p6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78" name="Google Shape;878;p6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79" name="Google Shape;879;p61"/>
              <p:cNvGrpSpPr/>
              <p:nvPr/>
            </p:nvGrpSpPr>
            <p:grpSpPr>
              <a:xfrm>
                <a:off x="23288552" y="12859801"/>
                <a:ext cx="442692" cy="422765"/>
                <a:chOff x="23288552" y="12859801"/>
                <a:chExt cx="442692" cy="422765"/>
              </a:xfrm>
            </p:grpSpPr>
            <p:grpSp>
              <p:nvGrpSpPr>
                <p:cNvPr id="880" name="Google Shape;880;p61"/>
                <p:cNvGrpSpPr/>
                <p:nvPr/>
              </p:nvGrpSpPr>
              <p:grpSpPr>
                <a:xfrm>
                  <a:off x="23288552" y="12859801"/>
                  <a:ext cx="442692" cy="422765"/>
                  <a:chOff x="23288552" y="12859801"/>
                  <a:chExt cx="442692" cy="422765"/>
                </a:xfrm>
              </p:grpSpPr>
              <p:sp>
                <p:nvSpPr>
                  <p:cNvPr id="881" name="Google Shape;881;p6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82" name="Google Shape;882;p6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83" name="Google Shape;883;p6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84" name="Google Shape;884;p6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85" name="Google Shape;885;p6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86" name="Google Shape;886;p61"/>
          <p:cNvSpPr txBox="1">
            <a:spLocks noGrp="1"/>
          </p:cNvSpPr>
          <p:nvPr>
            <p:ph type="body" idx="1"/>
          </p:nvPr>
        </p:nvSpPr>
        <p:spPr>
          <a:xfrm>
            <a:off x="837903" y="1806544"/>
            <a:ext cx="4052100" cy="2638800"/>
          </a:xfrm>
          <a:prstGeom prst="rect">
            <a:avLst/>
          </a:prstGeom>
        </p:spPr>
        <p:txBody>
          <a:bodyPr spcFirstLastPara="1" wrap="square" lIns="0" tIns="0" rIns="0" bIns="0" anchor="t" anchorCtr="0">
            <a:noAutofit/>
          </a:bodyPr>
          <a:lstStyle>
            <a:lvl1pPr marL="457200" lvl="0" indent="-292100">
              <a:lnSpc>
                <a:spcPct val="100000"/>
              </a:lnSpc>
              <a:spcBef>
                <a:spcPts val="1900"/>
              </a:spcBef>
              <a:spcAft>
                <a:spcPts val="0"/>
              </a:spcAft>
              <a:buSzPts val="1000"/>
              <a:buChar char="●"/>
              <a:defRPr sz="1400"/>
            </a:lvl1pPr>
            <a:lvl2pPr marL="914400" lvl="1" indent="-292100">
              <a:lnSpc>
                <a:spcPct val="100000"/>
              </a:lnSpc>
              <a:spcBef>
                <a:spcPts val="1900"/>
              </a:spcBef>
              <a:spcAft>
                <a:spcPts val="0"/>
              </a:spcAft>
              <a:buSzPts val="1000"/>
              <a:buChar char="●"/>
              <a:defRPr sz="1400"/>
            </a:lvl2pPr>
            <a:lvl3pPr marL="1371600" lvl="2" indent="-292100">
              <a:lnSpc>
                <a:spcPct val="100000"/>
              </a:lnSpc>
              <a:spcBef>
                <a:spcPts val="1900"/>
              </a:spcBef>
              <a:spcAft>
                <a:spcPts val="0"/>
              </a:spcAft>
              <a:buSzPts val="1000"/>
              <a:buChar char="●"/>
              <a:defRPr sz="1400"/>
            </a:lvl3pPr>
            <a:lvl4pPr marL="1828800" lvl="3" indent="-292100">
              <a:lnSpc>
                <a:spcPct val="100000"/>
              </a:lnSpc>
              <a:spcBef>
                <a:spcPts val="1900"/>
              </a:spcBef>
              <a:spcAft>
                <a:spcPts val="0"/>
              </a:spcAft>
              <a:buSzPts val="1000"/>
              <a:buChar char="●"/>
              <a:defRPr sz="1400"/>
            </a:lvl4pPr>
            <a:lvl5pPr marL="2286000" lvl="4" indent="-292100">
              <a:lnSpc>
                <a:spcPct val="100000"/>
              </a:lnSpc>
              <a:spcBef>
                <a:spcPts val="1900"/>
              </a:spcBef>
              <a:spcAft>
                <a:spcPts val="0"/>
              </a:spcAft>
              <a:buSzPts val="1000"/>
              <a:buChar char="●"/>
              <a:defRPr sz="1400"/>
            </a:lvl5pPr>
            <a:lvl6pPr marL="2743200" lvl="5" indent="-228600">
              <a:lnSpc>
                <a:spcPct val="100000"/>
              </a:lnSpc>
              <a:spcBef>
                <a:spcPts val="1900"/>
              </a:spcBef>
              <a:spcAft>
                <a:spcPts val="0"/>
              </a:spcAft>
              <a:buNone/>
              <a:defRPr sz="100"/>
            </a:lvl6pPr>
            <a:lvl7pPr marL="3200400" lvl="6" indent="-228600">
              <a:lnSpc>
                <a:spcPct val="100000"/>
              </a:lnSpc>
              <a:spcBef>
                <a:spcPts val="1900"/>
              </a:spcBef>
              <a:spcAft>
                <a:spcPts val="0"/>
              </a:spcAft>
              <a:buNone/>
              <a:defRPr sz="100"/>
            </a:lvl7pPr>
            <a:lvl8pPr marL="3657600" lvl="7" indent="-228600">
              <a:lnSpc>
                <a:spcPct val="100000"/>
              </a:lnSpc>
              <a:spcBef>
                <a:spcPts val="1900"/>
              </a:spcBef>
              <a:spcAft>
                <a:spcPts val="0"/>
              </a:spcAft>
              <a:buNone/>
              <a:defRPr sz="100"/>
            </a:lvl8pPr>
            <a:lvl9pPr marL="4114800" lvl="8" indent="-228600">
              <a:lnSpc>
                <a:spcPct val="100000"/>
              </a:lnSpc>
              <a:spcBef>
                <a:spcPts val="1900"/>
              </a:spcBef>
              <a:spcAft>
                <a:spcPts val="1900"/>
              </a:spcAft>
              <a:buNone/>
              <a:defRPr sz="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887"/>
        <p:cNvGrpSpPr/>
        <p:nvPr/>
      </p:nvGrpSpPr>
      <p:grpSpPr>
        <a:xfrm>
          <a:off x="0" y="0"/>
          <a:ext cx="0" cy="0"/>
          <a:chOff x="0" y="0"/>
          <a:chExt cx="0" cy="0"/>
        </a:xfrm>
      </p:grpSpPr>
      <p:sp>
        <p:nvSpPr>
          <p:cNvPr id="888" name="Google Shape;888;p62"/>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9" name="Google Shape;889;p62"/>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0" name="Google Shape;890;p62"/>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1" name="Google Shape;891;p62"/>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2" name="Google Shape;892;p62"/>
          <p:cNvSpPr/>
          <p:nvPr/>
        </p:nvSpPr>
        <p:spPr>
          <a:xfrm rot="5400000">
            <a:off x="7142970" y="1404253"/>
            <a:ext cx="862800" cy="11124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3" name="Google Shape;893;p62"/>
          <p:cNvSpPr/>
          <p:nvPr/>
        </p:nvSpPr>
        <p:spPr>
          <a:xfrm rot="5400000">
            <a:off x="7142970" y="2360024"/>
            <a:ext cx="862800" cy="11124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4" name="Google Shape;894;p62"/>
          <p:cNvSpPr/>
          <p:nvPr/>
        </p:nvSpPr>
        <p:spPr>
          <a:xfrm rot="5400000">
            <a:off x="7142970" y="3315795"/>
            <a:ext cx="862800" cy="11124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5" name="Google Shape;895;p62"/>
          <p:cNvSpPr/>
          <p:nvPr/>
        </p:nvSpPr>
        <p:spPr>
          <a:xfrm rot="5400000">
            <a:off x="7142970" y="448482"/>
            <a:ext cx="862800" cy="11124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6" name="Google Shape;896;p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97" name="Google Shape;897;p62"/>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8" name="Google Shape;898;p62"/>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S</a:t>
            </a:r>
            <a:endParaRPr sz="500"/>
          </a:p>
        </p:txBody>
      </p:sp>
      <p:sp>
        <p:nvSpPr>
          <p:cNvPr id="899" name="Google Shape;899;p62"/>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900" name="Google Shape;900;p62"/>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W</a:t>
            </a:r>
            <a:endParaRPr sz="500"/>
          </a:p>
        </p:txBody>
      </p:sp>
      <p:sp>
        <p:nvSpPr>
          <p:cNvPr id="901" name="Google Shape;901;p62"/>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902" name="Google Shape;902;p62"/>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O</a:t>
            </a:r>
            <a:endParaRPr sz="500"/>
          </a:p>
        </p:txBody>
      </p:sp>
      <p:sp>
        <p:nvSpPr>
          <p:cNvPr id="903" name="Google Shape;903;p62"/>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904" name="Google Shape;904;p62"/>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T</a:t>
            </a:r>
            <a:endParaRPr sz="500"/>
          </a:p>
        </p:txBody>
      </p:sp>
      <p:pic>
        <p:nvPicPr>
          <p:cNvPr id="905" name="Google Shape;905;p62"/>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906" name="Google Shape;906;p62"/>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907" name="Google Shape;907;p62"/>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908" name="Google Shape;908;p62"/>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909" name="Google Shape;909;p62"/>
          <p:cNvSpPr txBox="1">
            <a:spLocks noGrp="1"/>
          </p:cNvSpPr>
          <p:nvPr>
            <p:ph type="subTitle" idx="1"/>
          </p:nvPr>
        </p:nvSpPr>
        <p:spPr>
          <a:xfrm>
            <a:off x="2414582" y="803841"/>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0" name="Google Shape;910;p62"/>
          <p:cNvSpPr txBox="1">
            <a:spLocks noGrp="1"/>
          </p:cNvSpPr>
          <p:nvPr>
            <p:ph type="subTitle" idx="2"/>
          </p:nvPr>
        </p:nvSpPr>
        <p:spPr>
          <a:xfrm>
            <a:off x="2414588" y="1045449"/>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11" name="Google Shape;911;p62"/>
          <p:cNvSpPr txBox="1">
            <a:spLocks noGrp="1"/>
          </p:cNvSpPr>
          <p:nvPr>
            <p:ph type="subTitle" idx="3"/>
          </p:nvPr>
        </p:nvSpPr>
        <p:spPr>
          <a:xfrm>
            <a:off x="2414582" y="1770783"/>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2" name="Google Shape;912;p62"/>
          <p:cNvSpPr txBox="1">
            <a:spLocks noGrp="1"/>
          </p:cNvSpPr>
          <p:nvPr>
            <p:ph type="subTitle" idx="4"/>
          </p:nvPr>
        </p:nvSpPr>
        <p:spPr>
          <a:xfrm>
            <a:off x="2414588" y="2012391"/>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13" name="Google Shape;913;p62"/>
          <p:cNvSpPr txBox="1">
            <a:spLocks noGrp="1"/>
          </p:cNvSpPr>
          <p:nvPr>
            <p:ph type="subTitle" idx="5"/>
          </p:nvPr>
        </p:nvSpPr>
        <p:spPr>
          <a:xfrm>
            <a:off x="2414582" y="2717198"/>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4" name="Google Shape;914;p62"/>
          <p:cNvSpPr txBox="1">
            <a:spLocks noGrp="1"/>
          </p:cNvSpPr>
          <p:nvPr>
            <p:ph type="subTitle" idx="6"/>
          </p:nvPr>
        </p:nvSpPr>
        <p:spPr>
          <a:xfrm>
            <a:off x="2414588" y="2958806"/>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15" name="Google Shape;915;p62"/>
          <p:cNvSpPr txBox="1">
            <a:spLocks noGrp="1"/>
          </p:cNvSpPr>
          <p:nvPr>
            <p:ph type="subTitle" idx="7"/>
          </p:nvPr>
        </p:nvSpPr>
        <p:spPr>
          <a:xfrm>
            <a:off x="2414582" y="3681304"/>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6" name="Google Shape;916;p62"/>
          <p:cNvSpPr txBox="1">
            <a:spLocks noGrp="1"/>
          </p:cNvSpPr>
          <p:nvPr>
            <p:ph type="subTitle" idx="8"/>
          </p:nvPr>
        </p:nvSpPr>
        <p:spPr>
          <a:xfrm>
            <a:off x="2414588" y="3922913"/>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917"/>
        <p:cNvGrpSpPr/>
        <p:nvPr/>
      </p:nvGrpSpPr>
      <p:grpSpPr>
        <a:xfrm>
          <a:off x="0" y="0"/>
          <a:ext cx="0" cy="0"/>
          <a:chOff x="0" y="0"/>
          <a:chExt cx="0" cy="0"/>
        </a:xfrm>
      </p:grpSpPr>
      <p:sp>
        <p:nvSpPr>
          <p:cNvPr id="918" name="Google Shape;918;p63"/>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9" name="Google Shape;919;p63"/>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0" name="Google Shape;920;p63"/>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1" name="Google Shape;921;p63"/>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2" name="Google Shape;922;p63"/>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3" name="Google Shape;923;p63"/>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4" name="Google Shape;924;p63"/>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25" name="Google Shape;925;p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926" name="Google Shape;926;p63"/>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927" name="Google Shape;927;p63"/>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928" name="Google Shape;928;p63"/>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929" name="Google Shape;929;p63"/>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930" name="Google Shape;930;p63"/>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931" name="Google Shape;931;p63"/>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932" name="Google Shape;932;p63"/>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933" name="Google Shape;933;p63"/>
          <p:cNvSpPr txBox="1">
            <a:spLocks noGrp="1"/>
          </p:cNvSpPr>
          <p:nvPr>
            <p:ph type="subTitle" idx="2"/>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Font typeface="Poppins"/>
              <a:buNone/>
              <a:defRPr sz="1500" b="1">
                <a:latin typeface="Poppins"/>
                <a:ea typeface="Poppins"/>
                <a:cs typeface="Poppins"/>
                <a:sym typeface="Poppins"/>
              </a:defRPr>
            </a:lvl1pPr>
            <a:lvl2pPr lvl="1">
              <a:lnSpc>
                <a:spcPct val="95000"/>
              </a:lnSpc>
              <a:spcBef>
                <a:spcPts val="0"/>
              </a:spcBef>
              <a:spcAft>
                <a:spcPts val="0"/>
              </a:spcAft>
              <a:buSzPts val="1500"/>
              <a:buFont typeface="Poppins"/>
              <a:buNone/>
              <a:defRPr sz="1500" b="1">
                <a:latin typeface="Poppins"/>
                <a:ea typeface="Poppins"/>
                <a:cs typeface="Poppins"/>
                <a:sym typeface="Poppins"/>
              </a:defRPr>
            </a:lvl2pPr>
            <a:lvl3pPr lvl="2">
              <a:lnSpc>
                <a:spcPct val="95000"/>
              </a:lnSpc>
              <a:spcBef>
                <a:spcPts val="0"/>
              </a:spcBef>
              <a:spcAft>
                <a:spcPts val="0"/>
              </a:spcAft>
              <a:buSzPts val="1500"/>
              <a:buFont typeface="Poppins"/>
              <a:buNone/>
              <a:defRPr sz="1500" b="1">
                <a:latin typeface="Poppins"/>
                <a:ea typeface="Poppins"/>
                <a:cs typeface="Poppins"/>
                <a:sym typeface="Poppins"/>
              </a:defRPr>
            </a:lvl3pPr>
            <a:lvl4pPr lvl="3">
              <a:lnSpc>
                <a:spcPct val="95000"/>
              </a:lnSpc>
              <a:spcBef>
                <a:spcPts val="0"/>
              </a:spcBef>
              <a:spcAft>
                <a:spcPts val="0"/>
              </a:spcAft>
              <a:buSzPts val="1500"/>
              <a:buFont typeface="Poppins"/>
              <a:buNone/>
              <a:defRPr sz="1500" b="1">
                <a:latin typeface="Poppins"/>
                <a:ea typeface="Poppins"/>
                <a:cs typeface="Poppins"/>
                <a:sym typeface="Poppins"/>
              </a:defRPr>
            </a:lvl4pPr>
            <a:lvl5pPr lvl="4">
              <a:lnSpc>
                <a:spcPct val="95000"/>
              </a:lnSpc>
              <a:spcBef>
                <a:spcPts val="0"/>
              </a:spcBef>
              <a:spcAft>
                <a:spcPts val="0"/>
              </a:spcAft>
              <a:buSzPts val="1500"/>
              <a:buFont typeface="Poppins"/>
              <a:buNone/>
              <a:defRPr sz="1500" b="1">
                <a:latin typeface="Poppins"/>
                <a:ea typeface="Poppins"/>
                <a:cs typeface="Poppins"/>
                <a:sym typeface="Poppins"/>
              </a:defRPr>
            </a:lvl5pPr>
            <a:lvl6pPr lvl="5">
              <a:lnSpc>
                <a:spcPct val="95000"/>
              </a:lnSpc>
              <a:spcBef>
                <a:spcPts val="0"/>
              </a:spcBef>
              <a:spcAft>
                <a:spcPts val="0"/>
              </a:spcAft>
              <a:buSzPts val="1500"/>
              <a:buFont typeface="Poppins"/>
              <a:buNone/>
              <a:defRPr sz="1500" b="1">
                <a:latin typeface="Poppins"/>
                <a:ea typeface="Poppins"/>
                <a:cs typeface="Poppins"/>
                <a:sym typeface="Poppins"/>
              </a:defRPr>
            </a:lvl6pPr>
            <a:lvl7pPr lvl="6">
              <a:lnSpc>
                <a:spcPct val="95000"/>
              </a:lnSpc>
              <a:spcBef>
                <a:spcPts val="0"/>
              </a:spcBef>
              <a:spcAft>
                <a:spcPts val="0"/>
              </a:spcAft>
              <a:buSzPts val="1500"/>
              <a:buFont typeface="Poppins"/>
              <a:buNone/>
              <a:defRPr sz="1500" b="1">
                <a:latin typeface="Poppins"/>
                <a:ea typeface="Poppins"/>
                <a:cs typeface="Poppins"/>
                <a:sym typeface="Poppins"/>
              </a:defRPr>
            </a:lvl7pPr>
            <a:lvl8pPr lvl="7">
              <a:lnSpc>
                <a:spcPct val="95000"/>
              </a:lnSpc>
              <a:spcBef>
                <a:spcPts val="0"/>
              </a:spcBef>
              <a:spcAft>
                <a:spcPts val="0"/>
              </a:spcAft>
              <a:buSzPts val="1500"/>
              <a:buFont typeface="Poppins"/>
              <a:buNone/>
              <a:defRPr sz="1500" b="1">
                <a:latin typeface="Poppins"/>
                <a:ea typeface="Poppins"/>
                <a:cs typeface="Poppins"/>
                <a:sym typeface="Poppins"/>
              </a:defRPr>
            </a:lvl8pPr>
            <a:lvl9pPr lvl="8">
              <a:lnSpc>
                <a:spcPct val="95000"/>
              </a:lnSpc>
              <a:spcBef>
                <a:spcPts val="0"/>
              </a:spcBef>
              <a:spcAft>
                <a:spcPts val="0"/>
              </a:spcAft>
              <a:buSzPts val="1500"/>
              <a:buFont typeface="Poppins"/>
              <a:buNone/>
              <a:defRPr sz="1500" b="1">
                <a:latin typeface="Poppins"/>
                <a:ea typeface="Poppins"/>
                <a:cs typeface="Poppins"/>
                <a:sym typeface="Poppins"/>
              </a:defRPr>
            </a:lvl9pPr>
          </a:lstStyle>
          <a:p>
            <a:endParaRPr/>
          </a:p>
        </p:txBody>
      </p:sp>
      <p:sp>
        <p:nvSpPr>
          <p:cNvPr id="934" name="Google Shape;934;p63"/>
          <p:cNvSpPr txBox="1">
            <a:spLocks noGrp="1"/>
          </p:cNvSpPr>
          <p:nvPr>
            <p:ph type="subTitle" idx="3"/>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35" name="Google Shape;935;p63"/>
          <p:cNvSpPr txBox="1">
            <a:spLocks noGrp="1"/>
          </p:cNvSpPr>
          <p:nvPr>
            <p:ph type="subTitle" idx="4"/>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6" name="Google Shape;936;p63"/>
          <p:cNvSpPr txBox="1">
            <a:spLocks noGrp="1"/>
          </p:cNvSpPr>
          <p:nvPr>
            <p:ph type="subTitle" idx="5"/>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7" name="Google Shape;937;p63"/>
          <p:cNvSpPr txBox="1">
            <a:spLocks noGrp="1"/>
          </p:cNvSpPr>
          <p:nvPr>
            <p:ph type="subTitle" idx="6"/>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8" name="Google Shape;938;p63"/>
          <p:cNvSpPr txBox="1">
            <a:spLocks noGrp="1"/>
          </p:cNvSpPr>
          <p:nvPr>
            <p:ph type="subTitle" idx="7"/>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9" name="Google Shape;939;p63"/>
          <p:cNvSpPr txBox="1">
            <a:spLocks noGrp="1"/>
          </p:cNvSpPr>
          <p:nvPr>
            <p:ph type="subTitle" idx="8"/>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40" name="Google Shape;940;p63"/>
          <p:cNvSpPr txBox="1">
            <a:spLocks noGrp="1"/>
          </p:cNvSpPr>
          <p:nvPr>
            <p:ph type="subTitle" idx="9"/>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941"/>
        <p:cNvGrpSpPr/>
        <p:nvPr/>
      </p:nvGrpSpPr>
      <p:grpSpPr>
        <a:xfrm>
          <a:off x="0" y="0"/>
          <a:ext cx="0" cy="0"/>
          <a:chOff x="0" y="0"/>
          <a:chExt cx="0" cy="0"/>
        </a:xfrm>
      </p:grpSpPr>
      <p:sp>
        <p:nvSpPr>
          <p:cNvPr id="942" name="Google Shape;942;p64"/>
          <p:cNvSpPr/>
          <p:nvPr/>
        </p:nvSpPr>
        <p:spPr>
          <a:xfrm>
            <a:off x="5054736" y="989409"/>
            <a:ext cx="3168000" cy="468000"/>
          </a:xfrm>
          <a:prstGeom prst="roundRect">
            <a:avLst>
              <a:gd name="adj" fmla="val 11578"/>
            </a:avLst>
          </a:prstGeom>
          <a:solidFill>
            <a:srgbClr val="980024"/>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3" name="Google Shape;943;p64"/>
          <p:cNvSpPr/>
          <p:nvPr/>
        </p:nvSpPr>
        <p:spPr>
          <a:xfrm>
            <a:off x="5054736" y="1545907"/>
            <a:ext cx="3168000" cy="468000"/>
          </a:xfrm>
          <a:prstGeom prst="roundRect">
            <a:avLst>
              <a:gd name="adj" fmla="val 11578"/>
            </a:avLst>
          </a:prstGeom>
          <a:solidFill>
            <a:srgbClr val="DB042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4" name="Google Shape;944;p64"/>
          <p:cNvSpPr/>
          <p:nvPr/>
        </p:nvSpPr>
        <p:spPr>
          <a:xfrm>
            <a:off x="5054736" y="2102405"/>
            <a:ext cx="3168000" cy="468000"/>
          </a:xfrm>
          <a:prstGeom prst="roundRect">
            <a:avLst>
              <a:gd name="adj" fmla="val 11578"/>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5" name="Google Shape;945;p64"/>
          <p:cNvSpPr/>
          <p:nvPr/>
        </p:nvSpPr>
        <p:spPr>
          <a:xfrm>
            <a:off x="5054736" y="2658903"/>
            <a:ext cx="3168000" cy="468000"/>
          </a:xfrm>
          <a:prstGeom prst="roundRect">
            <a:avLst>
              <a:gd name="adj" fmla="val 11578"/>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6" name="Google Shape;946;p64"/>
          <p:cNvSpPr/>
          <p:nvPr/>
        </p:nvSpPr>
        <p:spPr>
          <a:xfrm>
            <a:off x="5054736" y="3215402"/>
            <a:ext cx="3168000" cy="468000"/>
          </a:xfrm>
          <a:prstGeom prst="roundRect">
            <a:avLst>
              <a:gd name="adj" fmla="val 11578"/>
            </a:avLst>
          </a:prstGeom>
          <a:solidFill>
            <a:srgbClr val="7785B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7" name="Google Shape;947;p64"/>
          <p:cNvSpPr/>
          <p:nvPr/>
        </p:nvSpPr>
        <p:spPr>
          <a:xfrm>
            <a:off x="5054736" y="3771900"/>
            <a:ext cx="3168000" cy="468000"/>
          </a:xfrm>
          <a:prstGeom prst="roundRect">
            <a:avLst>
              <a:gd name="adj" fmla="val 11578"/>
            </a:avLst>
          </a:prstGeom>
          <a:solidFill>
            <a:srgbClr val="5A688D"/>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8" name="Google Shape;948;p64"/>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49" name="Google Shape;949;p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950" name="Google Shape;950;p64"/>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951" name="Google Shape;951;p64"/>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952" name="Google Shape;952;p64"/>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953" name="Google Shape;953;p64"/>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954" name="Google Shape;954;p64"/>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955" name="Google Shape;955;p64"/>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956" name="Google Shape;956;p64"/>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957" name="Google Shape;957;p64"/>
          <p:cNvSpPr txBox="1">
            <a:spLocks noGrp="1"/>
          </p:cNvSpPr>
          <p:nvPr>
            <p:ph type="subTitle" idx="2"/>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8" name="Google Shape;958;p64"/>
          <p:cNvSpPr txBox="1">
            <a:spLocks noGrp="1"/>
          </p:cNvSpPr>
          <p:nvPr>
            <p:ph type="subTitle" idx="3"/>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9" name="Google Shape;959;p64"/>
          <p:cNvSpPr txBox="1">
            <a:spLocks noGrp="1"/>
          </p:cNvSpPr>
          <p:nvPr>
            <p:ph type="subTitle" idx="4"/>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0" name="Google Shape;960;p64"/>
          <p:cNvSpPr txBox="1">
            <a:spLocks noGrp="1"/>
          </p:cNvSpPr>
          <p:nvPr>
            <p:ph type="subTitle" idx="5"/>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1" name="Google Shape;961;p64"/>
          <p:cNvSpPr txBox="1">
            <a:spLocks noGrp="1"/>
          </p:cNvSpPr>
          <p:nvPr>
            <p:ph type="subTitle" idx="6"/>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2" name="Google Shape;962;p64"/>
          <p:cNvSpPr txBox="1">
            <a:spLocks noGrp="1"/>
          </p:cNvSpPr>
          <p:nvPr>
            <p:ph type="subTitle" idx="7"/>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3" name="Google Shape;963;p64"/>
          <p:cNvSpPr txBox="1">
            <a:spLocks noGrp="1"/>
          </p:cNvSpPr>
          <p:nvPr>
            <p:ph type="subTitle" idx="8"/>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500"/>
              <a:buFont typeface="Poppins"/>
              <a:buNone/>
              <a:defRPr sz="1500" b="1">
                <a:latin typeface="Poppins"/>
                <a:ea typeface="Poppins"/>
                <a:cs typeface="Poppins"/>
                <a:sym typeface="Poppins"/>
              </a:defRPr>
            </a:lvl1pPr>
            <a:lvl2pPr lvl="1">
              <a:lnSpc>
                <a:spcPct val="95000"/>
              </a:lnSpc>
              <a:spcBef>
                <a:spcPts val="1300"/>
              </a:spcBef>
              <a:spcAft>
                <a:spcPts val="0"/>
              </a:spcAft>
              <a:buSzPts val="1500"/>
              <a:buFont typeface="Poppins"/>
              <a:buNone/>
              <a:defRPr sz="1500" b="1">
                <a:latin typeface="Poppins"/>
                <a:ea typeface="Poppins"/>
                <a:cs typeface="Poppins"/>
                <a:sym typeface="Poppins"/>
              </a:defRPr>
            </a:lvl2pPr>
            <a:lvl3pPr lvl="2">
              <a:lnSpc>
                <a:spcPct val="95000"/>
              </a:lnSpc>
              <a:spcBef>
                <a:spcPts val="1300"/>
              </a:spcBef>
              <a:spcAft>
                <a:spcPts val="0"/>
              </a:spcAft>
              <a:buSzPts val="1500"/>
              <a:buFont typeface="Poppins"/>
              <a:buNone/>
              <a:defRPr sz="1500" b="1">
                <a:latin typeface="Poppins"/>
                <a:ea typeface="Poppins"/>
                <a:cs typeface="Poppins"/>
                <a:sym typeface="Poppins"/>
              </a:defRPr>
            </a:lvl3pPr>
            <a:lvl4pPr lvl="3">
              <a:lnSpc>
                <a:spcPct val="95000"/>
              </a:lnSpc>
              <a:spcBef>
                <a:spcPts val="1300"/>
              </a:spcBef>
              <a:spcAft>
                <a:spcPts val="0"/>
              </a:spcAft>
              <a:buSzPts val="1500"/>
              <a:buFont typeface="Poppins"/>
              <a:buNone/>
              <a:defRPr sz="1500" b="1">
                <a:latin typeface="Poppins"/>
                <a:ea typeface="Poppins"/>
                <a:cs typeface="Poppins"/>
                <a:sym typeface="Poppins"/>
              </a:defRPr>
            </a:lvl4pPr>
            <a:lvl5pPr lvl="4">
              <a:lnSpc>
                <a:spcPct val="95000"/>
              </a:lnSpc>
              <a:spcBef>
                <a:spcPts val="1300"/>
              </a:spcBef>
              <a:spcAft>
                <a:spcPts val="0"/>
              </a:spcAft>
              <a:buSzPts val="1500"/>
              <a:buFont typeface="Poppins"/>
              <a:buNone/>
              <a:defRPr sz="1500" b="1">
                <a:latin typeface="Poppins"/>
                <a:ea typeface="Poppins"/>
                <a:cs typeface="Poppins"/>
                <a:sym typeface="Poppins"/>
              </a:defRPr>
            </a:lvl5pPr>
            <a:lvl6pPr lvl="5">
              <a:lnSpc>
                <a:spcPct val="95000"/>
              </a:lnSpc>
              <a:spcBef>
                <a:spcPts val="1300"/>
              </a:spcBef>
              <a:spcAft>
                <a:spcPts val="0"/>
              </a:spcAft>
              <a:buSzPts val="1500"/>
              <a:buFont typeface="Poppins"/>
              <a:buNone/>
              <a:defRPr sz="1500" b="1">
                <a:latin typeface="Poppins"/>
                <a:ea typeface="Poppins"/>
                <a:cs typeface="Poppins"/>
                <a:sym typeface="Poppins"/>
              </a:defRPr>
            </a:lvl6pPr>
            <a:lvl7pPr lvl="6">
              <a:lnSpc>
                <a:spcPct val="95000"/>
              </a:lnSpc>
              <a:spcBef>
                <a:spcPts val="1300"/>
              </a:spcBef>
              <a:spcAft>
                <a:spcPts val="0"/>
              </a:spcAft>
              <a:buSzPts val="1500"/>
              <a:buFont typeface="Poppins"/>
              <a:buNone/>
              <a:defRPr sz="1500" b="1">
                <a:latin typeface="Poppins"/>
                <a:ea typeface="Poppins"/>
                <a:cs typeface="Poppins"/>
                <a:sym typeface="Poppins"/>
              </a:defRPr>
            </a:lvl7pPr>
            <a:lvl8pPr lvl="7">
              <a:lnSpc>
                <a:spcPct val="95000"/>
              </a:lnSpc>
              <a:spcBef>
                <a:spcPts val="1300"/>
              </a:spcBef>
              <a:spcAft>
                <a:spcPts val="0"/>
              </a:spcAft>
              <a:buSzPts val="1500"/>
              <a:buFont typeface="Poppins"/>
              <a:buNone/>
              <a:defRPr sz="1500" b="1">
                <a:latin typeface="Poppins"/>
                <a:ea typeface="Poppins"/>
                <a:cs typeface="Poppins"/>
                <a:sym typeface="Poppins"/>
              </a:defRPr>
            </a:lvl8pPr>
            <a:lvl9pPr lvl="8">
              <a:lnSpc>
                <a:spcPct val="95000"/>
              </a:lnSpc>
              <a:spcBef>
                <a:spcPts val="1300"/>
              </a:spcBef>
              <a:spcAft>
                <a:spcPts val="0"/>
              </a:spcAft>
              <a:buSzPts val="1500"/>
              <a:buFont typeface="Poppins"/>
              <a:buNone/>
              <a:defRPr sz="1500" b="1">
                <a:latin typeface="Poppins"/>
                <a:ea typeface="Poppins"/>
                <a:cs typeface="Poppins"/>
                <a:sym typeface="Poppins"/>
              </a:defRPr>
            </a:lvl9pPr>
          </a:lstStyle>
          <a:p>
            <a:endParaRPr/>
          </a:p>
        </p:txBody>
      </p:sp>
      <p:sp>
        <p:nvSpPr>
          <p:cNvPr id="964" name="Google Shape;964;p64"/>
          <p:cNvSpPr txBox="1">
            <a:spLocks noGrp="1"/>
          </p:cNvSpPr>
          <p:nvPr>
            <p:ph type="subTitle" idx="9"/>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965"/>
        <p:cNvGrpSpPr/>
        <p:nvPr/>
      </p:nvGrpSpPr>
      <p:grpSpPr>
        <a:xfrm>
          <a:off x="0" y="0"/>
          <a:ext cx="0" cy="0"/>
          <a:chOff x="0" y="0"/>
          <a:chExt cx="0" cy="0"/>
        </a:xfrm>
      </p:grpSpPr>
      <p:sp>
        <p:nvSpPr>
          <p:cNvPr id="966" name="Google Shape;966;p65"/>
          <p:cNvSpPr/>
          <p:nvPr/>
        </p:nvSpPr>
        <p:spPr>
          <a:xfrm rot="10800000">
            <a:off x="1305453"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67" name="Google Shape;967;p65"/>
          <p:cNvSpPr/>
          <p:nvPr/>
        </p:nvSpPr>
        <p:spPr>
          <a:xfrm rot="10800000">
            <a:off x="4614955"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968" name="Google Shape;968;p65"/>
          <p:cNvPicPr preferRelativeResize="0"/>
          <p:nvPr/>
        </p:nvPicPr>
        <p:blipFill rotWithShape="1">
          <a:blip r:embed="rId3">
            <a:alphaModFix/>
          </a:blip>
          <a:srcRect/>
          <a:stretch/>
        </p:blipFill>
        <p:spPr>
          <a:xfrm>
            <a:off x="4612406" y="1950413"/>
            <a:ext cx="3225146" cy="11905"/>
          </a:xfrm>
          <a:prstGeom prst="rect">
            <a:avLst/>
          </a:prstGeom>
          <a:noFill/>
          <a:ln>
            <a:noFill/>
          </a:ln>
        </p:spPr>
      </p:pic>
      <p:sp>
        <p:nvSpPr>
          <p:cNvPr id="969" name="Google Shape;969;p65"/>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70" name="Google Shape;970;p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971" name="Google Shape;971;p65"/>
          <p:cNvPicPr preferRelativeResize="0"/>
          <p:nvPr/>
        </p:nvPicPr>
        <p:blipFill rotWithShape="1">
          <a:blip r:embed="rId4">
            <a:alphaModFix/>
          </a:blip>
          <a:srcRect/>
          <a:stretch/>
        </p:blipFill>
        <p:spPr>
          <a:xfrm>
            <a:off x="1483070" y="2207816"/>
            <a:ext cx="126983" cy="126983"/>
          </a:xfrm>
          <a:prstGeom prst="rect">
            <a:avLst/>
          </a:prstGeom>
          <a:noFill/>
          <a:ln>
            <a:noFill/>
          </a:ln>
        </p:spPr>
      </p:pic>
      <p:pic>
        <p:nvPicPr>
          <p:cNvPr id="972" name="Google Shape;972;p65"/>
          <p:cNvPicPr preferRelativeResize="0"/>
          <p:nvPr/>
        </p:nvPicPr>
        <p:blipFill rotWithShape="1">
          <a:blip r:embed="rId4">
            <a:alphaModFix/>
          </a:blip>
          <a:srcRect/>
          <a:stretch/>
        </p:blipFill>
        <p:spPr>
          <a:xfrm>
            <a:off x="1483070" y="2581503"/>
            <a:ext cx="126983" cy="126983"/>
          </a:xfrm>
          <a:prstGeom prst="rect">
            <a:avLst/>
          </a:prstGeom>
          <a:noFill/>
          <a:ln>
            <a:noFill/>
          </a:ln>
        </p:spPr>
      </p:pic>
      <p:pic>
        <p:nvPicPr>
          <p:cNvPr id="973" name="Google Shape;973;p65"/>
          <p:cNvPicPr preferRelativeResize="0"/>
          <p:nvPr/>
        </p:nvPicPr>
        <p:blipFill rotWithShape="1">
          <a:blip r:embed="rId4">
            <a:alphaModFix/>
          </a:blip>
          <a:srcRect/>
          <a:stretch/>
        </p:blipFill>
        <p:spPr>
          <a:xfrm>
            <a:off x="1483070" y="2953999"/>
            <a:ext cx="126983" cy="126983"/>
          </a:xfrm>
          <a:prstGeom prst="rect">
            <a:avLst/>
          </a:prstGeom>
          <a:noFill/>
          <a:ln>
            <a:noFill/>
          </a:ln>
        </p:spPr>
      </p:pic>
      <p:pic>
        <p:nvPicPr>
          <p:cNvPr id="974" name="Google Shape;974;p65"/>
          <p:cNvPicPr preferRelativeResize="0"/>
          <p:nvPr/>
        </p:nvPicPr>
        <p:blipFill rotWithShape="1">
          <a:blip r:embed="rId4">
            <a:alphaModFix/>
          </a:blip>
          <a:srcRect/>
          <a:stretch/>
        </p:blipFill>
        <p:spPr>
          <a:xfrm>
            <a:off x="1483070" y="3326496"/>
            <a:ext cx="126983" cy="126983"/>
          </a:xfrm>
          <a:prstGeom prst="rect">
            <a:avLst/>
          </a:prstGeom>
          <a:noFill/>
          <a:ln>
            <a:noFill/>
          </a:ln>
        </p:spPr>
      </p:pic>
      <p:pic>
        <p:nvPicPr>
          <p:cNvPr id="975" name="Google Shape;975;p65"/>
          <p:cNvPicPr preferRelativeResize="0"/>
          <p:nvPr/>
        </p:nvPicPr>
        <p:blipFill rotWithShape="1">
          <a:blip r:embed="rId4">
            <a:alphaModFix/>
          </a:blip>
          <a:srcRect/>
          <a:stretch/>
        </p:blipFill>
        <p:spPr>
          <a:xfrm>
            <a:off x="1483070" y="3698993"/>
            <a:ext cx="126983" cy="126983"/>
          </a:xfrm>
          <a:prstGeom prst="rect">
            <a:avLst/>
          </a:prstGeom>
          <a:noFill/>
          <a:ln>
            <a:noFill/>
          </a:ln>
        </p:spPr>
      </p:pic>
      <p:pic>
        <p:nvPicPr>
          <p:cNvPr id="976" name="Google Shape;976;p65"/>
          <p:cNvPicPr preferRelativeResize="0"/>
          <p:nvPr/>
        </p:nvPicPr>
        <p:blipFill rotWithShape="1">
          <a:blip r:embed="rId4">
            <a:alphaModFix/>
          </a:blip>
          <a:srcRect/>
          <a:stretch/>
        </p:blipFill>
        <p:spPr>
          <a:xfrm>
            <a:off x="1483070" y="4071489"/>
            <a:ext cx="126983" cy="126983"/>
          </a:xfrm>
          <a:prstGeom prst="rect">
            <a:avLst/>
          </a:prstGeom>
          <a:noFill/>
          <a:ln>
            <a:noFill/>
          </a:ln>
        </p:spPr>
      </p:pic>
      <p:pic>
        <p:nvPicPr>
          <p:cNvPr id="977" name="Google Shape;977;p65"/>
          <p:cNvPicPr preferRelativeResize="0"/>
          <p:nvPr/>
        </p:nvPicPr>
        <p:blipFill rotWithShape="1">
          <a:blip r:embed="rId5">
            <a:alphaModFix/>
          </a:blip>
          <a:srcRect/>
          <a:stretch/>
        </p:blipFill>
        <p:spPr>
          <a:xfrm>
            <a:off x="4798242" y="2206923"/>
            <a:ext cx="129857" cy="129857"/>
          </a:xfrm>
          <a:prstGeom prst="rect">
            <a:avLst/>
          </a:prstGeom>
          <a:noFill/>
          <a:ln>
            <a:noFill/>
          </a:ln>
        </p:spPr>
      </p:pic>
      <p:pic>
        <p:nvPicPr>
          <p:cNvPr id="978" name="Google Shape;978;p65"/>
          <p:cNvPicPr preferRelativeResize="0"/>
          <p:nvPr/>
        </p:nvPicPr>
        <p:blipFill rotWithShape="1">
          <a:blip r:embed="rId5">
            <a:alphaModFix/>
          </a:blip>
          <a:srcRect/>
          <a:stretch/>
        </p:blipFill>
        <p:spPr>
          <a:xfrm>
            <a:off x="4798242" y="2579122"/>
            <a:ext cx="129857" cy="129857"/>
          </a:xfrm>
          <a:prstGeom prst="rect">
            <a:avLst/>
          </a:prstGeom>
          <a:noFill/>
          <a:ln>
            <a:noFill/>
          </a:ln>
        </p:spPr>
      </p:pic>
      <p:pic>
        <p:nvPicPr>
          <p:cNvPr id="979" name="Google Shape;979;p65"/>
          <p:cNvPicPr preferRelativeResize="0"/>
          <p:nvPr/>
        </p:nvPicPr>
        <p:blipFill rotWithShape="1">
          <a:blip r:embed="rId5">
            <a:alphaModFix/>
          </a:blip>
          <a:srcRect/>
          <a:stretch/>
        </p:blipFill>
        <p:spPr>
          <a:xfrm>
            <a:off x="4798242" y="2950428"/>
            <a:ext cx="129857" cy="129857"/>
          </a:xfrm>
          <a:prstGeom prst="rect">
            <a:avLst/>
          </a:prstGeom>
          <a:noFill/>
          <a:ln>
            <a:noFill/>
          </a:ln>
        </p:spPr>
      </p:pic>
      <p:pic>
        <p:nvPicPr>
          <p:cNvPr id="980" name="Google Shape;980;p65"/>
          <p:cNvPicPr preferRelativeResize="0"/>
          <p:nvPr/>
        </p:nvPicPr>
        <p:blipFill rotWithShape="1">
          <a:blip r:embed="rId5">
            <a:alphaModFix/>
          </a:blip>
          <a:srcRect/>
          <a:stretch/>
        </p:blipFill>
        <p:spPr>
          <a:xfrm>
            <a:off x="4798242" y="3323622"/>
            <a:ext cx="129857" cy="129857"/>
          </a:xfrm>
          <a:prstGeom prst="rect">
            <a:avLst/>
          </a:prstGeom>
          <a:noFill/>
          <a:ln>
            <a:noFill/>
          </a:ln>
        </p:spPr>
      </p:pic>
      <p:pic>
        <p:nvPicPr>
          <p:cNvPr id="981" name="Google Shape;981;p65"/>
          <p:cNvPicPr preferRelativeResize="0"/>
          <p:nvPr/>
        </p:nvPicPr>
        <p:blipFill rotWithShape="1">
          <a:blip r:embed="rId5">
            <a:alphaModFix/>
          </a:blip>
          <a:srcRect/>
          <a:stretch/>
        </p:blipFill>
        <p:spPr>
          <a:xfrm>
            <a:off x="4798242" y="3696816"/>
            <a:ext cx="129857" cy="129857"/>
          </a:xfrm>
          <a:prstGeom prst="rect">
            <a:avLst/>
          </a:prstGeom>
          <a:noFill/>
          <a:ln>
            <a:noFill/>
          </a:ln>
        </p:spPr>
      </p:pic>
      <p:pic>
        <p:nvPicPr>
          <p:cNvPr id="982" name="Google Shape;982;p65"/>
          <p:cNvPicPr preferRelativeResize="0"/>
          <p:nvPr/>
        </p:nvPicPr>
        <p:blipFill rotWithShape="1">
          <a:blip r:embed="rId5">
            <a:alphaModFix/>
          </a:blip>
          <a:srcRect/>
          <a:stretch/>
        </p:blipFill>
        <p:spPr>
          <a:xfrm>
            <a:off x="4798242" y="4067722"/>
            <a:ext cx="129857" cy="129857"/>
          </a:xfrm>
          <a:prstGeom prst="rect">
            <a:avLst/>
          </a:prstGeom>
          <a:noFill/>
          <a:ln>
            <a:noFill/>
          </a:ln>
        </p:spPr>
      </p:pic>
      <p:pic>
        <p:nvPicPr>
          <p:cNvPr id="983" name="Google Shape;983;p65"/>
          <p:cNvPicPr preferRelativeResize="0"/>
          <p:nvPr/>
        </p:nvPicPr>
        <p:blipFill rotWithShape="1">
          <a:blip r:embed="rId3">
            <a:alphaModFix/>
          </a:blip>
          <a:srcRect/>
          <a:stretch/>
        </p:blipFill>
        <p:spPr>
          <a:xfrm>
            <a:off x="1305354" y="1950413"/>
            <a:ext cx="3225146" cy="11905"/>
          </a:xfrm>
          <a:prstGeom prst="rect">
            <a:avLst/>
          </a:prstGeom>
          <a:noFill/>
          <a:ln>
            <a:noFill/>
          </a:ln>
        </p:spPr>
      </p:pic>
      <p:sp>
        <p:nvSpPr>
          <p:cNvPr id="984" name="Google Shape;984;p65"/>
          <p:cNvSpPr txBox="1">
            <a:spLocks noGrp="1"/>
          </p:cNvSpPr>
          <p:nvPr>
            <p:ph type="subTitle" idx="1"/>
          </p:nvPr>
        </p:nvSpPr>
        <p:spPr>
          <a:xfrm>
            <a:off x="1694133"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5" name="Google Shape;985;p65"/>
          <p:cNvSpPr txBox="1">
            <a:spLocks noGrp="1"/>
          </p:cNvSpPr>
          <p:nvPr>
            <p:ph type="subTitle" idx="2"/>
          </p:nvPr>
        </p:nvSpPr>
        <p:spPr>
          <a:xfrm>
            <a:off x="1694133"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6" name="Google Shape;986;p65"/>
          <p:cNvSpPr txBox="1">
            <a:spLocks noGrp="1"/>
          </p:cNvSpPr>
          <p:nvPr>
            <p:ph type="subTitle" idx="3"/>
          </p:nvPr>
        </p:nvSpPr>
        <p:spPr>
          <a:xfrm>
            <a:off x="1694133"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7" name="Google Shape;987;p65"/>
          <p:cNvSpPr txBox="1">
            <a:spLocks noGrp="1"/>
          </p:cNvSpPr>
          <p:nvPr>
            <p:ph type="subTitle" idx="4"/>
          </p:nvPr>
        </p:nvSpPr>
        <p:spPr>
          <a:xfrm>
            <a:off x="1694133"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8" name="Google Shape;988;p65"/>
          <p:cNvSpPr txBox="1">
            <a:spLocks noGrp="1"/>
          </p:cNvSpPr>
          <p:nvPr>
            <p:ph type="subTitle" idx="5"/>
          </p:nvPr>
        </p:nvSpPr>
        <p:spPr>
          <a:xfrm>
            <a:off x="1694133"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9" name="Google Shape;989;p65"/>
          <p:cNvSpPr txBox="1">
            <a:spLocks noGrp="1"/>
          </p:cNvSpPr>
          <p:nvPr>
            <p:ph type="subTitle" idx="6"/>
          </p:nvPr>
        </p:nvSpPr>
        <p:spPr>
          <a:xfrm>
            <a:off x="1694133"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0" name="Google Shape;990;p65"/>
          <p:cNvSpPr txBox="1">
            <a:spLocks noGrp="1"/>
          </p:cNvSpPr>
          <p:nvPr>
            <p:ph type="subTitle" idx="7"/>
          </p:nvPr>
        </p:nvSpPr>
        <p:spPr>
          <a:xfrm>
            <a:off x="5012144"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1" name="Google Shape;991;p65"/>
          <p:cNvSpPr txBox="1">
            <a:spLocks noGrp="1"/>
          </p:cNvSpPr>
          <p:nvPr>
            <p:ph type="subTitle" idx="8"/>
          </p:nvPr>
        </p:nvSpPr>
        <p:spPr>
          <a:xfrm>
            <a:off x="5012144"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2" name="Google Shape;992;p65"/>
          <p:cNvSpPr txBox="1">
            <a:spLocks noGrp="1"/>
          </p:cNvSpPr>
          <p:nvPr>
            <p:ph type="subTitle" idx="9"/>
          </p:nvPr>
        </p:nvSpPr>
        <p:spPr>
          <a:xfrm>
            <a:off x="5012144"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3" name="Google Shape;993;p65"/>
          <p:cNvSpPr txBox="1">
            <a:spLocks noGrp="1"/>
          </p:cNvSpPr>
          <p:nvPr>
            <p:ph type="subTitle" idx="13"/>
          </p:nvPr>
        </p:nvSpPr>
        <p:spPr>
          <a:xfrm>
            <a:off x="5012144"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4" name="Google Shape;994;p65"/>
          <p:cNvSpPr txBox="1">
            <a:spLocks noGrp="1"/>
          </p:cNvSpPr>
          <p:nvPr>
            <p:ph type="subTitle" idx="14"/>
          </p:nvPr>
        </p:nvSpPr>
        <p:spPr>
          <a:xfrm>
            <a:off x="5012144"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5" name="Google Shape;995;p65"/>
          <p:cNvSpPr txBox="1">
            <a:spLocks noGrp="1"/>
          </p:cNvSpPr>
          <p:nvPr>
            <p:ph type="subTitle" idx="15"/>
          </p:nvPr>
        </p:nvSpPr>
        <p:spPr>
          <a:xfrm>
            <a:off x="5012144"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6" name="Google Shape;996;p65"/>
          <p:cNvSpPr txBox="1">
            <a:spLocks noGrp="1"/>
          </p:cNvSpPr>
          <p:nvPr>
            <p:ph type="subTitle" idx="16"/>
          </p:nvPr>
        </p:nvSpPr>
        <p:spPr>
          <a:xfrm>
            <a:off x="147919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
        <p:nvSpPr>
          <p:cNvPr id="997" name="Google Shape;997;p65"/>
          <p:cNvSpPr txBox="1">
            <a:spLocks noGrp="1"/>
          </p:cNvSpPr>
          <p:nvPr>
            <p:ph type="subTitle" idx="17"/>
          </p:nvPr>
        </p:nvSpPr>
        <p:spPr>
          <a:xfrm>
            <a:off x="479734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998"/>
        <p:cNvGrpSpPr/>
        <p:nvPr/>
      </p:nvGrpSpPr>
      <p:grpSpPr>
        <a:xfrm>
          <a:off x="0" y="0"/>
          <a:ext cx="0" cy="0"/>
          <a:chOff x="0" y="0"/>
          <a:chExt cx="0" cy="0"/>
        </a:xfrm>
      </p:grpSpPr>
      <p:sp>
        <p:nvSpPr>
          <p:cNvPr id="999" name="Google Shape;999;p66"/>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00" name="Google Shape;1000;p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001" name="Google Shape;1001;p66"/>
          <p:cNvPicPr preferRelativeResize="0"/>
          <p:nvPr/>
        </p:nvPicPr>
        <p:blipFill rotWithShape="1">
          <a:blip r:embed="rId3">
            <a:alphaModFix/>
          </a:blip>
          <a:srcRect/>
          <a:stretch/>
        </p:blipFill>
        <p:spPr>
          <a:xfrm>
            <a:off x="308398" y="1192870"/>
            <a:ext cx="4726410" cy="7143"/>
          </a:xfrm>
          <a:prstGeom prst="rect">
            <a:avLst/>
          </a:prstGeom>
          <a:noFill/>
          <a:ln>
            <a:noFill/>
          </a:ln>
        </p:spPr>
      </p:pic>
      <p:pic>
        <p:nvPicPr>
          <p:cNvPr id="1002" name="Google Shape;1002;p66"/>
          <p:cNvPicPr preferRelativeResize="0"/>
          <p:nvPr/>
        </p:nvPicPr>
        <p:blipFill rotWithShape="1">
          <a:blip r:embed="rId3">
            <a:alphaModFix/>
          </a:blip>
          <a:srcRect/>
          <a:stretch/>
        </p:blipFill>
        <p:spPr>
          <a:xfrm>
            <a:off x="308398" y="2188463"/>
            <a:ext cx="4726410" cy="7143"/>
          </a:xfrm>
          <a:prstGeom prst="rect">
            <a:avLst/>
          </a:prstGeom>
          <a:noFill/>
          <a:ln>
            <a:noFill/>
          </a:ln>
        </p:spPr>
      </p:pic>
      <p:pic>
        <p:nvPicPr>
          <p:cNvPr id="1003" name="Google Shape;1003;p66"/>
          <p:cNvPicPr preferRelativeResize="0"/>
          <p:nvPr/>
        </p:nvPicPr>
        <p:blipFill rotWithShape="1">
          <a:blip r:embed="rId3">
            <a:alphaModFix/>
          </a:blip>
          <a:srcRect/>
          <a:stretch/>
        </p:blipFill>
        <p:spPr>
          <a:xfrm>
            <a:off x="308398" y="3189934"/>
            <a:ext cx="4726410" cy="7143"/>
          </a:xfrm>
          <a:prstGeom prst="rect">
            <a:avLst/>
          </a:prstGeom>
          <a:noFill/>
          <a:ln>
            <a:noFill/>
          </a:ln>
        </p:spPr>
      </p:pic>
      <p:grpSp>
        <p:nvGrpSpPr>
          <p:cNvPr id="1004" name="Google Shape;1004;p66"/>
          <p:cNvGrpSpPr/>
          <p:nvPr/>
        </p:nvGrpSpPr>
        <p:grpSpPr>
          <a:xfrm>
            <a:off x="8381796" y="4822425"/>
            <a:ext cx="537710" cy="158585"/>
            <a:chOff x="22351457" y="12859799"/>
            <a:chExt cx="1433894" cy="422893"/>
          </a:xfrm>
        </p:grpSpPr>
        <p:grpSp>
          <p:nvGrpSpPr>
            <p:cNvPr id="1005" name="Google Shape;1005;p66"/>
            <p:cNvGrpSpPr/>
            <p:nvPr/>
          </p:nvGrpSpPr>
          <p:grpSpPr>
            <a:xfrm>
              <a:off x="22351457" y="12859799"/>
              <a:ext cx="1379787" cy="422893"/>
              <a:chOff x="22351457" y="12859799"/>
              <a:chExt cx="1379787" cy="422893"/>
            </a:xfrm>
          </p:grpSpPr>
          <p:sp>
            <p:nvSpPr>
              <p:cNvPr id="1006" name="Google Shape;1006;p6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07" name="Google Shape;1007;p6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008" name="Google Shape;1008;p66"/>
              <p:cNvGrpSpPr/>
              <p:nvPr/>
            </p:nvGrpSpPr>
            <p:grpSpPr>
              <a:xfrm>
                <a:off x="23288552" y="12859801"/>
                <a:ext cx="442692" cy="422765"/>
                <a:chOff x="23288552" y="12859801"/>
                <a:chExt cx="442692" cy="422765"/>
              </a:xfrm>
            </p:grpSpPr>
            <p:grpSp>
              <p:nvGrpSpPr>
                <p:cNvPr id="1009" name="Google Shape;1009;p66"/>
                <p:cNvGrpSpPr/>
                <p:nvPr/>
              </p:nvGrpSpPr>
              <p:grpSpPr>
                <a:xfrm>
                  <a:off x="23288552" y="12859801"/>
                  <a:ext cx="442692" cy="422765"/>
                  <a:chOff x="23288552" y="12859801"/>
                  <a:chExt cx="442692" cy="422765"/>
                </a:xfrm>
              </p:grpSpPr>
              <p:sp>
                <p:nvSpPr>
                  <p:cNvPr id="1010" name="Google Shape;1010;p6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11" name="Google Shape;1011;p6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12" name="Google Shape;1012;p6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013" name="Google Shape;1013;p6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14" name="Google Shape;1014;p6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015" name="Google Shape;1015;p66"/>
          <p:cNvSpPr txBox="1">
            <a:spLocks noGrp="1"/>
          </p:cNvSpPr>
          <p:nvPr>
            <p:ph type="title" idx="2" hasCustomPrompt="1"/>
          </p:nvPr>
        </p:nvSpPr>
        <p:spPr>
          <a:xfrm>
            <a:off x="0" y="1366166"/>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6" name="Google Shape;1016;p66"/>
          <p:cNvSpPr txBox="1">
            <a:spLocks noGrp="1"/>
          </p:cNvSpPr>
          <p:nvPr>
            <p:ph type="title" idx="3" hasCustomPrompt="1"/>
          </p:nvPr>
        </p:nvSpPr>
        <p:spPr>
          <a:xfrm>
            <a:off x="0" y="23819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7" name="Google Shape;1017;p66"/>
          <p:cNvSpPr txBox="1">
            <a:spLocks noGrp="1"/>
          </p:cNvSpPr>
          <p:nvPr>
            <p:ph type="title" idx="4" hasCustomPrompt="1"/>
          </p:nvPr>
        </p:nvSpPr>
        <p:spPr>
          <a:xfrm>
            <a:off x="0" y="33248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8" name="Google Shape;1018;p66"/>
          <p:cNvSpPr txBox="1">
            <a:spLocks noGrp="1"/>
          </p:cNvSpPr>
          <p:nvPr>
            <p:ph type="subTitle" idx="1"/>
          </p:nvPr>
        </p:nvSpPr>
        <p:spPr>
          <a:xfrm>
            <a:off x="943218" y="1419300"/>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19" name="Google Shape;1019;p66"/>
          <p:cNvSpPr txBox="1">
            <a:spLocks noGrp="1"/>
          </p:cNvSpPr>
          <p:nvPr>
            <p:ph type="subTitle" idx="5"/>
          </p:nvPr>
        </p:nvSpPr>
        <p:spPr>
          <a:xfrm>
            <a:off x="943218" y="2437116"/>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20" name="Google Shape;1020;p66"/>
          <p:cNvSpPr txBox="1">
            <a:spLocks noGrp="1"/>
          </p:cNvSpPr>
          <p:nvPr>
            <p:ph type="subTitle" idx="6"/>
          </p:nvPr>
        </p:nvSpPr>
        <p:spPr>
          <a:xfrm>
            <a:off x="943218" y="3380953"/>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1021"/>
        <p:cNvGrpSpPr/>
        <p:nvPr/>
      </p:nvGrpSpPr>
      <p:grpSpPr>
        <a:xfrm>
          <a:off x="0" y="0"/>
          <a:ext cx="0" cy="0"/>
          <a:chOff x="0" y="0"/>
          <a:chExt cx="0" cy="0"/>
        </a:xfrm>
      </p:grpSpPr>
      <p:sp>
        <p:nvSpPr>
          <p:cNvPr id="1022" name="Google Shape;1022;p67"/>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23" name="Google Shape;1023;p67"/>
          <p:cNvSpPr/>
          <p:nvPr/>
        </p:nvSpPr>
        <p:spPr>
          <a:xfrm>
            <a:off x="312398" y="2906262"/>
            <a:ext cx="2682600" cy="1800000"/>
          </a:xfrm>
          <a:prstGeom prst="roundRect">
            <a:avLst>
              <a:gd name="adj" fmla="val 205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24" name="Google Shape;1024;p67"/>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25" name="Google Shape;1025;p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026" name="Google Shape;1026;p67"/>
          <p:cNvSpPr txBox="1"/>
          <p:nvPr/>
        </p:nvSpPr>
        <p:spPr>
          <a:xfrm>
            <a:off x="2481143" y="3271367"/>
            <a:ext cx="2239500" cy="502200"/>
          </a:xfrm>
          <a:prstGeom prst="rect">
            <a:avLst/>
          </a:prstGeom>
          <a:noFill/>
          <a:ln>
            <a:noFill/>
          </a:ln>
        </p:spPr>
        <p:txBody>
          <a:bodyPr spcFirstLastPara="1" wrap="square" lIns="0" tIns="0" rIns="0" bIns="0" anchor="t" anchorCtr="0">
            <a:noAutofit/>
          </a:bodyPr>
          <a:lstStyle/>
          <a:p>
            <a:pPr marL="101600" marR="0" lvl="0" indent="-101600" algn="l" rtl="0">
              <a:lnSpc>
                <a:spcPct val="101000"/>
              </a:lnSpc>
              <a:spcBef>
                <a:spcPts val="0"/>
              </a:spcBef>
              <a:spcAft>
                <a:spcPts val="0"/>
              </a:spcAft>
              <a:buNone/>
            </a:pPr>
            <a:endParaRPr sz="600">
              <a:solidFill>
                <a:schemeClr val="dk1"/>
              </a:solidFill>
              <a:latin typeface="Poppins Medium"/>
              <a:ea typeface="Poppins Medium"/>
              <a:cs typeface="Poppins Medium"/>
              <a:sym typeface="Poppins Medium"/>
            </a:endParaRPr>
          </a:p>
        </p:txBody>
      </p:sp>
      <p:pic>
        <p:nvPicPr>
          <p:cNvPr id="1027" name="Google Shape;1027;p67"/>
          <p:cNvPicPr preferRelativeResize="0"/>
          <p:nvPr/>
        </p:nvPicPr>
        <p:blipFill rotWithShape="1">
          <a:blip r:embed="rId3">
            <a:alphaModFix/>
          </a:blip>
          <a:srcRect/>
          <a:stretch/>
        </p:blipFill>
        <p:spPr>
          <a:xfrm>
            <a:off x="312398" y="3714529"/>
            <a:ext cx="2685836" cy="7143"/>
          </a:xfrm>
          <a:prstGeom prst="rect">
            <a:avLst/>
          </a:prstGeom>
          <a:noFill/>
          <a:ln>
            <a:noFill/>
          </a:ln>
        </p:spPr>
      </p:pic>
      <p:pic>
        <p:nvPicPr>
          <p:cNvPr id="1028" name="Google Shape;1028;p67" descr="A white arrow on a black background&#10;&#10;AI-generated content may be incorrect."/>
          <p:cNvPicPr preferRelativeResize="0"/>
          <p:nvPr/>
        </p:nvPicPr>
        <p:blipFill rotWithShape="1">
          <a:blip r:embed="rId4">
            <a:alphaModFix/>
          </a:blip>
          <a:srcRect/>
          <a:stretch/>
        </p:blipFill>
        <p:spPr>
          <a:xfrm>
            <a:off x="396296" y="2486264"/>
            <a:ext cx="82147" cy="132149"/>
          </a:xfrm>
          <a:prstGeom prst="rect">
            <a:avLst/>
          </a:prstGeom>
          <a:noFill/>
          <a:ln>
            <a:noFill/>
          </a:ln>
        </p:spPr>
      </p:pic>
      <p:pic>
        <p:nvPicPr>
          <p:cNvPr id="1029" name="Google Shape;1029;p67" descr="A white arrow on a black background&#10;&#10;AI-generated content may be incorrect."/>
          <p:cNvPicPr preferRelativeResize="0"/>
          <p:nvPr/>
        </p:nvPicPr>
        <p:blipFill rotWithShape="1">
          <a:blip r:embed="rId4">
            <a:alphaModFix/>
          </a:blip>
          <a:srcRect/>
          <a:stretch/>
        </p:blipFill>
        <p:spPr>
          <a:xfrm>
            <a:off x="2637412" y="2486264"/>
            <a:ext cx="82147" cy="132149"/>
          </a:xfrm>
          <a:prstGeom prst="rect">
            <a:avLst/>
          </a:prstGeom>
          <a:noFill/>
          <a:ln>
            <a:noFill/>
          </a:ln>
        </p:spPr>
      </p:pic>
      <p:pic>
        <p:nvPicPr>
          <p:cNvPr id="1030" name="Google Shape;1030;p67" descr="A white arrow on a black background&#10;&#10;AI-generated content may be incorrect."/>
          <p:cNvPicPr preferRelativeResize="0"/>
          <p:nvPr/>
        </p:nvPicPr>
        <p:blipFill rotWithShape="1">
          <a:blip r:embed="rId4">
            <a:alphaModFix/>
          </a:blip>
          <a:srcRect/>
          <a:stretch/>
        </p:blipFill>
        <p:spPr>
          <a:xfrm>
            <a:off x="4879250" y="2486264"/>
            <a:ext cx="82147" cy="132149"/>
          </a:xfrm>
          <a:prstGeom prst="rect">
            <a:avLst/>
          </a:prstGeom>
          <a:noFill/>
          <a:ln>
            <a:noFill/>
          </a:ln>
        </p:spPr>
      </p:pic>
      <p:pic>
        <p:nvPicPr>
          <p:cNvPr id="1031" name="Google Shape;1031;p67" descr="A white arrow on a black background&#10;&#10;AI-generated content may be incorrect."/>
          <p:cNvPicPr preferRelativeResize="0"/>
          <p:nvPr/>
        </p:nvPicPr>
        <p:blipFill rotWithShape="1">
          <a:blip r:embed="rId4">
            <a:alphaModFix/>
          </a:blip>
          <a:srcRect/>
          <a:stretch/>
        </p:blipFill>
        <p:spPr>
          <a:xfrm>
            <a:off x="7121172" y="2486264"/>
            <a:ext cx="82147" cy="132149"/>
          </a:xfrm>
          <a:prstGeom prst="rect">
            <a:avLst/>
          </a:prstGeom>
          <a:noFill/>
          <a:ln>
            <a:noFill/>
          </a:ln>
        </p:spPr>
      </p:pic>
      <p:sp>
        <p:nvSpPr>
          <p:cNvPr id="1032" name="Google Shape;1032;p67"/>
          <p:cNvSpPr txBox="1">
            <a:spLocks noGrp="1"/>
          </p:cNvSpPr>
          <p:nvPr>
            <p:ph type="subTitle" idx="1"/>
          </p:nvPr>
        </p:nvSpPr>
        <p:spPr>
          <a:xfrm>
            <a:off x="7107865" y="1617572"/>
            <a:ext cx="18963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3" name="Google Shape;1033;p67"/>
          <p:cNvSpPr txBox="1">
            <a:spLocks noGrp="1"/>
          </p:cNvSpPr>
          <p:nvPr>
            <p:ph type="subTitle" idx="2"/>
          </p:nvPr>
        </p:nvSpPr>
        <p:spPr>
          <a:xfrm>
            <a:off x="2614825" y="1784784"/>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4" name="Google Shape;1034;p67"/>
          <p:cNvSpPr txBox="1">
            <a:spLocks noGrp="1"/>
          </p:cNvSpPr>
          <p:nvPr>
            <p:ph type="subTitle" idx="3"/>
          </p:nvPr>
        </p:nvSpPr>
        <p:spPr>
          <a:xfrm>
            <a:off x="385665" y="3302306"/>
            <a:ext cx="2560500" cy="3486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5" name="Google Shape;1035;p67"/>
          <p:cNvSpPr txBox="1">
            <a:spLocks noGrp="1"/>
          </p:cNvSpPr>
          <p:nvPr>
            <p:ph type="subTitle" idx="4"/>
          </p:nvPr>
        </p:nvSpPr>
        <p:spPr>
          <a:xfrm>
            <a:off x="4847069" y="3486516"/>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6" name="Google Shape;1036;p67"/>
          <p:cNvSpPr txBox="1">
            <a:spLocks noGrp="1"/>
          </p:cNvSpPr>
          <p:nvPr>
            <p:ph type="subTitle" idx="5"/>
          </p:nvPr>
        </p:nvSpPr>
        <p:spPr>
          <a:xfrm>
            <a:off x="2624386" y="1310306"/>
            <a:ext cx="33216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7" name="Google Shape;1037;p67"/>
          <p:cNvSpPr txBox="1">
            <a:spLocks noGrp="1"/>
          </p:cNvSpPr>
          <p:nvPr>
            <p:ph type="subTitle" idx="6"/>
          </p:nvPr>
        </p:nvSpPr>
        <p:spPr>
          <a:xfrm>
            <a:off x="7107865" y="1310306"/>
            <a:ext cx="1896300" cy="372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8" name="Google Shape;1038;p67"/>
          <p:cNvSpPr txBox="1">
            <a:spLocks noGrp="1"/>
          </p:cNvSpPr>
          <p:nvPr>
            <p:ph type="subTitle" idx="7"/>
          </p:nvPr>
        </p:nvSpPr>
        <p:spPr>
          <a:xfrm>
            <a:off x="4847069" y="2986425"/>
            <a:ext cx="3321600" cy="4491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9" name="Google Shape;1039;p67"/>
          <p:cNvSpPr txBox="1">
            <a:spLocks noGrp="1"/>
          </p:cNvSpPr>
          <p:nvPr>
            <p:ph type="subTitle" idx="8"/>
          </p:nvPr>
        </p:nvSpPr>
        <p:spPr>
          <a:xfrm>
            <a:off x="397469" y="2986425"/>
            <a:ext cx="25485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0" name="Google Shape;1040;p67"/>
          <p:cNvSpPr txBox="1">
            <a:spLocks noGrp="1"/>
          </p:cNvSpPr>
          <p:nvPr>
            <p:ph type="subTitle" idx="9"/>
          </p:nvPr>
        </p:nvSpPr>
        <p:spPr>
          <a:xfrm>
            <a:off x="391861" y="3843169"/>
            <a:ext cx="2548500" cy="1323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041" name="Google Shape;1041;p67"/>
          <p:cNvSpPr txBox="1">
            <a:spLocks noGrp="1"/>
          </p:cNvSpPr>
          <p:nvPr>
            <p:ph type="subTitle" idx="13"/>
          </p:nvPr>
        </p:nvSpPr>
        <p:spPr>
          <a:xfrm>
            <a:off x="389424" y="4496803"/>
            <a:ext cx="1406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2" name="Google Shape;1042;p67"/>
          <p:cNvSpPr txBox="1">
            <a:spLocks noGrp="1"/>
          </p:cNvSpPr>
          <p:nvPr>
            <p:ph type="subTitle" idx="14"/>
          </p:nvPr>
        </p:nvSpPr>
        <p:spPr>
          <a:xfrm>
            <a:off x="389424"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3" name="Google Shape;1043;p67"/>
          <p:cNvSpPr txBox="1">
            <a:spLocks noGrp="1"/>
          </p:cNvSpPr>
          <p:nvPr>
            <p:ph type="subTitle" idx="15"/>
          </p:nvPr>
        </p:nvSpPr>
        <p:spPr>
          <a:xfrm>
            <a:off x="389424"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4" name="Google Shape;1044;p67"/>
          <p:cNvSpPr txBox="1">
            <a:spLocks noGrp="1"/>
          </p:cNvSpPr>
          <p:nvPr>
            <p:ph type="subTitle" idx="16"/>
          </p:nvPr>
        </p:nvSpPr>
        <p:spPr>
          <a:xfrm>
            <a:off x="1582631"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5" name="Google Shape;1045;p67"/>
          <p:cNvSpPr txBox="1">
            <a:spLocks noGrp="1"/>
          </p:cNvSpPr>
          <p:nvPr>
            <p:ph type="subTitle" idx="17"/>
          </p:nvPr>
        </p:nvSpPr>
        <p:spPr>
          <a:xfrm>
            <a:off x="1582631"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1046"/>
        <p:cNvGrpSpPr/>
        <p:nvPr/>
      </p:nvGrpSpPr>
      <p:grpSpPr>
        <a:xfrm>
          <a:off x="0" y="0"/>
          <a:ext cx="0" cy="0"/>
          <a:chOff x="0" y="0"/>
          <a:chExt cx="0" cy="0"/>
        </a:xfrm>
      </p:grpSpPr>
      <p:sp>
        <p:nvSpPr>
          <p:cNvPr id="1047" name="Google Shape;1047;p68"/>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048" name="Google Shape;1048;p68"/>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49" name="Google Shape;1049;p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050" name="Google Shape;1050;p68"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1051" name="Google Shape;1051;p68"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1052" name="Google Shape;1052;p68"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1053" name="Google Shape;1053;p68"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1054" name="Google Shape;1054;p68"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1055" name="Google Shape;1055;p68"/>
          <p:cNvSpPr txBox="1">
            <a:spLocks noGrp="1"/>
          </p:cNvSpPr>
          <p:nvPr>
            <p:ph type="subTitle" idx="1"/>
          </p:nvPr>
        </p:nvSpPr>
        <p:spPr>
          <a:xfrm>
            <a:off x="3755511" y="3614606"/>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6" name="Google Shape;1056;p68"/>
          <p:cNvSpPr txBox="1">
            <a:spLocks noGrp="1"/>
          </p:cNvSpPr>
          <p:nvPr>
            <p:ph type="subTitle" idx="2"/>
          </p:nvPr>
        </p:nvSpPr>
        <p:spPr>
          <a:xfrm>
            <a:off x="315025" y="3614606"/>
            <a:ext cx="33153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lnSpc>
                <a:spcPct val="101000"/>
              </a:lnSpc>
              <a:spcBef>
                <a:spcPts val="0"/>
              </a:spcBef>
              <a:spcAft>
                <a:spcPts val="0"/>
              </a:spcAft>
              <a:buSzPts val="800"/>
              <a:buNone/>
              <a:defRPr/>
            </a:lvl2pPr>
            <a:lvl3pPr lvl="2">
              <a:lnSpc>
                <a:spcPct val="101000"/>
              </a:lnSpc>
              <a:spcBef>
                <a:spcPts val="0"/>
              </a:spcBef>
              <a:spcAft>
                <a:spcPts val="0"/>
              </a:spcAft>
              <a:buSzPts val="700"/>
              <a:buNone/>
              <a:defRPr/>
            </a:lvl3pPr>
            <a:lvl4pPr lvl="3">
              <a:lnSpc>
                <a:spcPct val="101000"/>
              </a:lnSpc>
              <a:spcBef>
                <a:spcPts val="0"/>
              </a:spcBef>
              <a:spcAft>
                <a:spcPts val="0"/>
              </a:spcAft>
              <a:buSzPts val="500"/>
              <a:buNone/>
              <a:defRPr/>
            </a:lvl4pPr>
            <a:lvl5pPr lvl="4">
              <a:lnSpc>
                <a:spcPct val="101000"/>
              </a:lnSpc>
              <a:spcBef>
                <a:spcPts val="0"/>
              </a:spcBef>
              <a:spcAft>
                <a:spcPts val="0"/>
              </a:spcAft>
              <a:buSzPts val="400"/>
              <a:buNone/>
              <a:defRPr/>
            </a:lvl5pPr>
            <a:lvl6pPr lvl="5">
              <a:lnSpc>
                <a:spcPct val="101000"/>
              </a:lnSpc>
              <a:spcBef>
                <a:spcPts val="0"/>
              </a:spcBef>
              <a:spcAft>
                <a:spcPts val="0"/>
              </a:spcAft>
              <a:buSzPts val="200"/>
              <a:buNone/>
              <a:defRPr/>
            </a:lvl6pPr>
            <a:lvl7pPr lvl="6">
              <a:lnSpc>
                <a:spcPct val="101000"/>
              </a:lnSpc>
              <a:spcBef>
                <a:spcPts val="0"/>
              </a:spcBef>
              <a:spcAft>
                <a:spcPts val="0"/>
              </a:spcAft>
              <a:buSzPts val="200"/>
              <a:buNone/>
              <a:defRPr/>
            </a:lvl7pPr>
            <a:lvl8pPr lvl="7">
              <a:lnSpc>
                <a:spcPct val="101000"/>
              </a:lnSpc>
              <a:spcBef>
                <a:spcPts val="0"/>
              </a:spcBef>
              <a:spcAft>
                <a:spcPts val="0"/>
              </a:spcAft>
              <a:buSzPts val="200"/>
              <a:buNone/>
              <a:defRPr/>
            </a:lvl8pPr>
            <a:lvl9pPr lvl="8">
              <a:lnSpc>
                <a:spcPct val="101000"/>
              </a:lnSpc>
              <a:spcBef>
                <a:spcPts val="0"/>
              </a:spcBef>
              <a:spcAft>
                <a:spcPts val="0"/>
              </a:spcAft>
              <a:buSzPts val="200"/>
              <a:buNone/>
              <a:defRPr/>
            </a:lvl9pPr>
          </a:lstStyle>
          <a:p>
            <a:endParaRPr/>
          </a:p>
        </p:txBody>
      </p:sp>
      <p:sp>
        <p:nvSpPr>
          <p:cNvPr id="1057" name="Google Shape;1057;p68"/>
          <p:cNvSpPr txBox="1">
            <a:spLocks noGrp="1"/>
          </p:cNvSpPr>
          <p:nvPr>
            <p:ph type="subTitle" idx="3"/>
          </p:nvPr>
        </p:nvSpPr>
        <p:spPr>
          <a:xfrm>
            <a:off x="2056560"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8" name="Google Shape;1058;p68"/>
          <p:cNvSpPr txBox="1">
            <a:spLocks noGrp="1"/>
          </p:cNvSpPr>
          <p:nvPr>
            <p:ph type="subTitle" idx="4"/>
          </p:nvPr>
        </p:nvSpPr>
        <p:spPr>
          <a:xfrm>
            <a:off x="5465101"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9" name="Google Shape;1059;p68"/>
          <p:cNvSpPr txBox="1">
            <a:spLocks noGrp="1"/>
          </p:cNvSpPr>
          <p:nvPr>
            <p:ph type="subTitle" idx="5"/>
          </p:nvPr>
        </p:nvSpPr>
        <p:spPr>
          <a:xfrm>
            <a:off x="7172094" y="3614606"/>
            <a:ext cx="18027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60" name="Google Shape;1060;p68"/>
          <p:cNvSpPr txBox="1">
            <a:spLocks noGrp="1"/>
          </p:cNvSpPr>
          <p:nvPr>
            <p:ph type="subTitle" idx="6"/>
          </p:nvPr>
        </p:nvSpPr>
        <p:spPr>
          <a:xfrm>
            <a:off x="2064284"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61" name="Google Shape;1061;p68"/>
          <p:cNvSpPr txBox="1">
            <a:spLocks noGrp="1"/>
          </p:cNvSpPr>
          <p:nvPr>
            <p:ph type="subTitle" idx="7"/>
          </p:nvPr>
        </p:nvSpPr>
        <p:spPr>
          <a:xfrm>
            <a:off x="5467941"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62" name="Google Shape;1062;p68"/>
          <p:cNvSpPr txBox="1">
            <a:spLocks noGrp="1"/>
          </p:cNvSpPr>
          <p:nvPr>
            <p:ph type="subTitle" idx="8"/>
          </p:nvPr>
        </p:nvSpPr>
        <p:spPr>
          <a:xfrm>
            <a:off x="5467941"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3" name="Google Shape;1063;p68"/>
          <p:cNvSpPr txBox="1">
            <a:spLocks noGrp="1"/>
          </p:cNvSpPr>
          <p:nvPr>
            <p:ph type="subTitle" idx="9"/>
          </p:nvPr>
        </p:nvSpPr>
        <p:spPr>
          <a:xfrm>
            <a:off x="312295" y="2830647"/>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4" name="Google Shape;1064;p68"/>
          <p:cNvSpPr txBox="1">
            <a:spLocks noGrp="1"/>
          </p:cNvSpPr>
          <p:nvPr>
            <p:ph type="subTitle" idx="13"/>
          </p:nvPr>
        </p:nvSpPr>
        <p:spPr>
          <a:xfrm>
            <a:off x="3758584" y="2836142"/>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5" name="Google Shape;1065;p68"/>
          <p:cNvSpPr txBox="1">
            <a:spLocks noGrp="1"/>
          </p:cNvSpPr>
          <p:nvPr>
            <p:ph type="subTitle" idx="14"/>
          </p:nvPr>
        </p:nvSpPr>
        <p:spPr>
          <a:xfrm>
            <a:off x="7176645" y="2836144"/>
            <a:ext cx="18027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6" name="Google Shape;1066;p68"/>
          <p:cNvSpPr txBox="1">
            <a:spLocks noGrp="1"/>
          </p:cNvSpPr>
          <p:nvPr>
            <p:ph type="subTitle" idx="15"/>
          </p:nvPr>
        </p:nvSpPr>
        <p:spPr>
          <a:xfrm>
            <a:off x="308979"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7" name="Google Shape;1067;p68"/>
          <p:cNvSpPr txBox="1">
            <a:spLocks noGrp="1"/>
          </p:cNvSpPr>
          <p:nvPr>
            <p:ph type="subTitle" idx="16"/>
          </p:nvPr>
        </p:nvSpPr>
        <p:spPr>
          <a:xfrm>
            <a:off x="3758586"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8" name="Google Shape;1068;p68"/>
          <p:cNvSpPr txBox="1">
            <a:spLocks noGrp="1"/>
          </p:cNvSpPr>
          <p:nvPr>
            <p:ph type="subTitle" idx="17"/>
          </p:nvPr>
        </p:nvSpPr>
        <p:spPr>
          <a:xfrm>
            <a:off x="7174935" y="3090517"/>
            <a:ext cx="18027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9" name="Google Shape;1069;p68"/>
          <p:cNvSpPr txBox="1">
            <a:spLocks noGrp="1"/>
          </p:cNvSpPr>
          <p:nvPr>
            <p:ph type="subTitle" idx="18"/>
          </p:nvPr>
        </p:nvSpPr>
        <p:spPr>
          <a:xfrm>
            <a:off x="2057479"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1070"/>
        <p:cNvGrpSpPr/>
        <p:nvPr/>
      </p:nvGrpSpPr>
      <p:grpSpPr>
        <a:xfrm>
          <a:off x="0" y="0"/>
          <a:ext cx="0" cy="0"/>
          <a:chOff x="0" y="0"/>
          <a:chExt cx="0" cy="0"/>
        </a:xfrm>
      </p:grpSpPr>
      <p:sp>
        <p:nvSpPr>
          <p:cNvPr id="1071" name="Google Shape;1071;p69"/>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2" name="Google Shape;1072;p69"/>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3" name="Google Shape;1073;p69"/>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4" name="Google Shape;1074;p69"/>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5" name="Google Shape;1075;p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076" name="Google Shape;1076;p69"/>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1077" name="Google Shape;1077;p69"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1078" name="Google Shape;1078;p69"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1079" name="Google Shape;1079;p69"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1080" name="Google Shape;1080;p69"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1081" name="Google Shape;1081;p69"/>
          <p:cNvPicPr preferRelativeResize="0"/>
          <p:nvPr/>
        </p:nvPicPr>
        <p:blipFill rotWithShape="1">
          <a:blip r:embed="rId7">
            <a:alphaModFix/>
          </a:blip>
          <a:srcRect/>
          <a:stretch/>
        </p:blipFill>
        <p:spPr>
          <a:xfrm>
            <a:off x="2890811" y="1421592"/>
            <a:ext cx="355601" cy="63326"/>
          </a:xfrm>
          <a:prstGeom prst="rect">
            <a:avLst/>
          </a:prstGeom>
          <a:noFill/>
          <a:ln>
            <a:noFill/>
          </a:ln>
        </p:spPr>
      </p:pic>
      <p:pic>
        <p:nvPicPr>
          <p:cNvPr id="1082" name="Google Shape;1082;p69" descr="A black and white text&#10;&#10;AI-generated content may be incorrect."/>
          <p:cNvPicPr preferRelativeResize="0"/>
          <p:nvPr/>
        </p:nvPicPr>
        <p:blipFill rotWithShape="1">
          <a:blip r:embed="rId8">
            <a:alphaModFix/>
          </a:blip>
          <a:srcRect/>
          <a:stretch/>
        </p:blipFill>
        <p:spPr>
          <a:xfrm>
            <a:off x="2756692" y="1626452"/>
            <a:ext cx="321864" cy="108107"/>
          </a:xfrm>
          <a:prstGeom prst="rect">
            <a:avLst/>
          </a:prstGeom>
          <a:noFill/>
          <a:ln>
            <a:noFill/>
          </a:ln>
        </p:spPr>
      </p:pic>
      <p:pic>
        <p:nvPicPr>
          <p:cNvPr id="1083" name="Google Shape;1083;p69"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1084" name="Google Shape;1084;p69"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1085" name="Google Shape;1085;p69"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1086" name="Google Shape;1086;p69"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1087" name="Google Shape;1087;p69"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1088" name="Google Shape;1088;p69"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1089" name="Google Shape;1089;p69"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1090" name="Google Shape;1090;p69"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1091" name="Google Shape;1091;p69"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1092" name="Google Shape;1092;p69" descr="A blue line on a black background&#10;&#10;AI-generated content may be incorrect."/>
          <p:cNvPicPr preferRelativeResize="0"/>
          <p:nvPr/>
        </p:nvPicPr>
        <p:blipFill rotWithShape="1">
          <a:blip r:embed="rId18">
            <a:alphaModFix/>
          </a:blip>
          <a:srcRect/>
          <a:stretch/>
        </p:blipFill>
        <p:spPr>
          <a:xfrm>
            <a:off x="3340444" y="909139"/>
            <a:ext cx="305966" cy="172627"/>
          </a:xfrm>
          <a:prstGeom prst="rect">
            <a:avLst/>
          </a:prstGeom>
          <a:noFill/>
          <a:ln>
            <a:noFill/>
          </a:ln>
        </p:spPr>
      </p:pic>
      <p:sp>
        <p:nvSpPr>
          <p:cNvPr id="1093" name="Google Shape;1093;p69"/>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4" name="Google Shape;1094;p69"/>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5" name="Google Shape;1095;p69"/>
          <p:cNvSpPr/>
          <p:nvPr/>
        </p:nvSpPr>
        <p:spPr>
          <a:xfrm rot="-2700000">
            <a:off x="4342212" y="2121966"/>
            <a:ext cx="568090" cy="69367"/>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6" name="Google Shape;1096;p69"/>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7" name="Google Shape;1097;p69"/>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Font typeface="Poppins"/>
              <a:buNone/>
              <a:defRPr sz="18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98" name="Google Shape;1098;p69"/>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600"/>
              <a:buNone/>
              <a:defRPr sz="18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099" name="Google Shape;1099;p69"/>
          <p:cNvSpPr txBox="1">
            <a:spLocks noGrp="1"/>
          </p:cNvSpPr>
          <p:nvPr>
            <p:ph type="title" idx="2" hasCustomPrompt="1"/>
          </p:nvPr>
        </p:nvSpPr>
        <p:spPr>
          <a:xfrm>
            <a:off x="519670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0" name="Google Shape;1100;p69"/>
          <p:cNvSpPr txBox="1">
            <a:spLocks noGrp="1"/>
          </p:cNvSpPr>
          <p:nvPr>
            <p:ph type="title" idx="3" hasCustomPrompt="1"/>
          </p:nvPr>
        </p:nvSpPr>
        <p:spPr>
          <a:xfrm>
            <a:off x="6918862"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1" name="Google Shape;1101;p69"/>
          <p:cNvSpPr txBox="1">
            <a:spLocks noGrp="1"/>
          </p:cNvSpPr>
          <p:nvPr>
            <p:ph type="title" idx="4" hasCustomPrompt="1"/>
          </p:nvPr>
        </p:nvSpPr>
        <p:spPr>
          <a:xfrm>
            <a:off x="519670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2" name="Google Shape;1102;p69"/>
          <p:cNvSpPr txBox="1">
            <a:spLocks noGrp="1"/>
          </p:cNvSpPr>
          <p:nvPr>
            <p:ph type="title" idx="5" hasCustomPrompt="1"/>
          </p:nvPr>
        </p:nvSpPr>
        <p:spPr>
          <a:xfrm>
            <a:off x="6918862"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3" name="Google Shape;1103;p69"/>
          <p:cNvSpPr txBox="1">
            <a:spLocks noGrp="1"/>
          </p:cNvSpPr>
          <p:nvPr>
            <p:ph type="subTitle" idx="6"/>
          </p:nvPr>
        </p:nvSpPr>
        <p:spPr>
          <a:xfrm>
            <a:off x="1761999" y="3407648"/>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04" name="Google Shape;1104;p69"/>
          <p:cNvSpPr txBox="1">
            <a:spLocks noGrp="1"/>
          </p:cNvSpPr>
          <p:nvPr>
            <p:ph type="subTitle" idx="7"/>
          </p:nvPr>
        </p:nvSpPr>
        <p:spPr>
          <a:xfrm rot="-5400000">
            <a:off x="562015" y="2257556"/>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pic>
        <p:nvPicPr>
          <p:cNvPr id="1105" name="Google Shape;1105;p69"/>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1106" name="Google Shape;1106;p69"/>
          <p:cNvSpPr txBox="1">
            <a:spLocks noGrp="1"/>
          </p:cNvSpPr>
          <p:nvPr>
            <p:ph type="subTitle" idx="8"/>
          </p:nvPr>
        </p:nvSpPr>
        <p:spPr>
          <a:xfrm>
            <a:off x="2576608" y="4320113"/>
            <a:ext cx="40662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07" name="Google Shape;1107;p69"/>
          <p:cNvSpPr txBox="1">
            <a:spLocks noGrp="1"/>
          </p:cNvSpPr>
          <p:nvPr>
            <p:ph type="subTitle" idx="9"/>
          </p:nvPr>
        </p:nvSpPr>
        <p:spPr>
          <a:xfrm>
            <a:off x="5209497"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8" name="Google Shape;1108;p69"/>
          <p:cNvSpPr txBox="1">
            <a:spLocks noGrp="1"/>
          </p:cNvSpPr>
          <p:nvPr>
            <p:ph type="subTitle" idx="13"/>
          </p:nvPr>
        </p:nvSpPr>
        <p:spPr>
          <a:xfrm>
            <a:off x="6903376"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9" name="Google Shape;1109;p69"/>
          <p:cNvSpPr txBox="1">
            <a:spLocks noGrp="1"/>
          </p:cNvSpPr>
          <p:nvPr>
            <p:ph type="subTitle" idx="14"/>
          </p:nvPr>
        </p:nvSpPr>
        <p:spPr>
          <a:xfrm>
            <a:off x="520609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10" name="Google Shape;1110;p69"/>
          <p:cNvSpPr txBox="1">
            <a:spLocks noGrp="1"/>
          </p:cNvSpPr>
          <p:nvPr>
            <p:ph type="subTitle" idx="15"/>
          </p:nvPr>
        </p:nvSpPr>
        <p:spPr>
          <a:xfrm>
            <a:off x="689997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11" name="Google Shape;1111;p69"/>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2" name="Google Shape;1112;p69"/>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3" name="Google Shape;1113;p69"/>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4" name="Google Shape;1114;p69"/>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5" name="Google Shape;1115;p69"/>
          <p:cNvSpPr txBox="1">
            <a:spLocks noGrp="1"/>
          </p:cNvSpPr>
          <p:nvPr>
            <p:ph type="subTitle" idx="20"/>
          </p:nvPr>
        </p:nvSpPr>
        <p:spPr>
          <a:xfrm>
            <a:off x="363524" y="3513947"/>
            <a:ext cx="819900" cy="3657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6" name="Google Shape;1116;p69"/>
          <p:cNvSpPr txBox="1">
            <a:spLocks noGrp="1"/>
          </p:cNvSpPr>
          <p:nvPr>
            <p:ph type="subTitle" idx="21"/>
          </p:nvPr>
        </p:nvSpPr>
        <p:spPr>
          <a:xfrm>
            <a:off x="3683830" y="733060"/>
            <a:ext cx="819900" cy="5286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7" name="Google Shape;1117;p69"/>
          <p:cNvSpPr txBox="1">
            <a:spLocks noGrp="1"/>
          </p:cNvSpPr>
          <p:nvPr>
            <p:ph type="subTitle" idx="22"/>
          </p:nvPr>
        </p:nvSpPr>
        <p:spPr>
          <a:xfrm>
            <a:off x="5209497" y="1138566"/>
            <a:ext cx="3080400" cy="5286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1118"/>
        <p:cNvGrpSpPr/>
        <p:nvPr/>
      </p:nvGrpSpPr>
      <p:grpSpPr>
        <a:xfrm>
          <a:off x="0" y="0"/>
          <a:ext cx="0" cy="0"/>
          <a:chOff x="0" y="0"/>
          <a:chExt cx="0" cy="0"/>
        </a:xfrm>
      </p:grpSpPr>
      <p:sp>
        <p:nvSpPr>
          <p:cNvPr id="1119" name="Google Shape;1119;p70"/>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20" name="Google Shape;1120;p70"/>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21" name="Google Shape;1121;p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22" name="Google Shape;1122;p70"/>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1123" name="Google Shape;1123;p70"/>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1124" name="Google Shape;1124;p70"/>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1125" name="Google Shape;1125;p70"/>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00"/>
              <a:buFont typeface="Poppins"/>
              <a:buNone/>
              <a:defRPr sz="19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26" name="Google Shape;1126;p70"/>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700"/>
              <a:buNone/>
              <a:defRPr sz="19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127" name="Google Shape;1127;p70"/>
          <p:cNvSpPr txBox="1">
            <a:spLocks noGrp="1"/>
          </p:cNvSpPr>
          <p:nvPr>
            <p:ph type="subTitle" idx="2"/>
          </p:nvPr>
        </p:nvSpPr>
        <p:spPr>
          <a:xfrm>
            <a:off x="1912823" y="4176572"/>
            <a:ext cx="55068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28" name="Google Shape;1128;p70"/>
          <p:cNvSpPr txBox="1">
            <a:spLocks noGrp="1"/>
          </p:cNvSpPr>
          <p:nvPr>
            <p:ph type="title" idx="3" hasCustomPrompt="1"/>
          </p:nvPr>
        </p:nvSpPr>
        <p:spPr>
          <a:xfrm>
            <a:off x="495563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9" name="Google Shape;1129;p70"/>
          <p:cNvSpPr txBox="1">
            <a:spLocks noGrp="1"/>
          </p:cNvSpPr>
          <p:nvPr>
            <p:ph type="title" idx="4" hasCustomPrompt="1"/>
          </p:nvPr>
        </p:nvSpPr>
        <p:spPr>
          <a:xfrm>
            <a:off x="667779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0" name="Google Shape;1130;p70"/>
          <p:cNvSpPr txBox="1">
            <a:spLocks noGrp="1"/>
          </p:cNvSpPr>
          <p:nvPr>
            <p:ph type="title" idx="5" hasCustomPrompt="1"/>
          </p:nvPr>
        </p:nvSpPr>
        <p:spPr>
          <a:xfrm>
            <a:off x="495563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1" name="Google Shape;1131;p70"/>
          <p:cNvSpPr txBox="1">
            <a:spLocks noGrp="1"/>
          </p:cNvSpPr>
          <p:nvPr>
            <p:ph type="title" idx="6" hasCustomPrompt="1"/>
          </p:nvPr>
        </p:nvSpPr>
        <p:spPr>
          <a:xfrm>
            <a:off x="667779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2" name="Google Shape;1132;p70"/>
          <p:cNvSpPr txBox="1">
            <a:spLocks noGrp="1"/>
          </p:cNvSpPr>
          <p:nvPr>
            <p:ph type="subTitle" idx="7"/>
          </p:nvPr>
        </p:nvSpPr>
        <p:spPr>
          <a:xfrm>
            <a:off x="496843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3" name="Google Shape;1133;p70"/>
          <p:cNvSpPr txBox="1">
            <a:spLocks noGrp="1"/>
          </p:cNvSpPr>
          <p:nvPr>
            <p:ph type="subTitle" idx="8"/>
          </p:nvPr>
        </p:nvSpPr>
        <p:spPr>
          <a:xfrm>
            <a:off x="666231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4" name="Google Shape;1134;p70"/>
          <p:cNvSpPr txBox="1">
            <a:spLocks noGrp="1"/>
          </p:cNvSpPr>
          <p:nvPr>
            <p:ph type="subTitle" idx="9"/>
          </p:nvPr>
        </p:nvSpPr>
        <p:spPr>
          <a:xfrm>
            <a:off x="4965029"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5" name="Google Shape;1135;p70"/>
          <p:cNvSpPr txBox="1">
            <a:spLocks noGrp="1"/>
          </p:cNvSpPr>
          <p:nvPr>
            <p:ph type="subTitle" idx="13"/>
          </p:nvPr>
        </p:nvSpPr>
        <p:spPr>
          <a:xfrm>
            <a:off x="6658908"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6" name="Google Shape;1136;p70"/>
          <p:cNvSpPr txBox="1">
            <a:spLocks noGrp="1"/>
          </p:cNvSpPr>
          <p:nvPr>
            <p:ph type="title" idx="14" hasCustomPrompt="1"/>
          </p:nvPr>
        </p:nvSpPr>
        <p:spPr>
          <a:xfrm>
            <a:off x="102574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7" name="Google Shape;1137;p70"/>
          <p:cNvSpPr txBox="1">
            <a:spLocks noGrp="1"/>
          </p:cNvSpPr>
          <p:nvPr>
            <p:ph type="title" idx="15" hasCustomPrompt="1"/>
          </p:nvPr>
        </p:nvSpPr>
        <p:spPr>
          <a:xfrm>
            <a:off x="274790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8" name="Google Shape;1138;p70"/>
          <p:cNvSpPr txBox="1">
            <a:spLocks noGrp="1"/>
          </p:cNvSpPr>
          <p:nvPr>
            <p:ph type="title" idx="16" hasCustomPrompt="1"/>
          </p:nvPr>
        </p:nvSpPr>
        <p:spPr>
          <a:xfrm>
            <a:off x="102574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9" name="Google Shape;1139;p70"/>
          <p:cNvSpPr txBox="1">
            <a:spLocks noGrp="1"/>
          </p:cNvSpPr>
          <p:nvPr>
            <p:ph type="title" idx="17" hasCustomPrompt="1"/>
          </p:nvPr>
        </p:nvSpPr>
        <p:spPr>
          <a:xfrm>
            <a:off x="274790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40" name="Google Shape;1140;p70"/>
          <p:cNvSpPr txBox="1">
            <a:spLocks noGrp="1"/>
          </p:cNvSpPr>
          <p:nvPr>
            <p:ph type="subTitle" idx="18"/>
          </p:nvPr>
        </p:nvSpPr>
        <p:spPr>
          <a:xfrm>
            <a:off x="1038540"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1" name="Google Shape;1141;p70"/>
          <p:cNvSpPr txBox="1">
            <a:spLocks noGrp="1"/>
          </p:cNvSpPr>
          <p:nvPr>
            <p:ph type="subTitle" idx="19"/>
          </p:nvPr>
        </p:nvSpPr>
        <p:spPr>
          <a:xfrm>
            <a:off x="2732419"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2" name="Google Shape;1142;p70"/>
          <p:cNvSpPr txBox="1">
            <a:spLocks noGrp="1"/>
          </p:cNvSpPr>
          <p:nvPr>
            <p:ph type="subTitle" idx="20"/>
          </p:nvPr>
        </p:nvSpPr>
        <p:spPr>
          <a:xfrm>
            <a:off x="103513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3" name="Google Shape;1143;p70"/>
          <p:cNvSpPr txBox="1">
            <a:spLocks noGrp="1"/>
          </p:cNvSpPr>
          <p:nvPr>
            <p:ph type="subTitle" idx="21"/>
          </p:nvPr>
        </p:nvSpPr>
        <p:spPr>
          <a:xfrm>
            <a:off x="272901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4" name="Google Shape;1144;p70"/>
          <p:cNvSpPr txBox="1">
            <a:spLocks noGrp="1"/>
          </p:cNvSpPr>
          <p:nvPr>
            <p:ph type="subTitle" idx="22"/>
          </p:nvPr>
        </p:nvSpPr>
        <p:spPr>
          <a:xfrm>
            <a:off x="1020683"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
        <p:nvSpPr>
          <p:cNvPr id="1145" name="Google Shape;1145;p70"/>
          <p:cNvSpPr txBox="1">
            <a:spLocks noGrp="1"/>
          </p:cNvSpPr>
          <p:nvPr>
            <p:ph type="subTitle" idx="23"/>
          </p:nvPr>
        </p:nvSpPr>
        <p:spPr>
          <a:xfrm>
            <a:off x="4958678"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1146"/>
        <p:cNvGrpSpPr/>
        <p:nvPr/>
      </p:nvGrpSpPr>
      <p:grpSpPr>
        <a:xfrm>
          <a:off x="0" y="0"/>
          <a:ext cx="0" cy="0"/>
          <a:chOff x="0" y="0"/>
          <a:chExt cx="0" cy="0"/>
        </a:xfrm>
      </p:grpSpPr>
      <p:sp>
        <p:nvSpPr>
          <p:cNvPr id="1147" name="Google Shape;1147;p71"/>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148" name="Google Shape;1148;p71" descr="A black and blue background&#10;&#10;AI-generated content may be incorrect."/>
          <p:cNvPicPr preferRelativeResize="0"/>
          <p:nvPr/>
        </p:nvPicPr>
        <p:blipFill rotWithShape="1">
          <a:blip r:embed="rId3">
            <a:alphaModFix/>
          </a:blip>
          <a:srcRect/>
          <a:stretch/>
        </p:blipFill>
        <p:spPr>
          <a:xfrm>
            <a:off x="4663201" y="2793206"/>
            <a:ext cx="4245431" cy="1866751"/>
          </a:xfrm>
          <a:prstGeom prst="rect">
            <a:avLst/>
          </a:prstGeom>
          <a:noFill/>
          <a:ln>
            <a:noFill/>
          </a:ln>
        </p:spPr>
      </p:pic>
      <p:sp>
        <p:nvSpPr>
          <p:cNvPr id="1149" name="Google Shape;1149;p71"/>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50" name="Google Shape;1150;p71"/>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51" name="Google Shape;1151;p71"/>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52" name="Google Shape;1152;p71"/>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53" name="Google Shape;1153;p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54" name="Google Shape;1154;p71"/>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1155" name="Google Shape;1155;p71"/>
          <p:cNvSpPr>
            <a:spLocks noGrp="1"/>
          </p:cNvSpPr>
          <p:nvPr>
            <p:ph type="pic" idx="2"/>
          </p:nvPr>
        </p:nvSpPr>
        <p:spPr>
          <a:xfrm>
            <a:off x="477378" y="1343025"/>
            <a:ext cx="1936800" cy="1228800"/>
          </a:xfrm>
          <a:prstGeom prst="rect">
            <a:avLst/>
          </a:prstGeom>
          <a:noFill/>
          <a:ln>
            <a:noFill/>
          </a:ln>
        </p:spPr>
      </p:sp>
      <p:sp>
        <p:nvSpPr>
          <p:cNvPr id="1156" name="Google Shape;1156;p71"/>
          <p:cNvSpPr>
            <a:spLocks noGrp="1"/>
          </p:cNvSpPr>
          <p:nvPr>
            <p:ph type="pic" idx="3"/>
          </p:nvPr>
        </p:nvSpPr>
        <p:spPr>
          <a:xfrm>
            <a:off x="2517546" y="1343025"/>
            <a:ext cx="1936800" cy="1228800"/>
          </a:xfrm>
          <a:prstGeom prst="rect">
            <a:avLst/>
          </a:prstGeom>
          <a:noFill/>
          <a:ln>
            <a:noFill/>
          </a:ln>
        </p:spPr>
      </p:sp>
      <p:sp>
        <p:nvSpPr>
          <p:cNvPr id="1157" name="Google Shape;1157;p71"/>
          <p:cNvSpPr>
            <a:spLocks noGrp="1"/>
          </p:cNvSpPr>
          <p:nvPr>
            <p:ph type="pic" idx="4"/>
          </p:nvPr>
        </p:nvSpPr>
        <p:spPr>
          <a:xfrm>
            <a:off x="477378" y="3188033"/>
            <a:ext cx="1936800" cy="1305300"/>
          </a:xfrm>
          <a:prstGeom prst="rect">
            <a:avLst/>
          </a:prstGeom>
          <a:noFill/>
          <a:ln>
            <a:noFill/>
          </a:ln>
        </p:spPr>
      </p:sp>
      <p:sp>
        <p:nvSpPr>
          <p:cNvPr id="1158" name="Google Shape;1158;p71"/>
          <p:cNvSpPr>
            <a:spLocks noGrp="1"/>
          </p:cNvSpPr>
          <p:nvPr>
            <p:ph type="pic" idx="5"/>
          </p:nvPr>
        </p:nvSpPr>
        <p:spPr>
          <a:xfrm>
            <a:off x="2517546" y="3188033"/>
            <a:ext cx="1936800" cy="1305300"/>
          </a:xfrm>
          <a:prstGeom prst="rect">
            <a:avLst/>
          </a:prstGeom>
          <a:noFill/>
          <a:ln>
            <a:noFill/>
          </a:ln>
        </p:spPr>
      </p:sp>
      <p:sp>
        <p:nvSpPr>
          <p:cNvPr id="1159" name="Google Shape;1159;p71"/>
          <p:cNvSpPr>
            <a:spLocks noGrp="1"/>
          </p:cNvSpPr>
          <p:nvPr>
            <p:ph type="pic" idx="6"/>
          </p:nvPr>
        </p:nvSpPr>
        <p:spPr>
          <a:xfrm>
            <a:off x="7471390" y="1028700"/>
            <a:ext cx="1259100" cy="1600200"/>
          </a:xfrm>
          <a:prstGeom prst="rect">
            <a:avLst/>
          </a:prstGeom>
          <a:noFill/>
          <a:ln>
            <a:noFill/>
          </a:ln>
        </p:spPr>
      </p:sp>
      <p:sp>
        <p:nvSpPr>
          <p:cNvPr id="1160" name="Google Shape;1160;p71"/>
          <p:cNvSpPr>
            <a:spLocks noGrp="1"/>
          </p:cNvSpPr>
          <p:nvPr>
            <p:ph type="pic" idx="7"/>
          </p:nvPr>
        </p:nvSpPr>
        <p:spPr>
          <a:xfrm>
            <a:off x="6564252" y="1028700"/>
            <a:ext cx="816000" cy="1600200"/>
          </a:xfrm>
          <a:prstGeom prst="rect">
            <a:avLst/>
          </a:prstGeom>
          <a:noFill/>
          <a:ln>
            <a:noFill/>
          </a:ln>
        </p:spPr>
      </p:sp>
      <p:pic>
        <p:nvPicPr>
          <p:cNvPr id="1161" name="Google Shape;1161;p71"/>
          <p:cNvPicPr preferRelativeResize="0"/>
          <p:nvPr/>
        </p:nvPicPr>
        <p:blipFill rotWithShape="1">
          <a:blip r:embed="rId4">
            <a:alphaModFix/>
          </a:blip>
          <a:srcRect/>
          <a:stretch/>
        </p:blipFill>
        <p:spPr>
          <a:xfrm>
            <a:off x="4670344" y="3186623"/>
            <a:ext cx="4239264" cy="5953"/>
          </a:xfrm>
          <a:prstGeom prst="rect">
            <a:avLst/>
          </a:prstGeom>
          <a:noFill/>
          <a:ln>
            <a:noFill/>
          </a:ln>
        </p:spPr>
      </p:pic>
      <p:sp>
        <p:nvSpPr>
          <p:cNvPr id="1162" name="Google Shape;1162;p71"/>
          <p:cNvSpPr txBox="1">
            <a:spLocks noGrp="1"/>
          </p:cNvSpPr>
          <p:nvPr>
            <p:ph type="subTitle" idx="8"/>
          </p:nvPr>
        </p:nvSpPr>
        <p:spPr>
          <a:xfrm>
            <a:off x="453925" y="966947"/>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63" name="Google Shape;1163;p71"/>
          <p:cNvSpPr txBox="1">
            <a:spLocks noGrp="1"/>
          </p:cNvSpPr>
          <p:nvPr>
            <p:ph type="subTitle" idx="9"/>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64" name="Google Shape;1164;p71"/>
          <p:cNvSpPr txBox="1">
            <a:spLocks noGrp="1"/>
          </p:cNvSpPr>
          <p:nvPr>
            <p:ph type="subTitle" idx="13"/>
          </p:nvPr>
        </p:nvSpPr>
        <p:spPr>
          <a:xfrm>
            <a:off x="453925" y="2911753"/>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65" name="Google Shape;1165;p71"/>
          <p:cNvSpPr txBox="1">
            <a:spLocks noGrp="1"/>
          </p:cNvSpPr>
          <p:nvPr>
            <p:ph type="subTitle" idx="14"/>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1166"/>
        <p:cNvGrpSpPr/>
        <p:nvPr/>
      </p:nvGrpSpPr>
      <p:grpSpPr>
        <a:xfrm>
          <a:off x="0" y="0"/>
          <a:ext cx="0" cy="0"/>
          <a:chOff x="0" y="0"/>
          <a:chExt cx="0" cy="0"/>
        </a:xfrm>
      </p:grpSpPr>
      <p:sp>
        <p:nvSpPr>
          <p:cNvPr id="1167" name="Google Shape;1167;p72"/>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168" name="Google Shape;1168;p72" descr="A black and blue background&#10;&#10;AI-generated content may be incorrect."/>
          <p:cNvPicPr preferRelativeResize="0"/>
          <p:nvPr/>
        </p:nvPicPr>
        <p:blipFill rotWithShape="1">
          <a:blip r:embed="rId3">
            <a:alphaModFix/>
          </a:blip>
          <a:srcRect/>
          <a:stretch/>
        </p:blipFill>
        <p:spPr>
          <a:xfrm>
            <a:off x="4660257" y="2804991"/>
            <a:ext cx="4245431" cy="1866751"/>
          </a:xfrm>
          <a:prstGeom prst="rect">
            <a:avLst/>
          </a:prstGeom>
          <a:noFill/>
          <a:ln>
            <a:noFill/>
          </a:ln>
        </p:spPr>
      </p:pic>
      <p:sp>
        <p:nvSpPr>
          <p:cNvPr id="1169" name="Google Shape;1169;p72"/>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0" name="Google Shape;1170;p72"/>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1" name="Google Shape;1171;p72"/>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2" name="Google Shape;1172;p72"/>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73" name="Google Shape;1173;p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74" name="Google Shape;1174;p72"/>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pic>
        <p:nvPicPr>
          <p:cNvPr id="1175" name="Google Shape;1175;p72"/>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1176" name="Google Shape;1176;p72"/>
          <p:cNvSpPr txBox="1">
            <a:spLocks noGrp="1"/>
          </p:cNvSpPr>
          <p:nvPr>
            <p:ph type="subTitle" idx="2"/>
          </p:nvPr>
        </p:nvSpPr>
        <p:spPr>
          <a:xfrm>
            <a:off x="453925" y="966947"/>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7" name="Google Shape;1177;p72"/>
          <p:cNvSpPr txBox="1">
            <a:spLocks noGrp="1"/>
          </p:cNvSpPr>
          <p:nvPr>
            <p:ph type="subTitle" idx="3"/>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8" name="Google Shape;1178;p72"/>
          <p:cNvSpPr txBox="1">
            <a:spLocks noGrp="1"/>
          </p:cNvSpPr>
          <p:nvPr>
            <p:ph type="subTitle" idx="4"/>
          </p:nvPr>
        </p:nvSpPr>
        <p:spPr>
          <a:xfrm>
            <a:off x="453925" y="2911753"/>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9" name="Google Shape;1179;p72"/>
          <p:cNvSpPr txBox="1">
            <a:spLocks noGrp="1"/>
          </p:cNvSpPr>
          <p:nvPr>
            <p:ph type="subTitle" idx="5"/>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1180"/>
        <p:cNvGrpSpPr/>
        <p:nvPr/>
      </p:nvGrpSpPr>
      <p:grpSpPr>
        <a:xfrm>
          <a:off x="0" y="0"/>
          <a:ext cx="0" cy="0"/>
          <a:chOff x="0" y="0"/>
          <a:chExt cx="0" cy="0"/>
        </a:xfrm>
      </p:grpSpPr>
      <p:sp>
        <p:nvSpPr>
          <p:cNvPr id="1181" name="Google Shape;1181;p73"/>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82" name="Google Shape;1182;p73"/>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83" name="Google Shape;1183;p73"/>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184" name="Google Shape;1184;p73"/>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85" name="Google Shape;1185;p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186" name="Google Shape;1186;p73"/>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1187" name="Google Shape;1187;p73"/>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1188" name="Google Shape;1188;p73"/>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1189" name="Google Shape;1189;p73"/>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1190" name="Google Shape;1190;p73"/>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1191" name="Google Shape;1191;p73"/>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1192" name="Google Shape;1192;p73"/>
          <p:cNvSpPr txBox="1">
            <a:spLocks noGrp="1"/>
          </p:cNvSpPr>
          <p:nvPr>
            <p:ph type="subTitle" idx="1"/>
          </p:nvPr>
        </p:nvSpPr>
        <p:spPr>
          <a:xfrm>
            <a:off x="1324159" y="1051439"/>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3" name="Google Shape;1193;p73"/>
          <p:cNvSpPr txBox="1">
            <a:spLocks noGrp="1"/>
          </p:cNvSpPr>
          <p:nvPr>
            <p:ph type="subTitle" idx="2"/>
          </p:nvPr>
        </p:nvSpPr>
        <p:spPr>
          <a:xfrm>
            <a:off x="3347958" y="2274160"/>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4" name="Google Shape;1194;p73"/>
          <p:cNvSpPr txBox="1">
            <a:spLocks noGrp="1"/>
          </p:cNvSpPr>
          <p:nvPr>
            <p:ph type="subTitle" idx="3"/>
          </p:nvPr>
        </p:nvSpPr>
        <p:spPr>
          <a:xfrm>
            <a:off x="5364605" y="3569278"/>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5" name="Google Shape;1195;p73"/>
          <p:cNvSpPr txBox="1">
            <a:spLocks noGrp="1"/>
          </p:cNvSpPr>
          <p:nvPr>
            <p:ph type="subTitle" idx="4"/>
          </p:nvPr>
        </p:nvSpPr>
        <p:spPr>
          <a:xfrm>
            <a:off x="516008" y="1051439"/>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6" name="Google Shape;1196;p73"/>
          <p:cNvSpPr txBox="1">
            <a:spLocks noGrp="1"/>
          </p:cNvSpPr>
          <p:nvPr>
            <p:ph type="subTitle" idx="5"/>
          </p:nvPr>
        </p:nvSpPr>
        <p:spPr>
          <a:xfrm>
            <a:off x="4556444" y="3569278"/>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7" name="Google Shape;1197;p73"/>
          <p:cNvSpPr txBox="1">
            <a:spLocks noGrp="1"/>
          </p:cNvSpPr>
          <p:nvPr>
            <p:ph type="subTitle" idx="6"/>
          </p:nvPr>
        </p:nvSpPr>
        <p:spPr>
          <a:xfrm>
            <a:off x="582665" y="1451503"/>
            <a:ext cx="38352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8" name="Google Shape;1198;p73"/>
          <p:cNvSpPr txBox="1">
            <a:spLocks noGrp="1"/>
          </p:cNvSpPr>
          <p:nvPr>
            <p:ph type="subTitle" idx="7"/>
          </p:nvPr>
        </p:nvSpPr>
        <p:spPr>
          <a:xfrm>
            <a:off x="2607017" y="2674262"/>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9" name="Google Shape;1199;p73"/>
          <p:cNvSpPr txBox="1">
            <a:spLocks noGrp="1"/>
          </p:cNvSpPr>
          <p:nvPr>
            <p:ph type="subTitle" idx="8"/>
          </p:nvPr>
        </p:nvSpPr>
        <p:spPr>
          <a:xfrm>
            <a:off x="4624217" y="3968500"/>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00" name="Google Shape;1200;p73"/>
          <p:cNvSpPr txBox="1">
            <a:spLocks noGrp="1"/>
          </p:cNvSpPr>
          <p:nvPr>
            <p:ph type="subTitle" idx="9"/>
          </p:nvPr>
        </p:nvSpPr>
        <p:spPr>
          <a:xfrm>
            <a:off x="2539807" y="2274159"/>
            <a:ext cx="5187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1201"/>
        <p:cNvGrpSpPr/>
        <p:nvPr/>
      </p:nvGrpSpPr>
      <p:grpSpPr>
        <a:xfrm>
          <a:off x="0" y="0"/>
          <a:ext cx="0" cy="0"/>
          <a:chOff x="0" y="0"/>
          <a:chExt cx="0" cy="0"/>
        </a:xfrm>
      </p:grpSpPr>
      <p:sp>
        <p:nvSpPr>
          <p:cNvPr id="1202" name="Google Shape;1202;p74"/>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03" name="Google Shape;1203;p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204" name="Google Shape;1204;p74"/>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1205" name="Google Shape;1205;p74"/>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1206" name="Google Shape;1206;p74"/>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1207" name="Google Shape;1207;p74"/>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1208" name="Google Shape;1208;p74"/>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1209" name="Google Shape;1209;p74"/>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1210" name="Google Shape;1210;p74"/>
          <p:cNvSpPr txBox="1">
            <a:spLocks noGrp="1"/>
          </p:cNvSpPr>
          <p:nvPr>
            <p:ph type="subTitle" idx="1"/>
          </p:nvPr>
        </p:nvSpPr>
        <p:spPr>
          <a:xfrm>
            <a:off x="318727" y="12961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1" name="Google Shape;1211;p74"/>
          <p:cNvSpPr txBox="1">
            <a:spLocks noGrp="1"/>
          </p:cNvSpPr>
          <p:nvPr>
            <p:ph type="subTitle" idx="2"/>
          </p:nvPr>
        </p:nvSpPr>
        <p:spPr>
          <a:xfrm>
            <a:off x="314537" y="1549173"/>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2" name="Google Shape;1212;p74"/>
          <p:cNvSpPr txBox="1">
            <a:spLocks noGrp="1"/>
          </p:cNvSpPr>
          <p:nvPr>
            <p:ph type="subTitle" idx="3"/>
          </p:nvPr>
        </p:nvSpPr>
        <p:spPr>
          <a:xfrm>
            <a:off x="3789726" y="12961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3" name="Google Shape;1213;p74"/>
          <p:cNvSpPr txBox="1">
            <a:spLocks noGrp="1"/>
          </p:cNvSpPr>
          <p:nvPr>
            <p:ph type="subTitle" idx="4"/>
          </p:nvPr>
        </p:nvSpPr>
        <p:spPr>
          <a:xfrm>
            <a:off x="318727" y="2468863"/>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4" name="Google Shape;1214;p74"/>
          <p:cNvSpPr txBox="1">
            <a:spLocks noGrp="1"/>
          </p:cNvSpPr>
          <p:nvPr>
            <p:ph type="subTitle" idx="5"/>
          </p:nvPr>
        </p:nvSpPr>
        <p:spPr>
          <a:xfrm>
            <a:off x="314537" y="2677028"/>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5" name="Google Shape;1215;p74"/>
          <p:cNvSpPr txBox="1">
            <a:spLocks noGrp="1"/>
          </p:cNvSpPr>
          <p:nvPr>
            <p:ph type="subTitle" idx="6"/>
          </p:nvPr>
        </p:nvSpPr>
        <p:spPr>
          <a:xfrm>
            <a:off x="3789726" y="2468863"/>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6" name="Google Shape;1216;p74"/>
          <p:cNvSpPr txBox="1">
            <a:spLocks noGrp="1"/>
          </p:cNvSpPr>
          <p:nvPr>
            <p:ph type="subTitle" idx="7"/>
          </p:nvPr>
        </p:nvSpPr>
        <p:spPr>
          <a:xfrm>
            <a:off x="318727" y="36619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7" name="Google Shape;1217;p74"/>
          <p:cNvSpPr txBox="1">
            <a:spLocks noGrp="1"/>
          </p:cNvSpPr>
          <p:nvPr>
            <p:ph type="subTitle" idx="8"/>
          </p:nvPr>
        </p:nvSpPr>
        <p:spPr>
          <a:xfrm>
            <a:off x="314537" y="3871600"/>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8" name="Google Shape;1218;p74"/>
          <p:cNvSpPr txBox="1">
            <a:spLocks noGrp="1"/>
          </p:cNvSpPr>
          <p:nvPr>
            <p:ph type="subTitle" idx="9"/>
          </p:nvPr>
        </p:nvSpPr>
        <p:spPr>
          <a:xfrm>
            <a:off x="3789726" y="36619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9" name="Google Shape;1219;p74"/>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1220"/>
        <p:cNvGrpSpPr/>
        <p:nvPr/>
      </p:nvGrpSpPr>
      <p:grpSpPr>
        <a:xfrm>
          <a:off x="0" y="0"/>
          <a:ext cx="0" cy="0"/>
          <a:chOff x="0" y="0"/>
          <a:chExt cx="0" cy="0"/>
        </a:xfrm>
      </p:grpSpPr>
      <p:sp>
        <p:nvSpPr>
          <p:cNvPr id="1221" name="Google Shape;1221;p75"/>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22" name="Google Shape;1222;p75"/>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23" name="Google Shape;1223;p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24" name="Google Shape;1224;p75"/>
          <p:cNvSpPr txBox="1">
            <a:spLocks noGrp="1"/>
          </p:cNvSpPr>
          <p:nvPr>
            <p:ph type="body" idx="1"/>
          </p:nvPr>
        </p:nvSpPr>
        <p:spPr>
          <a:xfrm>
            <a:off x="487498" y="1740694"/>
            <a:ext cx="3826800" cy="26106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rgbClr val="DA0025"/>
              </a:buClr>
              <a:buSzPts val="900"/>
              <a:buChar char="●"/>
              <a:defRPr/>
            </a:lvl1pPr>
            <a:lvl2pPr marL="914400" lvl="1" indent="-279400" algn="l">
              <a:lnSpc>
                <a:spcPct val="89000"/>
              </a:lnSpc>
              <a:spcBef>
                <a:spcPts val="1300"/>
              </a:spcBef>
              <a:spcAft>
                <a:spcPts val="0"/>
              </a:spcAft>
              <a:buClr>
                <a:srgbClr val="DA0025"/>
              </a:buClr>
              <a:buSzPts val="800"/>
              <a:buChar char="●"/>
              <a:defRPr/>
            </a:lvl2pPr>
            <a:lvl3pPr marL="1371600" lvl="2" indent="-273050" algn="l">
              <a:lnSpc>
                <a:spcPct val="89000"/>
              </a:lnSpc>
              <a:spcBef>
                <a:spcPts val="1300"/>
              </a:spcBef>
              <a:spcAft>
                <a:spcPts val="0"/>
              </a:spcAft>
              <a:buClr>
                <a:srgbClr val="DA0025"/>
              </a:buClr>
              <a:buSzPts val="700"/>
              <a:buChar char="●"/>
              <a:defRPr/>
            </a:lvl3pPr>
            <a:lvl4pPr marL="1828800" lvl="3" indent="-260350" algn="l">
              <a:lnSpc>
                <a:spcPct val="89000"/>
              </a:lnSpc>
              <a:spcBef>
                <a:spcPts val="1300"/>
              </a:spcBef>
              <a:spcAft>
                <a:spcPts val="0"/>
              </a:spcAft>
              <a:buClr>
                <a:srgbClr val="DA0025"/>
              </a:buClr>
              <a:buSzPts val="500"/>
              <a:buChar char="●"/>
              <a:defRPr/>
            </a:lvl4pPr>
            <a:lvl5pPr marL="2286000" lvl="4" indent="-254000" algn="l">
              <a:lnSpc>
                <a:spcPct val="89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1225"/>
        <p:cNvGrpSpPr/>
        <p:nvPr/>
      </p:nvGrpSpPr>
      <p:grpSpPr>
        <a:xfrm>
          <a:off x="0" y="0"/>
          <a:ext cx="0" cy="0"/>
          <a:chOff x="0" y="0"/>
          <a:chExt cx="0" cy="0"/>
        </a:xfrm>
      </p:grpSpPr>
      <p:sp>
        <p:nvSpPr>
          <p:cNvPr id="1226" name="Google Shape;1226;p76"/>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27" name="Google Shape;1227;p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28" name="Google Shape;1228;p76"/>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1229" name="Google Shape;1229;p76"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230" name="Google Shape;1230;p76"/>
          <p:cNvSpPr>
            <a:spLocks noGrp="1"/>
          </p:cNvSpPr>
          <p:nvPr>
            <p:ph type="pic" idx="2"/>
          </p:nvPr>
        </p:nvSpPr>
        <p:spPr>
          <a:xfrm>
            <a:off x="4149978" y="1378744"/>
            <a:ext cx="4497600" cy="2767200"/>
          </a:xfrm>
          <a:prstGeom prst="rect">
            <a:avLst/>
          </a:prstGeom>
          <a:noFill/>
          <a:ln>
            <a:noFill/>
          </a:ln>
        </p:spPr>
      </p:sp>
      <p:sp>
        <p:nvSpPr>
          <p:cNvPr id="1231" name="Google Shape;1231;p76"/>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1232"/>
        <p:cNvGrpSpPr/>
        <p:nvPr/>
      </p:nvGrpSpPr>
      <p:grpSpPr>
        <a:xfrm>
          <a:off x="0" y="0"/>
          <a:ext cx="0" cy="0"/>
          <a:chOff x="0" y="0"/>
          <a:chExt cx="0" cy="0"/>
        </a:xfrm>
      </p:grpSpPr>
      <p:sp>
        <p:nvSpPr>
          <p:cNvPr id="1233" name="Google Shape;1233;p77"/>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34" name="Google Shape;1234;p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35" name="Google Shape;1235;p77"/>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1236" name="Google Shape;1236;p77"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1237" name="Google Shape;1237;p77" descr="A cell phone with a white screen&#10;&#10;AI-generated content may be incorrect."/>
          <p:cNvPicPr preferRelativeResize="0"/>
          <p:nvPr/>
        </p:nvPicPr>
        <p:blipFill rotWithShape="1">
          <a:blip r:embed="rId4">
            <a:alphaModFix/>
          </a:blip>
          <a:srcRect/>
          <a:stretch/>
        </p:blipFill>
        <p:spPr>
          <a:xfrm>
            <a:off x="4985332" y="508408"/>
            <a:ext cx="3011780" cy="4524809"/>
          </a:xfrm>
          <a:prstGeom prst="rect">
            <a:avLst/>
          </a:prstGeom>
          <a:noFill/>
          <a:ln>
            <a:noFill/>
          </a:ln>
        </p:spPr>
      </p:pic>
      <p:sp>
        <p:nvSpPr>
          <p:cNvPr id="1238" name="Google Shape;1238;p77"/>
          <p:cNvSpPr>
            <a:spLocks noGrp="1"/>
          </p:cNvSpPr>
          <p:nvPr>
            <p:ph type="pic" idx="2"/>
          </p:nvPr>
        </p:nvSpPr>
        <p:spPr>
          <a:xfrm>
            <a:off x="5539980" y="842963"/>
            <a:ext cx="1726800" cy="3743400"/>
          </a:xfrm>
          <a:prstGeom prst="roundRect">
            <a:avLst>
              <a:gd name="adj" fmla="val 10452"/>
            </a:avLst>
          </a:prstGeom>
          <a:noFill/>
          <a:ln>
            <a:noFill/>
          </a:ln>
        </p:spPr>
      </p:sp>
      <p:sp>
        <p:nvSpPr>
          <p:cNvPr id="1239" name="Google Shape;1239;p77"/>
          <p:cNvSpPr txBox="1">
            <a:spLocks noGrp="1"/>
          </p:cNvSpPr>
          <p:nvPr>
            <p:ph type="subTitle" idx="3"/>
          </p:nvPr>
        </p:nvSpPr>
        <p:spPr>
          <a:xfrm>
            <a:off x="314709" y="2388803"/>
            <a:ext cx="29757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1240"/>
        <p:cNvGrpSpPr/>
        <p:nvPr/>
      </p:nvGrpSpPr>
      <p:grpSpPr>
        <a:xfrm>
          <a:off x="0" y="0"/>
          <a:ext cx="0" cy="0"/>
          <a:chOff x="0" y="0"/>
          <a:chExt cx="0" cy="0"/>
        </a:xfrm>
      </p:grpSpPr>
      <p:pic>
        <p:nvPicPr>
          <p:cNvPr id="1241" name="Google Shape;1241;p78"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242" name="Google Shape;1242;p78"/>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43" name="Google Shape;1243;p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244" name="Google Shape;1244;p78"/>
          <p:cNvGrpSpPr/>
          <p:nvPr/>
        </p:nvGrpSpPr>
        <p:grpSpPr>
          <a:xfrm>
            <a:off x="8381796" y="4822425"/>
            <a:ext cx="537710" cy="158585"/>
            <a:chOff x="22351457" y="12859799"/>
            <a:chExt cx="1433894" cy="422893"/>
          </a:xfrm>
        </p:grpSpPr>
        <p:grpSp>
          <p:nvGrpSpPr>
            <p:cNvPr id="1245" name="Google Shape;1245;p78"/>
            <p:cNvGrpSpPr/>
            <p:nvPr/>
          </p:nvGrpSpPr>
          <p:grpSpPr>
            <a:xfrm>
              <a:off x="22351457" y="12859799"/>
              <a:ext cx="1379787" cy="422893"/>
              <a:chOff x="22351457" y="12859799"/>
              <a:chExt cx="1379787" cy="422893"/>
            </a:xfrm>
          </p:grpSpPr>
          <p:sp>
            <p:nvSpPr>
              <p:cNvPr id="1246" name="Google Shape;1246;p7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47" name="Google Shape;1247;p7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48" name="Google Shape;1248;p78"/>
              <p:cNvGrpSpPr/>
              <p:nvPr/>
            </p:nvGrpSpPr>
            <p:grpSpPr>
              <a:xfrm>
                <a:off x="23288552" y="12859801"/>
                <a:ext cx="442692" cy="422765"/>
                <a:chOff x="23288552" y="12859801"/>
                <a:chExt cx="442692" cy="422765"/>
              </a:xfrm>
            </p:grpSpPr>
            <p:grpSp>
              <p:nvGrpSpPr>
                <p:cNvPr id="1249" name="Google Shape;1249;p78"/>
                <p:cNvGrpSpPr/>
                <p:nvPr/>
              </p:nvGrpSpPr>
              <p:grpSpPr>
                <a:xfrm>
                  <a:off x="23288552" y="12859801"/>
                  <a:ext cx="442692" cy="422765"/>
                  <a:chOff x="23288552" y="12859801"/>
                  <a:chExt cx="442692" cy="422765"/>
                </a:xfrm>
              </p:grpSpPr>
              <p:sp>
                <p:nvSpPr>
                  <p:cNvPr id="1250" name="Google Shape;1250;p7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51" name="Google Shape;1251;p7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52" name="Google Shape;1252;p7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53" name="Google Shape;1253;p7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54" name="Google Shape;1254;p7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255" name="Google Shape;1255;p78"/>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56" name="Google Shape;1256;p78"/>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1257" name="Google Shape;1257;p7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1258" name="Google Shape;1258;p78"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259" name="Google Shape;1259;p78"/>
          <p:cNvSpPr>
            <a:spLocks noGrp="1"/>
          </p:cNvSpPr>
          <p:nvPr>
            <p:ph type="pic" idx="2"/>
          </p:nvPr>
        </p:nvSpPr>
        <p:spPr>
          <a:xfrm>
            <a:off x="4149978" y="1378744"/>
            <a:ext cx="4497600" cy="2767200"/>
          </a:xfrm>
          <a:prstGeom prst="rect">
            <a:avLst/>
          </a:prstGeom>
          <a:noFill/>
          <a:ln>
            <a:noFill/>
          </a:ln>
        </p:spPr>
      </p:sp>
      <p:sp>
        <p:nvSpPr>
          <p:cNvPr id="1260" name="Google Shape;1260;p78"/>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1261"/>
        <p:cNvGrpSpPr/>
        <p:nvPr/>
      </p:nvGrpSpPr>
      <p:grpSpPr>
        <a:xfrm>
          <a:off x="0" y="0"/>
          <a:ext cx="0" cy="0"/>
          <a:chOff x="0" y="0"/>
          <a:chExt cx="0" cy="0"/>
        </a:xfrm>
      </p:grpSpPr>
      <p:pic>
        <p:nvPicPr>
          <p:cNvPr id="1262" name="Google Shape;1262;p79"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1263" name="Google Shape;1263;p79" descr="A black and blue background&#10;&#10;AI-generated content may be incorrect."/>
          <p:cNvPicPr preferRelativeResize="0"/>
          <p:nvPr/>
        </p:nvPicPr>
        <p:blipFill rotWithShape="1">
          <a:blip r:embed="rId3">
            <a:alphaModFix/>
          </a:blip>
          <a:srcRect t="100" b="100"/>
          <a:stretch/>
        </p:blipFill>
        <p:spPr>
          <a:xfrm>
            <a:off x="0" y="0"/>
            <a:ext cx="9143999" cy="5142833"/>
          </a:xfrm>
          <a:prstGeom prst="rect">
            <a:avLst/>
          </a:prstGeom>
          <a:noFill/>
          <a:ln>
            <a:noFill/>
          </a:ln>
        </p:spPr>
      </p:pic>
      <p:sp>
        <p:nvSpPr>
          <p:cNvPr id="1264" name="Google Shape;1264;p79"/>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65" name="Google Shape;1265;p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266" name="Google Shape;1266;p79"/>
          <p:cNvGrpSpPr/>
          <p:nvPr/>
        </p:nvGrpSpPr>
        <p:grpSpPr>
          <a:xfrm>
            <a:off x="8381796" y="4822425"/>
            <a:ext cx="537710" cy="158585"/>
            <a:chOff x="22351457" y="12859799"/>
            <a:chExt cx="1433894" cy="422893"/>
          </a:xfrm>
        </p:grpSpPr>
        <p:grpSp>
          <p:nvGrpSpPr>
            <p:cNvPr id="1267" name="Google Shape;1267;p79"/>
            <p:cNvGrpSpPr/>
            <p:nvPr/>
          </p:nvGrpSpPr>
          <p:grpSpPr>
            <a:xfrm>
              <a:off x="22351457" y="12859799"/>
              <a:ext cx="1379787" cy="422893"/>
              <a:chOff x="22351457" y="12859799"/>
              <a:chExt cx="1379787" cy="422893"/>
            </a:xfrm>
          </p:grpSpPr>
          <p:sp>
            <p:nvSpPr>
              <p:cNvPr id="1268" name="Google Shape;1268;p7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69" name="Google Shape;1269;p7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70" name="Google Shape;1270;p79"/>
              <p:cNvGrpSpPr/>
              <p:nvPr/>
            </p:nvGrpSpPr>
            <p:grpSpPr>
              <a:xfrm>
                <a:off x="23288552" y="12859801"/>
                <a:ext cx="442692" cy="422765"/>
                <a:chOff x="23288552" y="12859801"/>
                <a:chExt cx="442692" cy="422765"/>
              </a:xfrm>
            </p:grpSpPr>
            <p:grpSp>
              <p:nvGrpSpPr>
                <p:cNvPr id="1271" name="Google Shape;1271;p79"/>
                <p:cNvGrpSpPr/>
                <p:nvPr/>
              </p:nvGrpSpPr>
              <p:grpSpPr>
                <a:xfrm>
                  <a:off x="23288552" y="12859801"/>
                  <a:ext cx="442692" cy="422765"/>
                  <a:chOff x="23288552" y="12859801"/>
                  <a:chExt cx="442692" cy="422765"/>
                </a:xfrm>
              </p:grpSpPr>
              <p:sp>
                <p:nvSpPr>
                  <p:cNvPr id="1272" name="Google Shape;1272;p7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73" name="Google Shape;1273;p7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74" name="Google Shape;1274;p7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75" name="Google Shape;1275;p7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76" name="Google Shape;1276;p7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277" name="Google Shape;1277;p79"/>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78" name="Google Shape;1278;p79"/>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1279" name="Google Shape;1279;p7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280" name="Google Shape;1280;p79"/>
          <p:cNvSpPr>
            <a:spLocks noGrp="1"/>
          </p:cNvSpPr>
          <p:nvPr>
            <p:ph type="pic" idx="2"/>
          </p:nvPr>
        </p:nvSpPr>
        <p:spPr>
          <a:xfrm>
            <a:off x="5591478" y="926991"/>
            <a:ext cx="1622400" cy="3592800"/>
          </a:xfrm>
          <a:prstGeom prst="roundRect">
            <a:avLst>
              <a:gd name="adj" fmla="val 10452"/>
            </a:avLst>
          </a:prstGeom>
          <a:noFill/>
          <a:ln>
            <a:noFill/>
          </a:ln>
        </p:spPr>
      </p:sp>
      <p:sp>
        <p:nvSpPr>
          <p:cNvPr id="1281" name="Google Shape;1281;p79"/>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1282"/>
        <p:cNvGrpSpPr/>
        <p:nvPr/>
      </p:nvGrpSpPr>
      <p:grpSpPr>
        <a:xfrm>
          <a:off x="0" y="0"/>
          <a:ext cx="0" cy="0"/>
          <a:chOff x="0" y="0"/>
          <a:chExt cx="0" cy="0"/>
        </a:xfrm>
      </p:grpSpPr>
      <p:sp>
        <p:nvSpPr>
          <p:cNvPr id="1283" name="Google Shape;1283;p80"/>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84" name="Google Shape;1284;p80"/>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85" name="Google Shape;1285;p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86" name="Google Shape;1286;p80"/>
          <p:cNvSpPr>
            <a:spLocks noGrp="1"/>
          </p:cNvSpPr>
          <p:nvPr>
            <p:ph type="pic" idx="2"/>
          </p:nvPr>
        </p:nvSpPr>
        <p:spPr>
          <a:xfrm>
            <a:off x="4049979" y="1050131"/>
            <a:ext cx="4778700" cy="3503400"/>
          </a:xfrm>
          <a:prstGeom prst="roundRect">
            <a:avLst>
              <a:gd name="adj" fmla="val 2712"/>
            </a:avLst>
          </a:prstGeom>
          <a:noFill/>
          <a:ln>
            <a:noFill/>
          </a:ln>
        </p:spPr>
      </p:sp>
      <p:sp>
        <p:nvSpPr>
          <p:cNvPr id="1287" name="Google Shape;1287;p80"/>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lt1"/>
                </a:solidFill>
              </a:defRPr>
            </a:lvl1pPr>
            <a:lvl2pPr marL="914400" lvl="1" indent="-279400" algn="l">
              <a:lnSpc>
                <a:spcPct val="105000"/>
              </a:lnSpc>
              <a:spcBef>
                <a:spcPts val="1300"/>
              </a:spcBef>
              <a:spcAft>
                <a:spcPts val="0"/>
              </a:spcAft>
              <a:buClr>
                <a:srgbClr val="DA0025"/>
              </a:buClr>
              <a:buSzPts val="800"/>
              <a:buChar char="●"/>
              <a:defRPr>
                <a:solidFill>
                  <a:schemeClr val="lt1"/>
                </a:solidFill>
              </a:defRPr>
            </a:lvl2pPr>
            <a:lvl3pPr marL="1371600" lvl="2" indent="-273050" algn="l">
              <a:lnSpc>
                <a:spcPct val="105000"/>
              </a:lnSpc>
              <a:spcBef>
                <a:spcPts val="1300"/>
              </a:spcBef>
              <a:spcAft>
                <a:spcPts val="0"/>
              </a:spcAft>
              <a:buClr>
                <a:srgbClr val="DA0025"/>
              </a:buClr>
              <a:buSzPts val="700"/>
              <a:buChar char="●"/>
              <a:defRPr>
                <a:solidFill>
                  <a:schemeClr val="lt1"/>
                </a:solidFill>
              </a:defRPr>
            </a:lvl3pPr>
            <a:lvl4pPr marL="1828800" lvl="3" indent="-260350" algn="l">
              <a:lnSpc>
                <a:spcPct val="105000"/>
              </a:lnSpc>
              <a:spcBef>
                <a:spcPts val="1300"/>
              </a:spcBef>
              <a:spcAft>
                <a:spcPts val="0"/>
              </a:spcAft>
              <a:buClr>
                <a:srgbClr val="DA0025"/>
              </a:buClr>
              <a:buSzPts val="500"/>
              <a:buChar char="●"/>
              <a:defRPr>
                <a:solidFill>
                  <a:schemeClr val="lt1"/>
                </a:solidFill>
              </a:defRPr>
            </a:lvl4pPr>
            <a:lvl5pPr marL="2286000" lvl="4" indent="-228600" algn="l">
              <a:lnSpc>
                <a:spcPct val="105000"/>
              </a:lnSpc>
              <a:spcBef>
                <a:spcPts val="1300"/>
              </a:spcBef>
              <a:spcAft>
                <a:spcPts val="0"/>
              </a:spcAft>
              <a:buClr>
                <a:srgbClr val="DA0025"/>
              </a:buClr>
              <a:buNone/>
              <a:defRPr sz="100">
                <a:solidFill>
                  <a:schemeClr val="lt1"/>
                </a:solidFill>
              </a:defRPr>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1288" name="Google Shape;1288;p80"/>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2300"/>
              <a:buNone/>
              <a:defRPr sz="2600" b="1">
                <a:solidFill>
                  <a:schemeClr val="lt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1289"/>
        <p:cNvGrpSpPr/>
        <p:nvPr/>
      </p:nvGrpSpPr>
      <p:grpSpPr>
        <a:xfrm>
          <a:off x="0" y="0"/>
          <a:ext cx="0" cy="0"/>
          <a:chOff x="0" y="0"/>
          <a:chExt cx="0" cy="0"/>
        </a:xfrm>
      </p:grpSpPr>
      <p:sp>
        <p:nvSpPr>
          <p:cNvPr id="1290" name="Google Shape;1290;p81"/>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1" name="Google Shape;1291;p81"/>
          <p:cNvSpPr>
            <a:spLocks noGrp="1"/>
          </p:cNvSpPr>
          <p:nvPr>
            <p:ph type="pic" idx="2"/>
          </p:nvPr>
        </p:nvSpPr>
        <p:spPr>
          <a:xfrm>
            <a:off x="348885" y="1050131"/>
            <a:ext cx="3610500" cy="3503400"/>
          </a:xfrm>
          <a:prstGeom prst="roundRect">
            <a:avLst>
              <a:gd name="adj" fmla="val 2189"/>
            </a:avLst>
          </a:prstGeom>
          <a:noFill/>
          <a:ln>
            <a:noFill/>
          </a:ln>
        </p:spPr>
      </p:sp>
      <p:sp>
        <p:nvSpPr>
          <p:cNvPr id="1292" name="Google Shape;1292;p81"/>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93" name="Google Shape;1293;p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94" name="Google Shape;1294;p81"/>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41300" algn="l">
              <a:lnSpc>
                <a:spcPct val="90000"/>
              </a:lnSpc>
              <a:spcBef>
                <a:spcPts val="400"/>
              </a:spcBef>
              <a:spcAft>
                <a:spcPts val="0"/>
              </a:spcAft>
              <a:buClr>
                <a:schemeClr val="dk1"/>
              </a:buClr>
              <a:buSzPts val="200"/>
              <a:buChar char="•"/>
              <a:defRPr sz="100"/>
            </a:lvl7pPr>
            <a:lvl8pPr marL="3657600" lvl="7" indent="-241300" algn="l">
              <a:lnSpc>
                <a:spcPct val="90000"/>
              </a:lnSpc>
              <a:spcBef>
                <a:spcPts val="400"/>
              </a:spcBef>
              <a:spcAft>
                <a:spcPts val="0"/>
              </a:spcAft>
              <a:buClr>
                <a:schemeClr val="dk1"/>
              </a:buClr>
              <a:buSzPts val="200"/>
              <a:buChar char="•"/>
              <a:defRPr sz="100"/>
            </a:lvl8pPr>
            <a:lvl9pPr marL="4114800" lvl="8" indent="-241300" algn="l">
              <a:lnSpc>
                <a:spcPct val="90000"/>
              </a:lnSpc>
              <a:spcBef>
                <a:spcPts val="400"/>
              </a:spcBef>
              <a:spcAft>
                <a:spcPts val="0"/>
              </a:spcAft>
              <a:buClr>
                <a:schemeClr val="dk1"/>
              </a:buClr>
              <a:buSzPts val="200"/>
              <a:buChar char="•"/>
              <a:defRPr sz="100"/>
            </a:lvl9pPr>
          </a:lstStyle>
          <a:p>
            <a:endParaRPr/>
          </a:p>
        </p:txBody>
      </p:sp>
      <p:sp>
        <p:nvSpPr>
          <p:cNvPr id="1295" name="Google Shape;1295;p81"/>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1296"/>
        <p:cNvGrpSpPr/>
        <p:nvPr/>
      </p:nvGrpSpPr>
      <p:grpSpPr>
        <a:xfrm>
          <a:off x="0" y="0"/>
          <a:ext cx="0" cy="0"/>
          <a:chOff x="0" y="0"/>
          <a:chExt cx="0" cy="0"/>
        </a:xfrm>
      </p:grpSpPr>
      <p:sp>
        <p:nvSpPr>
          <p:cNvPr id="1297" name="Google Shape;1297;p82"/>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8" name="Google Shape;1298;p82"/>
          <p:cNvSpPr>
            <a:spLocks noGrp="1"/>
          </p:cNvSpPr>
          <p:nvPr>
            <p:ph type="pic" idx="2"/>
          </p:nvPr>
        </p:nvSpPr>
        <p:spPr>
          <a:xfrm>
            <a:off x="348885" y="1050131"/>
            <a:ext cx="3610500" cy="3503400"/>
          </a:xfrm>
          <a:prstGeom prst="roundRect">
            <a:avLst>
              <a:gd name="adj" fmla="val 4573"/>
            </a:avLst>
          </a:prstGeom>
          <a:noFill/>
          <a:ln>
            <a:noFill/>
          </a:ln>
        </p:spPr>
      </p:sp>
      <p:sp>
        <p:nvSpPr>
          <p:cNvPr id="1299" name="Google Shape;1299;p82"/>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00" name="Google Shape;1300;p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01" name="Google Shape;1301;p82"/>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5750" algn="l">
              <a:lnSpc>
                <a:spcPct val="100000"/>
              </a:lnSpc>
              <a:spcBef>
                <a:spcPts val="0"/>
              </a:spcBef>
              <a:spcAft>
                <a:spcPts val="0"/>
              </a:spcAft>
              <a:buClr>
                <a:srgbClr val="DA0025"/>
              </a:buClr>
              <a:buSzPts val="900"/>
              <a:buChar char="●"/>
              <a:defRPr>
                <a:solidFill>
                  <a:schemeClr val="dk1"/>
                </a:solidFill>
              </a:defRPr>
            </a:lvl1pPr>
            <a:lvl2pPr marL="914400" lvl="1" indent="-279400" algn="l">
              <a:lnSpc>
                <a:spcPct val="100000"/>
              </a:lnSpc>
              <a:spcBef>
                <a:spcPts val="1100"/>
              </a:spcBef>
              <a:spcAft>
                <a:spcPts val="0"/>
              </a:spcAft>
              <a:buClr>
                <a:srgbClr val="DA0025"/>
              </a:buClr>
              <a:buSzPts val="800"/>
              <a:buChar char="●"/>
              <a:defRPr>
                <a:solidFill>
                  <a:schemeClr val="dk1"/>
                </a:solidFill>
              </a:defRPr>
            </a:lvl2pPr>
            <a:lvl3pPr marL="1371600" lvl="2" indent="-273050" algn="l">
              <a:lnSpc>
                <a:spcPct val="100000"/>
              </a:lnSpc>
              <a:spcBef>
                <a:spcPts val="1100"/>
              </a:spcBef>
              <a:spcAft>
                <a:spcPts val="0"/>
              </a:spcAft>
              <a:buClr>
                <a:srgbClr val="DA0025"/>
              </a:buClr>
              <a:buSzPts val="700"/>
              <a:buChar char="●"/>
              <a:defRPr>
                <a:solidFill>
                  <a:schemeClr val="dk1"/>
                </a:solidFill>
              </a:defRPr>
            </a:lvl3pPr>
            <a:lvl4pPr marL="1828800" lvl="3" indent="-260350" algn="l">
              <a:lnSpc>
                <a:spcPct val="100000"/>
              </a:lnSpc>
              <a:spcBef>
                <a:spcPts val="1100"/>
              </a:spcBef>
              <a:spcAft>
                <a:spcPts val="0"/>
              </a:spcAft>
              <a:buClr>
                <a:srgbClr val="DA0025"/>
              </a:buClr>
              <a:buSzPts val="500"/>
              <a:buChar char="●"/>
              <a:defRPr>
                <a:solidFill>
                  <a:schemeClr val="dk1"/>
                </a:solidFill>
              </a:defRPr>
            </a:lvl4pPr>
            <a:lvl5pPr marL="2286000" lvl="4" indent="-254000" algn="l">
              <a:lnSpc>
                <a:spcPct val="100000"/>
              </a:lnSpc>
              <a:spcBef>
                <a:spcPts val="1100"/>
              </a:spcBef>
              <a:spcAft>
                <a:spcPts val="0"/>
              </a:spcAft>
              <a:buClr>
                <a:srgbClr val="DA0025"/>
              </a:buClr>
              <a:buSzPts val="400"/>
              <a:buChar char="●"/>
              <a:defRPr>
                <a:solidFill>
                  <a:schemeClr val="dk1"/>
                </a:solidFill>
              </a:defRPr>
            </a:lvl5pPr>
            <a:lvl6pPr marL="2743200" lvl="5" indent="-273050" algn="l">
              <a:lnSpc>
                <a:spcPct val="100000"/>
              </a:lnSpc>
              <a:spcBef>
                <a:spcPts val="1100"/>
              </a:spcBef>
              <a:spcAft>
                <a:spcPts val="0"/>
              </a:spcAft>
              <a:buClr>
                <a:schemeClr val="dk1"/>
              </a:buClr>
              <a:buSzPts val="700"/>
              <a:buChar char="•"/>
              <a:defRPr/>
            </a:lvl6pPr>
            <a:lvl7pPr marL="3200400" lvl="6" indent="-273050" algn="l">
              <a:lnSpc>
                <a:spcPct val="100000"/>
              </a:lnSpc>
              <a:spcBef>
                <a:spcPts val="1100"/>
              </a:spcBef>
              <a:spcAft>
                <a:spcPts val="0"/>
              </a:spcAft>
              <a:buClr>
                <a:schemeClr val="dk1"/>
              </a:buClr>
              <a:buSzPts val="700"/>
              <a:buChar char="•"/>
              <a:defRPr/>
            </a:lvl7pPr>
            <a:lvl8pPr marL="3657600" lvl="7" indent="-273050" algn="l">
              <a:lnSpc>
                <a:spcPct val="100000"/>
              </a:lnSpc>
              <a:spcBef>
                <a:spcPts val="1100"/>
              </a:spcBef>
              <a:spcAft>
                <a:spcPts val="0"/>
              </a:spcAft>
              <a:buClr>
                <a:schemeClr val="dk1"/>
              </a:buClr>
              <a:buSzPts val="700"/>
              <a:buChar char="•"/>
              <a:defRPr/>
            </a:lvl8pPr>
            <a:lvl9pPr marL="4114800" lvl="8" indent="-273050" algn="l">
              <a:lnSpc>
                <a:spcPct val="100000"/>
              </a:lnSpc>
              <a:spcBef>
                <a:spcPts val="1100"/>
              </a:spcBef>
              <a:spcAft>
                <a:spcPts val="1100"/>
              </a:spcAft>
              <a:buClr>
                <a:schemeClr val="dk1"/>
              </a:buClr>
              <a:buSzPts val="700"/>
              <a:buChar char="•"/>
              <a:defRPr/>
            </a:lvl9pPr>
          </a:lstStyle>
          <a:p>
            <a:endParaRPr/>
          </a:p>
        </p:txBody>
      </p:sp>
      <p:sp>
        <p:nvSpPr>
          <p:cNvPr id="1302" name="Google Shape;1302;p82"/>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1303"/>
        <p:cNvGrpSpPr/>
        <p:nvPr/>
      </p:nvGrpSpPr>
      <p:grpSpPr>
        <a:xfrm>
          <a:off x="0" y="0"/>
          <a:ext cx="0" cy="0"/>
          <a:chOff x="0" y="0"/>
          <a:chExt cx="0" cy="0"/>
        </a:xfrm>
      </p:grpSpPr>
      <p:sp>
        <p:nvSpPr>
          <p:cNvPr id="1304" name="Google Shape;1304;p83"/>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05" name="Google Shape;1305;p83"/>
          <p:cNvSpPr>
            <a:spLocks noGrp="1"/>
          </p:cNvSpPr>
          <p:nvPr>
            <p:ph type="pic" idx="2"/>
          </p:nvPr>
        </p:nvSpPr>
        <p:spPr>
          <a:xfrm>
            <a:off x="348885" y="407194"/>
            <a:ext cx="3610500" cy="4146300"/>
          </a:xfrm>
          <a:prstGeom prst="roundRect">
            <a:avLst>
              <a:gd name="adj" fmla="val 3414"/>
            </a:avLst>
          </a:prstGeom>
          <a:noFill/>
          <a:ln>
            <a:noFill/>
          </a:ln>
        </p:spPr>
      </p:sp>
      <p:sp>
        <p:nvSpPr>
          <p:cNvPr id="1306" name="Google Shape;1306;p83"/>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07" name="Google Shape;1307;p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08" name="Google Shape;1308;p83"/>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09" name="Google Shape;1309;p83"/>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1310"/>
        <p:cNvGrpSpPr/>
        <p:nvPr/>
      </p:nvGrpSpPr>
      <p:grpSpPr>
        <a:xfrm>
          <a:off x="0" y="0"/>
          <a:ext cx="0" cy="0"/>
          <a:chOff x="0" y="0"/>
          <a:chExt cx="0" cy="0"/>
        </a:xfrm>
      </p:grpSpPr>
      <p:sp>
        <p:nvSpPr>
          <p:cNvPr id="1311" name="Google Shape;1311;p84"/>
          <p:cNvSpPr>
            <a:spLocks noGrp="1"/>
          </p:cNvSpPr>
          <p:nvPr>
            <p:ph type="pic" idx="2"/>
          </p:nvPr>
        </p:nvSpPr>
        <p:spPr>
          <a:xfrm>
            <a:off x="413170" y="428625"/>
            <a:ext cx="4203600" cy="4107600"/>
          </a:xfrm>
          <a:prstGeom prst="roundRect">
            <a:avLst>
              <a:gd name="adj" fmla="val 3414"/>
            </a:avLst>
          </a:prstGeom>
          <a:noFill/>
          <a:ln>
            <a:noFill/>
          </a:ln>
        </p:spPr>
      </p:sp>
      <p:sp>
        <p:nvSpPr>
          <p:cNvPr id="1312" name="Google Shape;1312;p84"/>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13" name="Google Shape;1313;p84"/>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Font typeface="Poppins SemiBold"/>
              <a:buNone/>
              <a:defRPr sz="1500">
                <a:solidFill>
                  <a:schemeClr val="dk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1314" name="Google Shape;1314;p84"/>
          <p:cNvPicPr preferRelativeResize="0"/>
          <p:nvPr/>
        </p:nvPicPr>
        <p:blipFill rotWithShape="1">
          <a:blip r:embed="rId3">
            <a:alphaModFix/>
          </a:blip>
          <a:srcRect/>
          <a:stretch/>
        </p:blipFill>
        <p:spPr>
          <a:xfrm>
            <a:off x="8380847" y="4822425"/>
            <a:ext cx="539106" cy="160786"/>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1315"/>
        <p:cNvGrpSpPr/>
        <p:nvPr/>
      </p:nvGrpSpPr>
      <p:grpSpPr>
        <a:xfrm>
          <a:off x="0" y="0"/>
          <a:ext cx="0" cy="0"/>
          <a:chOff x="0" y="0"/>
          <a:chExt cx="0" cy="0"/>
        </a:xfrm>
      </p:grpSpPr>
      <p:sp>
        <p:nvSpPr>
          <p:cNvPr id="1316" name="Google Shape;1316;p85"/>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17" name="Google Shape;1317;p85"/>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00"/>
              <a:buFont typeface="Poppins"/>
              <a:buNone/>
              <a:defRPr sz="30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18" name="Google Shape;1318;p8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19" name="Google Shape;1319;p85"/>
          <p:cNvSpPr>
            <a:spLocks noGrp="1"/>
          </p:cNvSpPr>
          <p:nvPr>
            <p:ph type="pic" idx="2"/>
          </p:nvPr>
        </p:nvSpPr>
        <p:spPr>
          <a:xfrm>
            <a:off x="4049979" y="364331"/>
            <a:ext cx="4778700" cy="4189200"/>
          </a:xfrm>
          <a:prstGeom prst="roundRect">
            <a:avLst>
              <a:gd name="adj" fmla="val 4803"/>
            </a:avLst>
          </a:prstGeom>
          <a:noFill/>
          <a:ln>
            <a:noFill/>
          </a:ln>
        </p:spPr>
      </p:sp>
      <p:sp>
        <p:nvSpPr>
          <p:cNvPr id="1320" name="Google Shape;1320;p85"/>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400"/>
              <a:buFont typeface="Poppins SemiBold"/>
              <a:buNone/>
              <a:defRPr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1321"/>
        <p:cNvGrpSpPr/>
        <p:nvPr/>
      </p:nvGrpSpPr>
      <p:grpSpPr>
        <a:xfrm>
          <a:off x="0" y="0"/>
          <a:ext cx="0" cy="0"/>
          <a:chOff x="0" y="0"/>
          <a:chExt cx="0" cy="0"/>
        </a:xfrm>
      </p:grpSpPr>
      <p:sp>
        <p:nvSpPr>
          <p:cNvPr id="1322" name="Google Shape;1322;p86"/>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23" name="Google Shape;1323;p86"/>
          <p:cNvSpPr txBox="1">
            <a:spLocks noGrp="1"/>
          </p:cNvSpPr>
          <p:nvPr>
            <p:ph type="title"/>
          </p:nvPr>
        </p:nvSpPr>
        <p:spPr>
          <a:xfrm>
            <a:off x="309268" y="336522"/>
            <a:ext cx="60054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24" name="Google Shape;1324;p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25" name="Google Shape;1325;p86"/>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26" name="Google Shape;1326;p86"/>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327" name="Google Shape;1327;p86"/>
          <p:cNvSpPr txBox="1">
            <a:spLocks noGrp="1"/>
          </p:cNvSpPr>
          <p:nvPr>
            <p:ph type="subTitle" idx="3"/>
          </p:nvPr>
        </p:nvSpPr>
        <p:spPr>
          <a:xfrm>
            <a:off x="3569741" y="1194000"/>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28" name="Google Shape;1328;p86"/>
          <p:cNvSpPr txBox="1">
            <a:spLocks noGrp="1"/>
          </p:cNvSpPr>
          <p:nvPr>
            <p:ph type="subTitle" idx="4"/>
          </p:nvPr>
        </p:nvSpPr>
        <p:spPr>
          <a:xfrm>
            <a:off x="3569741" y="4324003"/>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1329"/>
        <p:cNvGrpSpPr/>
        <p:nvPr/>
      </p:nvGrpSpPr>
      <p:grpSpPr>
        <a:xfrm>
          <a:off x="0" y="0"/>
          <a:ext cx="0" cy="0"/>
          <a:chOff x="0" y="0"/>
          <a:chExt cx="0" cy="0"/>
        </a:xfrm>
      </p:grpSpPr>
      <p:sp>
        <p:nvSpPr>
          <p:cNvPr id="1330" name="Google Shape;1330;p87"/>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31" name="Google Shape;1331;p87"/>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32" name="Google Shape;1332;p8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33" name="Google Shape;1333;p87"/>
          <p:cNvSpPr txBox="1">
            <a:spLocks noGrp="1"/>
          </p:cNvSpPr>
          <p:nvPr>
            <p:ph type="subTitle" idx="1"/>
          </p:nvPr>
        </p:nvSpPr>
        <p:spPr>
          <a:xfrm>
            <a:off x="558874" y="1200731"/>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34" name="Google Shape;1334;p87"/>
          <p:cNvSpPr txBox="1">
            <a:spLocks noGrp="1"/>
          </p:cNvSpPr>
          <p:nvPr>
            <p:ph type="subTitle" idx="2"/>
          </p:nvPr>
        </p:nvSpPr>
        <p:spPr>
          <a:xfrm>
            <a:off x="558874" y="4330734"/>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1335"/>
        <p:cNvGrpSpPr/>
        <p:nvPr/>
      </p:nvGrpSpPr>
      <p:grpSpPr>
        <a:xfrm>
          <a:off x="0" y="0"/>
          <a:ext cx="0" cy="0"/>
          <a:chOff x="0" y="0"/>
          <a:chExt cx="0" cy="0"/>
        </a:xfrm>
      </p:grpSpPr>
      <p:sp>
        <p:nvSpPr>
          <p:cNvPr id="1336" name="Google Shape;1336;p88"/>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37" name="Google Shape;1337;p88"/>
          <p:cNvSpPr txBox="1">
            <a:spLocks noGrp="1"/>
          </p:cNvSpPr>
          <p:nvPr>
            <p:ph type="title"/>
          </p:nvPr>
        </p:nvSpPr>
        <p:spPr>
          <a:xfrm>
            <a:off x="309268" y="314399"/>
            <a:ext cx="33492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38" name="Google Shape;1338;p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39" name="Google Shape;1339;p88"/>
          <p:cNvSpPr txBox="1">
            <a:spLocks noGrp="1"/>
          </p:cNvSpPr>
          <p:nvPr>
            <p:ph type="body" idx="1"/>
          </p:nvPr>
        </p:nvSpPr>
        <p:spPr>
          <a:xfrm>
            <a:off x="292941" y="1935412"/>
            <a:ext cx="3364200" cy="2733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40" name="Google Shape;1340;p88"/>
          <p:cNvSpPr txBox="1">
            <a:spLocks noGrp="1"/>
          </p:cNvSpPr>
          <p:nvPr>
            <p:ph type="subTitle" idx="2"/>
          </p:nvPr>
        </p:nvSpPr>
        <p:spPr>
          <a:xfrm>
            <a:off x="4201717" y="483989"/>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41" name="Google Shape;1341;p88"/>
          <p:cNvSpPr txBox="1">
            <a:spLocks noGrp="1"/>
          </p:cNvSpPr>
          <p:nvPr>
            <p:ph type="subTitle" idx="3"/>
          </p:nvPr>
        </p:nvSpPr>
        <p:spPr>
          <a:xfrm>
            <a:off x="4208019" y="777149"/>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1342"/>
        <p:cNvGrpSpPr/>
        <p:nvPr/>
      </p:nvGrpSpPr>
      <p:grpSpPr>
        <a:xfrm>
          <a:off x="0" y="0"/>
          <a:ext cx="0" cy="0"/>
          <a:chOff x="0" y="0"/>
          <a:chExt cx="0" cy="0"/>
        </a:xfrm>
      </p:grpSpPr>
      <p:sp>
        <p:nvSpPr>
          <p:cNvPr id="1343" name="Google Shape;1343;p89"/>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44" name="Google Shape;1344;p89"/>
          <p:cNvSpPr txBox="1">
            <a:spLocks noGrp="1"/>
          </p:cNvSpPr>
          <p:nvPr>
            <p:ph type="title"/>
          </p:nvPr>
        </p:nvSpPr>
        <p:spPr>
          <a:xfrm>
            <a:off x="309268" y="314399"/>
            <a:ext cx="26766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45" name="Google Shape;1345;p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46" name="Google Shape;1346;p89"/>
          <p:cNvSpPr txBox="1">
            <a:spLocks noGrp="1"/>
          </p:cNvSpPr>
          <p:nvPr>
            <p:ph type="subTitle" idx="1"/>
          </p:nvPr>
        </p:nvSpPr>
        <p:spPr>
          <a:xfrm>
            <a:off x="3305988" y="3176781"/>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47" name="Google Shape;1347;p89"/>
          <p:cNvSpPr txBox="1">
            <a:spLocks noGrp="1"/>
          </p:cNvSpPr>
          <p:nvPr>
            <p:ph type="subTitle" idx="2"/>
          </p:nvPr>
        </p:nvSpPr>
        <p:spPr>
          <a:xfrm>
            <a:off x="3314747" y="521991"/>
            <a:ext cx="2781600" cy="1941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1100"/>
              <a:buFont typeface="Poppins"/>
              <a:buNone/>
              <a:defRPr sz="1100" b="1">
                <a:latin typeface="Poppins"/>
                <a:ea typeface="Poppins"/>
                <a:cs typeface="Poppins"/>
                <a:sym typeface="Poppins"/>
              </a:defRPr>
            </a:lvl2pPr>
            <a:lvl3pPr lvl="2">
              <a:lnSpc>
                <a:spcPct val="95000"/>
              </a:lnSpc>
              <a:spcBef>
                <a:spcPts val="0"/>
              </a:spcBef>
              <a:spcAft>
                <a:spcPts val="0"/>
              </a:spcAft>
              <a:buSzPts val="1100"/>
              <a:buFont typeface="Poppins"/>
              <a:buNone/>
              <a:defRPr sz="1100" b="1">
                <a:latin typeface="Poppins"/>
                <a:ea typeface="Poppins"/>
                <a:cs typeface="Poppins"/>
                <a:sym typeface="Poppins"/>
              </a:defRPr>
            </a:lvl3pPr>
            <a:lvl4pPr lvl="3">
              <a:lnSpc>
                <a:spcPct val="95000"/>
              </a:lnSpc>
              <a:spcBef>
                <a:spcPts val="0"/>
              </a:spcBef>
              <a:spcAft>
                <a:spcPts val="0"/>
              </a:spcAft>
              <a:buSzPts val="1100"/>
              <a:buFont typeface="Poppins"/>
              <a:buNone/>
              <a:defRPr sz="1100" b="1">
                <a:latin typeface="Poppins"/>
                <a:ea typeface="Poppins"/>
                <a:cs typeface="Poppins"/>
                <a:sym typeface="Poppins"/>
              </a:defRPr>
            </a:lvl4pPr>
            <a:lvl5pPr lvl="4">
              <a:lnSpc>
                <a:spcPct val="95000"/>
              </a:lnSpc>
              <a:spcBef>
                <a:spcPts val="0"/>
              </a:spcBef>
              <a:spcAft>
                <a:spcPts val="0"/>
              </a:spcAft>
              <a:buSzPts val="1100"/>
              <a:buFont typeface="Poppins"/>
              <a:buNone/>
              <a:defRPr sz="1100" b="1">
                <a:latin typeface="Poppins"/>
                <a:ea typeface="Poppins"/>
                <a:cs typeface="Poppins"/>
                <a:sym typeface="Poppins"/>
              </a:defRPr>
            </a:lvl5pPr>
            <a:lvl6pPr lvl="5">
              <a:lnSpc>
                <a:spcPct val="95000"/>
              </a:lnSpc>
              <a:spcBef>
                <a:spcPts val="0"/>
              </a:spcBef>
              <a:spcAft>
                <a:spcPts val="0"/>
              </a:spcAft>
              <a:buSzPts val="1100"/>
              <a:buFont typeface="Poppins"/>
              <a:buNone/>
              <a:defRPr sz="1100" b="1">
                <a:latin typeface="Poppins"/>
                <a:ea typeface="Poppins"/>
                <a:cs typeface="Poppins"/>
                <a:sym typeface="Poppins"/>
              </a:defRPr>
            </a:lvl6pPr>
            <a:lvl7pPr lvl="6">
              <a:lnSpc>
                <a:spcPct val="95000"/>
              </a:lnSpc>
              <a:spcBef>
                <a:spcPts val="0"/>
              </a:spcBef>
              <a:spcAft>
                <a:spcPts val="0"/>
              </a:spcAft>
              <a:buSzPts val="1100"/>
              <a:buFont typeface="Poppins"/>
              <a:buNone/>
              <a:defRPr sz="1100" b="1">
                <a:latin typeface="Poppins"/>
                <a:ea typeface="Poppins"/>
                <a:cs typeface="Poppins"/>
                <a:sym typeface="Poppins"/>
              </a:defRPr>
            </a:lvl7pPr>
            <a:lvl8pPr lvl="7">
              <a:lnSpc>
                <a:spcPct val="95000"/>
              </a:lnSpc>
              <a:spcBef>
                <a:spcPts val="0"/>
              </a:spcBef>
              <a:spcAft>
                <a:spcPts val="0"/>
              </a:spcAft>
              <a:buSzPts val="1100"/>
              <a:buFont typeface="Poppins"/>
              <a:buNone/>
              <a:defRPr sz="1100" b="1">
                <a:latin typeface="Poppins"/>
                <a:ea typeface="Poppins"/>
                <a:cs typeface="Poppins"/>
                <a:sym typeface="Poppins"/>
              </a:defRPr>
            </a:lvl8pPr>
            <a:lvl9pPr lvl="8">
              <a:lnSpc>
                <a:spcPct val="95000"/>
              </a:lnSpc>
              <a:spcBef>
                <a:spcPts val="0"/>
              </a:spcBef>
              <a:spcAft>
                <a:spcPts val="0"/>
              </a:spcAft>
              <a:buSzPts val="1100"/>
              <a:buFont typeface="Poppins"/>
              <a:buNone/>
              <a:defRPr sz="1100" b="1">
                <a:latin typeface="Poppins"/>
                <a:ea typeface="Poppins"/>
                <a:cs typeface="Poppins"/>
                <a:sym typeface="Poppins"/>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1348"/>
        <p:cNvGrpSpPr/>
        <p:nvPr/>
      </p:nvGrpSpPr>
      <p:grpSpPr>
        <a:xfrm>
          <a:off x="0" y="0"/>
          <a:ext cx="0" cy="0"/>
          <a:chOff x="0" y="0"/>
          <a:chExt cx="0" cy="0"/>
        </a:xfrm>
      </p:grpSpPr>
      <p:sp>
        <p:nvSpPr>
          <p:cNvPr id="1349" name="Google Shape;1349;p90"/>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50" name="Google Shape;1350;p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51" name="Google Shape;1351;p90"/>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52" name="Google Shape;1352;p90"/>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53" name="Google Shape;1353;p90"/>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4" name="Google Shape;1354;p90"/>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5" name="Google Shape;1355;p90"/>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6" name="Google Shape;1356;p90"/>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7" name="Google Shape;1357;p90"/>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8" name="Google Shape;1358;p90"/>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9" name="Google Shape;1359;p90"/>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0" name="Google Shape;1360;p90"/>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1" name="Google Shape;1361;p90"/>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2" name="Google Shape;1362;p90"/>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3" name="Google Shape;1363;p90"/>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4" name="Google Shape;1364;p90"/>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5" name="Google Shape;1365;p90"/>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6" name="Google Shape;1366;p90"/>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7" name="Google Shape;1367;p90"/>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1368"/>
        <p:cNvGrpSpPr/>
        <p:nvPr/>
      </p:nvGrpSpPr>
      <p:grpSpPr>
        <a:xfrm>
          <a:off x="0" y="0"/>
          <a:ext cx="0" cy="0"/>
          <a:chOff x="0" y="0"/>
          <a:chExt cx="0" cy="0"/>
        </a:xfrm>
      </p:grpSpPr>
      <p:sp>
        <p:nvSpPr>
          <p:cNvPr id="1369" name="Google Shape;1369;p91"/>
          <p:cNvSpPr/>
          <p:nvPr/>
        </p:nvSpPr>
        <p:spPr>
          <a:xfrm>
            <a:off x="535954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0" name="Google Shape;1370;p91"/>
          <p:cNvSpPr/>
          <p:nvPr/>
        </p:nvSpPr>
        <p:spPr>
          <a:xfrm>
            <a:off x="699342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1" name="Google Shape;1371;p91"/>
          <p:cNvSpPr/>
          <p:nvPr/>
        </p:nvSpPr>
        <p:spPr>
          <a:xfrm>
            <a:off x="372566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2" name="Google Shape;1372;p91"/>
          <p:cNvSpPr/>
          <p:nvPr/>
        </p:nvSpPr>
        <p:spPr>
          <a:xfrm>
            <a:off x="209178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3" name="Google Shape;1373;p91"/>
          <p:cNvSpPr/>
          <p:nvPr/>
        </p:nvSpPr>
        <p:spPr>
          <a:xfrm>
            <a:off x="45790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4" name="Google Shape;1374;p91"/>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75" name="Google Shape;1375;p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76" name="Google Shape;1376;p91"/>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77" name="Google Shape;1377;p91"/>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8" name="Google Shape;1378;p91"/>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9" name="Google Shape;1379;p91"/>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80" name="Google Shape;1380;p91"/>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81" name="Google Shape;1381;p91"/>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82" name="Google Shape;1382;p91"/>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3" name="Google Shape;1383;p91"/>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4" name="Google Shape;1384;p91"/>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5" name="Google Shape;1385;p91"/>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6" name="Google Shape;1386;p91"/>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7" name="Google Shape;1387;p91"/>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8" name="Google Shape;1388;p91"/>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9" name="Google Shape;1389;p91"/>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90" name="Google Shape;1390;p91"/>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91" name="Google Shape;1391;p91"/>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1392"/>
        <p:cNvGrpSpPr/>
        <p:nvPr/>
      </p:nvGrpSpPr>
      <p:grpSpPr>
        <a:xfrm>
          <a:off x="0" y="0"/>
          <a:ext cx="0" cy="0"/>
          <a:chOff x="0" y="0"/>
          <a:chExt cx="0" cy="0"/>
        </a:xfrm>
      </p:grpSpPr>
      <p:sp>
        <p:nvSpPr>
          <p:cNvPr id="1393" name="Google Shape;1393;p92"/>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4" name="Google Shape;1394;p92"/>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5" name="Google Shape;1395;p92"/>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6" name="Google Shape;1396;p92"/>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7" name="Google Shape;1397;p92"/>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8" name="Google Shape;1398;p92"/>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399" name="Google Shape;1399;p92"/>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00" name="Google Shape;1400;p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401" name="Google Shape;1401;p92"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402" name="Google Shape;1402;p92"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403" name="Google Shape;1403;p92"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404" name="Google Shape;1404;p92"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405" name="Google Shape;1405;p92"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406" name="Google Shape;1406;p92"/>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7" name="Google Shape;1407;p92"/>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8" name="Google Shape;1408;p92"/>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9" name="Google Shape;1409;p92"/>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10" name="Google Shape;1410;p92"/>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11" name="Google Shape;1411;p92"/>
          <p:cNvSpPr txBox="1">
            <a:spLocks noGrp="1"/>
          </p:cNvSpPr>
          <p:nvPr>
            <p:ph type="subTitle" idx="1"/>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2" name="Google Shape;1412;p92"/>
          <p:cNvSpPr txBox="1">
            <a:spLocks noGrp="1"/>
          </p:cNvSpPr>
          <p:nvPr>
            <p:ph type="subTitle" idx="7"/>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3" name="Google Shape;1413;p92"/>
          <p:cNvSpPr txBox="1">
            <a:spLocks noGrp="1"/>
          </p:cNvSpPr>
          <p:nvPr>
            <p:ph type="subTitle" idx="8"/>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4" name="Google Shape;1414;p92"/>
          <p:cNvSpPr txBox="1">
            <a:spLocks noGrp="1"/>
          </p:cNvSpPr>
          <p:nvPr>
            <p:ph type="subTitle" idx="9"/>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5" name="Google Shape;1415;p92"/>
          <p:cNvSpPr txBox="1">
            <a:spLocks noGrp="1"/>
          </p:cNvSpPr>
          <p:nvPr>
            <p:ph type="subTitle" idx="13"/>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1416"/>
        <p:cNvGrpSpPr/>
        <p:nvPr/>
      </p:nvGrpSpPr>
      <p:grpSpPr>
        <a:xfrm>
          <a:off x="0" y="0"/>
          <a:ext cx="0" cy="0"/>
          <a:chOff x="0" y="0"/>
          <a:chExt cx="0" cy="0"/>
        </a:xfrm>
      </p:grpSpPr>
      <p:sp>
        <p:nvSpPr>
          <p:cNvPr id="1417" name="Google Shape;1417;p93"/>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8" name="Google Shape;1418;p93"/>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9" name="Google Shape;1419;p93"/>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20" name="Google Shape;1420;p93"/>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21" name="Google Shape;1421;p93"/>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22" name="Google Shape;1422;p93"/>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423" name="Google Shape;1423;p93"/>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24" name="Google Shape;1424;p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425" name="Google Shape;1425;p93"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426" name="Google Shape;1426;p93"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427" name="Google Shape;1427;p93"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428" name="Google Shape;1428;p93"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429" name="Google Shape;1429;p93"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430" name="Google Shape;1430;p93"/>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1" name="Google Shape;1431;p93"/>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2" name="Google Shape;1432;p93"/>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3" name="Google Shape;1433;p93"/>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4" name="Google Shape;1434;p93"/>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5" name="Google Shape;1435;p93"/>
          <p:cNvSpPr txBox="1">
            <a:spLocks noGrp="1"/>
          </p:cNvSpPr>
          <p:nvPr>
            <p:ph type="subTitle" idx="1"/>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6" name="Google Shape;1436;p93"/>
          <p:cNvSpPr txBox="1">
            <a:spLocks noGrp="1"/>
          </p:cNvSpPr>
          <p:nvPr>
            <p:ph type="subTitle" idx="7"/>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7" name="Google Shape;1437;p93"/>
          <p:cNvSpPr txBox="1">
            <a:spLocks noGrp="1"/>
          </p:cNvSpPr>
          <p:nvPr>
            <p:ph type="subTitle" idx="8"/>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8" name="Google Shape;1438;p93"/>
          <p:cNvSpPr txBox="1">
            <a:spLocks noGrp="1"/>
          </p:cNvSpPr>
          <p:nvPr>
            <p:ph type="subTitle" idx="9"/>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9" name="Google Shape;1439;p93"/>
          <p:cNvSpPr txBox="1">
            <a:spLocks noGrp="1"/>
          </p:cNvSpPr>
          <p:nvPr>
            <p:ph type="subTitle" idx="13"/>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1440"/>
        <p:cNvGrpSpPr/>
        <p:nvPr/>
      </p:nvGrpSpPr>
      <p:grpSpPr>
        <a:xfrm>
          <a:off x="0" y="0"/>
          <a:ext cx="0" cy="0"/>
          <a:chOff x="0" y="0"/>
          <a:chExt cx="0" cy="0"/>
        </a:xfrm>
      </p:grpSpPr>
      <p:sp>
        <p:nvSpPr>
          <p:cNvPr id="1441" name="Google Shape;1441;p94"/>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2" name="Google Shape;1442;p94"/>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3" name="Google Shape;1443;p94"/>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4" name="Google Shape;1444;p94"/>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5" name="Google Shape;1445;p94"/>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6" name="Google Shape;1446;p94"/>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7" name="Google Shape;1447;p94"/>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8" name="Google Shape;1448;p94"/>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9" name="Google Shape;1449;p94"/>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50" name="Google Shape;1450;p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451" name="Google Shape;1451;p94"/>
          <p:cNvSpPr txBox="1">
            <a:spLocks noGrp="1"/>
          </p:cNvSpPr>
          <p:nvPr>
            <p:ph type="title" idx="2" hasCustomPrompt="1"/>
          </p:nvPr>
        </p:nvSpPr>
        <p:spPr>
          <a:xfrm>
            <a:off x="506184" y="1156444"/>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2" name="Google Shape;1452;p94"/>
          <p:cNvSpPr txBox="1">
            <a:spLocks noGrp="1"/>
          </p:cNvSpPr>
          <p:nvPr>
            <p:ph type="title" idx="3" hasCustomPrompt="1"/>
          </p:nvPr>
        </p:nvSpPr>
        <p:spPr>
          <a:xfrm>
            <a:off x="506184" y="210075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3" name="Google Shape;1453;p94"/>
          <p:cNvSpPr txBox="1">
            <a:spLocks noGrp="1"/>
          </p:cNvSpPr>
          <p:nvPr>
            <p:ph type="title" idx="4" hasCustomPrompt="1"/>
          </p:nvPr>
        </p:nvSpPr>
        <p:spPr>
          <a:xfrm>
            <a:off x="506184" y="301763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4" name="Google Shape;1454;p94"/>
          <p:cNvSpPr txBox="1">
            <a:spLocks noGrp="1"/>
          </p:cNvSpPr>
          <p:nvPr>
            <p:ph type="title" idx="5" hasCustomPrompt="1"/>
          </p:nvPr>
        </p:nvSpPr>
        <p:spPr>
          <a:xfrm>
            <a:off x="506184" y="3961636"/>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5" name="Google Shape;1455;p94"/>
          <p:cNvSpPr txBox="1">
            <a:spLocks noGrp="1"/>
          </p:cNvSpPr>
          <p:nvPr>
            <p:ph type="subTitle" idx="1"/>
          </p:nvPr>
        </p:nvSpPr>
        <p:spPr>
          <a:xfrm>
            <a:off x="4049022" y="191032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6" name="Google Shape;1456;p94"/>
          <p:cNvSpPr txBox="1">
            <a:spLocks noGrp="1"/>
          </p:cNvSpPr>
          <p:nvPr>
            <p:ph type="subTitle" idx="6"/>
          </p:nvPr>
        </p:nvSpPr>
        <p:spPr>
          <a:xfrm>
            <a:off x="4049022" y="2826131"/>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7" name="Google Shape;1457;p94"/>
          <p:cNvSpPr txBox="1">
            <a:spLocks noGrp="1"/>
          </p:cNvSpPr>
          <p:nvPr>
            <p:ph type="subTitle" idx="7"/>
          </p:nvPr>
        </p:nvSpPr>
        <p:spPr>
          <a:xfrm>
            <a:off x="4049022" y="3748565"/>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8" name="Google Shape;1458;p94"/>
          <p:cNvSpPr txBox="1">
            <a:spLocks noGrp="1"/>
          </p:cNvSpPr>
          <p:nvPr>
            <p:ph type="subTitle" idx="8"/>
          </p:nvPr>
        </p:nvSpPr>
        <p:spPr>
          <a:xfrm>
            <a:off x="4049022" y="97614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9" name="Google Shape;1459;p94"/>
          <p:cNvSpPr txBox="1">
            <a:spLocks noGrp="1"/>
          </p:cNvSpPr>
          <p:nvPr>
            <p:ph type="subTitle" idx="9"/>
          </p:nvPr>
        </p:nvSpPr>
        <p:spPr>
          <a:xfrm>
            <a:off x="1044792" y="116544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60" name="Google Shape;1460;p94"/>
          <p:cNvSpPr txBox="1">
            <a:spLocks noGrp="1"/>
          </p:cNvSpPr>
          <p:nvPr>
            <p:ph type="subTitle" idx="13"/>
          </p:nvPr>
        </p:nvSpPr>
        <p:spPr>
          <a:xfrm>
            <a:off x="1044792" y="2087623"/>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61" name="Google Shape;1461;p94"/>
          <p:cNvSpPr txBox="1">
            <a:spLocks noGrp="1"/>
          </p:cNvSpPr>
          <p:nvPr>
            <p:ph type="subTitle" idx="14"/>
          </p:nvPr>
        </p:nvSpPr>
        <p:spPr>
          <a:xfrm>
            <a:off x="1044792" y="3010918"/>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62" name="Google Shape;1462;p94"/>
          <p:cNvSpPr txBox="1">
            <a:spLocks noGrp="1"/>
          </p:cNvSpPr>
          <p:nvPr>
            <p:ph type="subTitle" idx="15"/>
          </p:nvPr>
        </p:nvSpPr>
        <p:spPr>
          <a:xfrm>
            <a:off x="1044792" y="3928719"/>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1463"/>
        <p:cNvGrpSpPr/>
        <p:nvPr/>
      </p:nvGrpSpPr>
      <p:grpSpPr>
        <a:xfrm>
          <a:off x="0" y="0"/>
          <a:ext cx="0" cy="0"/>
          <a:chOff x="0" y="0"/>
          <a:chExt cx="0" cy="0"/>
        </a:xfrm>
      </p:grpSpPr>
      <p:sp>
        <p:nvSpPr>
          <p:cNvPr id="1464" name="Google Shape;1464;p95"/>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5" name="Google Shape;1465;p95"/>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6" name="Google Shape;1466;p95"/>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7" name="Google Shape;1467;p95"/>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8" name="Google Shape;1468;p95"/>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9" name="Google Shape;1469;p95"/>
          <p:cNvSpPr/>
          <p:nvPr/>
        </p:nvSpPr>
        <p:spPr>
          <a:xfrm>
            <a:off x="313301" y="889135"/>
            <a:ext cx="2993374"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0" name="Google Shape;1470;p95"/>
          <p:cNvSpPr/>
          <p:nvPr/>
        </p:nvSpPr>
        <p:spPr>
          <a:xfrm>
            <a:off x="313301" y="162598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1" name="Google Shape;1471;p95"/>
          <p:cNvSpPr/>
          <p:nvPr/>
        </p:nvSpPr>
        <p:spPr>
          <a:xfrm>
            <a:off x="313301" y="2377089"/>
            <a:ext cx="2993374"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2" name="Google Shape;1472;p95"/>
          <p:cNvSpPr/>
          <p:nvPr/>
        </p:nvSpPr>
        <p:spPr>
          <a:xfrm>
            <a:off x="313301" y="3113901"/>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3" name="Google Shape;1473;p95"/>
          <p:cNvSpPr/>
          <p:nvPr/>
        </p:nvSpPr>
        <p:spPr>
          <a:xfrm>
            <a:off x="313301" y="385219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4" name="Google Shape;1474;p95"/>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75" name="Google Shape;1475;p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476" name="Google Shape;1476;p95"/>
          <p:cNvSpPr txBox="1">
            <a:spLocks noGrp="1"/>
          </p:cNvSpPr>
          <p:nvPr>
            <p:ph type="title" idx="2" hasCustomPrompt="1"/>
          </p:nvPr>
        </p:nvSpPr>
        <p:spPr>
          <a:xfrm>
            <a:off x="456816" y="109142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7" name="Google Shape;1477;p95"/>
          <p:cNvSpPr txBox="1">
            <a:spLocks noGrp="1"/>
          </p:cNvSpPr>
          <p:nvPr>
            <p:ph type="title" idx="3" hasCustomPrompt="1"/>
          </p:nvPr>
        </p:nvSpPr>
        <p:spPr>
          <a:xfrm>
            <a:off x="456816" y="182185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8" name="Google Shape;1478;p95"/>
          <p:cNvSpPr txBox="1">
            <a:spLocks noGrp="1"/>
          </p:cNvSpPr>
          <p:nvPr>
            <p:ph type="title" idx="4" hasCustomPrompt="1"/>
          </p:nvPr>
        </p:nvSpPr>
        <p:spPr>
          <a:xfrm>
            <a:off x="456816" y="2565513"/>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9" name="Google Shape;1479;p95"/>
          <p:cNvSpPr txBox="1">
            <a:spLocks noGrp="1"/>
          </p:cNvSpPr>
          <p:nvPr>
            <p:ph type="title" idx="5" hasCustomPrompt="1"/>
          </p:nvPr>
        </p:nvSpPr>
        <p:spPr>
          <a:xfrm>
            <a:off x="456816" y="3337704"/>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80" name="Google Shape;1480;p95"/>
          <p:cNvSpPr txBox="1">
            <a:spLocks noGrp="1"/>
          </p:cNvSpPr>
          <p:nvPr>
            <p:ph type="title" idx="6" hasCustomPrompt="1"/>
          </p:nvPr>
        </p:nvSpPr>
        <p:spPr>
          <a:xfrm>
            <a:off x="456816" y="4065522"/>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81" name="Google Shape;1481;p95"/>
          <p:cNvSpPr txBox="1">
            <a:spLocks noGrp="1"/>
          </p:cNvSpPr>
          <p:nvPr>
            <p:ph type="subTitle" idx="1"/>
          </p:nvPr>
        </p:nvSpPr>
        <p:spPr>
          <a:xfrm>
            <a:off x="3555034" y="1694240"/>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2" name="Google Shape;1482;p95"/>
          <p:cNvSpPr txBox="1">
            <a:spLocks noGrp="1"/>
          </p:cNvSpPr>
          <p:nvPr>
            <p:ph type="subTitle" idx="7"/>
          </p:nvPr>
        </p:nvSpPr>
        <p:spPr>
          <a:xfrm>
            <a:off x="3555034" y="958908"/>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3" name="Google Shape;1483;p95"/>
          <p:cNvSpPr txBox="1">
            <a:spLocks noGrp="1"/>
          </p:cNvSpPr>
          <p:nvPr>
            <p:ph type="subTitle" idx="8"/>
          </p:nvPr>
        </p:nvSpPr>
        <p:spPr>
          <a:xfrm>
            <a:off x="3555034" y="3166371"/>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4" name="Google Shape;1484;p95"/>
          <p:cNvSpPr txBox="1">
            <a:spLocks noGrp="1"/>
          </p:cNvSpPr>
          <p:nvPr>
            <p:ph type="subTitle" idx="9"/>
          </p:nvPr>
        </p:nvSpPr>
        <p:spPr>
          <a:xfrm>
            <a:off x="3555034" y="2431039"/>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5" name="Google Shape;1485;p95"/>
          <p:cNvSpPr txBox="1">
            <a:spLocks noGrp="1"/>
          </p:cNvSpPr>
          <p:nvPr>
            <p:ph type="subTitle" idx="13"/>
          </p:nvPr>
        </p:nvSpPr>
        <p:spPr>
          <a:xfrm>
            <a:off x="3555034" y="3924784"/>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6" name="Google Shape;1486;p95"/>
          <p:cNvSpPr txBox="1">
            <a:spLocks noGrp="1"/>
          </p:cNvSpPr>
          <p:nvPr>
            <p:ph type="subTitle" idx="14"/>
          </p:nvPr>
        </p:nvSpPr>
        <p:spPr>
          <a:xfrm>
            <a:off x="1003627" y="109184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7" name="Google Shape;1487;p95"/>
          <p:cNvSpPr txBox="1">
            <a:spLocks noGrp="1"/>
          </p:cNvSpPr>
          <p:nvPr>
            <p:ph type="subTitle" idx="15"/>
          </p:nvPr>
        </p:nvSpPr>
        <p:spPr>
          <a:xfrm>
            <a:off x="1003627" y="1818525"/>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8" name="Google Shape;1488;p95"/>
          <p:cNvSpPr txBox="1">
            <a:spLocks noGrp="1"/>
          </p:cNvSpPr>
          <p:nvPr>
            <p:ph type="subTitle" idx="16"/>
          </p:nvPr>
        </p:nvSpPr>
        <p:spPr>
          <a:xfrm>
            <a:off x="1003627" y="257008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9" name="Google Shape;1489;p95"/>
          <p:cNvSpPr txBox="1">
            <a:spLocks noGrp="1"/>
          </p:cNvSpPr>
          <p:nvPr>
            <p:ph type="subTitle" idx="17"/>
          </p:nvPr>
        </p:nvSpPr>
        <p:spPr>
          <a:xfrm>
            <a:off x="1003627" y="330226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90" name="Google Shape;1490;p95"/>
          <p:cNvSpPr txBox="1">
            <a:spLocks noGrp="1"/>
          </p:cNvSpPr>
          <p:nvPr>
            <p:ph type="subTitle" idx="18"/>
          </p:nvPr>
        </p:nvSpPr>
        <p:spPr>
          <a:xfrm>
            <a:off x="1003627" y="403993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1491"/>
        <p:cNvGrpSpPr/>
        <p:nvPr/>
      </p:nvGrpSpPr>
      <p:grpSpPr>
        <a:xfrm>
          <a:off x="0" y="0"/>
          <a:ext cx="0" cy="0"/>
          <a:chOff x="0" y="0"/>
          <a:chExt cx="0" cy="0"/>
        </a:xfrm>
      </p:grpSpPr>
      <p:sp>
        <p:nvSpPr>
          <p:cNvPr id="1492" name="Google Shape;1492;p96"/>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3" name="Google Shape;1493;p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1494"/>
        <p:cNvGrpSpPr/>
        <p:nvPr/>
      </p:nvGrpSpPr>
      <p:grpSpPr>
        <a:xfrm>
          <a:off x="0" y="0"/>
          <a:ext cx="0" cy="0"/>
          <a:chOff x="0" y="0"/>
          <a:chExt cx="0" cy="0"/>
        </a:xfrm>
      </p:grpSpPr>
      <p:sp>
        <p:nvSpPr>
          <p:cNvPr id="1495" name="Google Shape;1495;p97"/>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6" name="Google Shape;1496;p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1497"/>
        <p:cNvGrpSpPr/>
        <p:nvPr/>
      </p:nvGrpSpPr>
      <p:grpSpPr>
        <a:xfrm>
          <a:off x="0" y="0"/>
          <a:ext cx="0" cy="0"/>
          <a:chOff x="0" y="0"/>
          <a:chExt cx="0" cy="0"/>
        </a:xfrm>
      </p:grpSpPr>
      <p:sp>
        <p:nvSpPr>
          <p:cNvPr id="1498" name="Google Shape;1498;p98"/>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9" name="Google Shape;1499;p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1500"/>
        <p:cNvGrpSpPr/>
        <p:nvPr/>
      </p:nvGrpSpPr>
      <p:grpSpPr>
        <a:xfrm>
          <a:off x="0" y="0"/>
          <a:ext cx="0" cy="0"/>
          <a:chOff x="0" y="0"/>
          <a:chExt cx="0" cy="0"/>
        </a:xfrm>
      </p:grpSpPr>
      <p:sp>
        <p:nvSpPr>
          <p:cNvPr id="1501" name="Google Shape;1501;p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2" name="Google Shape;1502;p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1503"/>
        <p:cNvGrpSpPr/>
        <p:nvPr/>
      </p:nvGrpSpPr>
      <p:grpSpPr>
        <a:xfrm>
          <a:off x="0" y="0"/>
          <a:ext cx="0" cy="0"/>
          <a:chOff x="0" y="0"/>
          <a:chExt cx="0" cy="0"/>
        </a:xfrm>
      </p:grpSpPr>
      <p:sp>
        <p:nvSpPr>
          <p:cNvPr id="1504" name="Google Shape;1504;p1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5" name="Google Shape;1505;p1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1506"/>
        <p:cNvGrpSpPr/>
        <p:nvPr/>
      </p:nvGrpSpPr>
      <p:grpSpPr>
        <a:xfrm>
          <a:off x="0" y="0"/>
          <a:ext cx="0" cy="0"/>
          <a:chOff x="0" y="0"/>
          <a:chExt cx="0" cy="0"/>
        </a:xfrm>
      </p:grpSpPr>
      <p:sp>
        <p:nvSpPr>
          <p:cNvPr id="1507" name="Google Shape;1507;p1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8" name="Google Shape;1508;p1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6" Type="http://schemas.openxmlformats.org/officeDocument/2006/relationships/image" Target="../media/image1.png"/><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theme" Target="../theme/theme2.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41.xml"/><Relationship Id="rId21" Type="http://schemas.openxmlformats.org/officeDocument/2006/relationships/slideLayout" Target="../slideLayouts/slideLayout136.xml"/><Relationship Id="rId42" Type="http://schemas.openxmlformats.org/officeDocument/2006/relationships/slideLayout" Target="../slideLayouts/slideLayout157.xml"/><Relationship Id="rId47" Type="http://schemas.openxmlformats.org/officeDocument/2006/relationships/slideLayout" Target="../slideLayouts/slideLayout162.xml"/><Relationship Id="rId63" Type="http://schemas.openxmlformats.org/officeDocument/2006/relationships/slideLayout" Target="../slideLayouts/slideLayout178.xml"/><Relationship Id="rId68" Type="http://schemas.openxmlformats.org/officeDocument/2006/relationships/slideLayout" Target="../slideLayouts/slideLayout183.xml"/><Relationship Id="rId84" Type="http://schemas.openxmlformats.org/officeDocument/2006/relationships/slideLayout" Target="../slideLayouts/slideLayout199.xml"/><Relationship Id="rId89" Type="http://schemas.openxmlformats.org/officeDocument/2006/relationships/slideLayout" Target="../slideLayouts/slideLayout204.xml"/><Relationship Id="rId16" Type="http://schemas.openxmlformats.org/officeDocument/2006/relationships/slideLayout" Target="../slideLayouts/slideLayout131.xml"/><Relationship Id="rId11" Type="http://schemas.openxmlformats.org/officeDocument/2006/relationships/slideLayout" Target="../slideLayouts/slideLayout126.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53" Type="http://schemas.openxmlformats.org/officeDocument/2006/relationships/slideLayout" Target="../slideLayouts/slideLayout168.xml"/><Relationship Id="rId58" Type="http://schemas.openxmlformats.org/officeDocument/2006/relationships/slideLayout" Target="../slideLayouts/slideLayout173.xml"/><Relationship Id="rId74" Type="http://schemas.openxmlformats.org/officeDocument/2006/relationships/slideLayout" Target="../slideLayouts/slideLayout189.xml"/><Relationship Id="rId79" Type="http://schemas.openxmlformats.org/officeDocument/2006/relationships/slideLayout" Target="../slideLayouts/slideLayout194.xml"/><Relationship Id="rId5" Type="http://schemas.openxmlformats.org/officeDocument/2006/relationships/slideLayout" Target="../slideLayouts/slideLayout120.xml"/><Relationship Id="rId90" Type="http://schemas.openxmlformats.org/officeDocument/2006/relationships/slideLayout" Target="../slideLayouts/slideLayout205.xml"/><Relationship Id="rId95" Type="http://schemas.openxmlformats.org/officeDocument/2006/relationships/slideLayout" Target="../slideLayouts/slideLayout210.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43" Type="http://schemas.openxmlformats.org/officeDocument/2006/relationships/slideLayout" Target="../slideLayouts/slideLayout158.xml"/><Relationship Id="rId48" Type="http://schemas.openxmlformats.org/officeDocument/2006/relationships/slideLayout" Target="../slideLayouts/slideLayout163.xml"/><Relationship Id="rId64" Type="http://schemas.openxmlformats.org/officeDocument/2006/relationships/slideLayout" Target="../slideLayouts/slideLayout179.xml"/><Relationship Id="rId69" Type="http://schemas.openxmlformats.org/officeDocument/2006/relationships/slideLayout" Target="../slideLayouts/slideLayout184.xml"/><Relationship Id="rId80" Type="http://schemas.openxmlformats.org/officeDocument/2006/relationships/slideLayout" Target="../slideLayouts/slideLayout195.xml"/><Relationship Id="rId85" Type="http://schemas.openxmlformats.org/officeDocument/2006/relationships/slideLayout" Target="../slideLayouts/slideLayout200.xml"/><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46" Type="http://schemas.openxmlformats.org/officeDocument/2006/relationships/slideLayout" Target="../slideLayouts/slideLayout161.xml"/><Relationship Id="rId59" Type="http://schemas.openxmlformats.org/officeDocument/2006/relationships/slideLayout" Target="../slideLayouts/slideLayout174.xml"/><Relationship Id="rId67" Type="http://schemas.openxmlformats.org/officeDocument/2006/relationships/slideLayout" Target="../slideLayouts/slideLayout182.xml"/><Relationship Id="rId20" Type="http://schemas.openxmlformats.org/officeDocument/2006/relationships/slideLayout" Target="../slideLayouts/slideLayout135.xml"/><Relationship Id="rId41" Type="http://schemas.openxmlformats.org/officeDocument/2006/relationships/slideLayout" Target="../slideLayouts/slideLayout156.xml"/><Relationship Id="rId54" Type="http://schemas.openxmlformats.org/officeDocument/2006/relationships/slideLayout" Target="../slideLayouts/slideLayout169.xml"/><Relationship Id="rId62" Type="http://schemas.openxmlformats.org/officeDocument/2006/relationships/slideLayout" Target="../slideLayouts/slideLayout177.xml"/><Relationship Id="rId70" Type="http://schemas.openxmlformats.org/officeDocument/2006/relationships/slideLayout" Target="../slideLayouts/slideLayout185.xml"/><Relationship Id="rId75" Type="http://schemas.openxmlformats.org/officeDocument/2006/relationships/slideLayout" Target="../slideLayouts/slideLayout190.xml"/><Relationship Id="rId83" Type="http://schemas.openxmlformats.org/officeDocument/2006/relationships/slideLayout" Target="../slideLayouts/slideLayout198.xml"/><Relationship Id="rId88" Type="http://schemas.openxmlformats.org/officeDocument/2006/relationships/slideLayout" Target="../slideLayouts/slideLayout203.xml"/><Relationship Id="rId91" Type="http://schemas.openxmlformats.org/officeDocument/2006/relationships/slideLayout" Target="../slideLayouts/slideLayout206.xml"/><Relationship Id="rId96" Type="http://schemas.openxmlformats.org/officeDocument/2006/relationships/slideLayout" Target="../slideLayouts/slideLayout211.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49" Type="http://schemas.openxmlformats.org/officeDocument/2006/relationships/slideLayout" Target="../slideLayouts/slideLayout164.xml"/><Relationship Id="rId57" Type="http://schemas.openxmlformats.org/officeDocument/2006/relationships/slideLayout" Target="../slideLayouts/slideLayout172.xml"/><Relationship Id="rId10" Type="http://schemas.openxmlformats.org/officeDocument/2006/relationships/slideLayout" Target="../slideLayouts/slideLayout125.xml"/><Relationship Id="rId31" Type="http://schemas.openxmlformats.org/officeDocument/2006/relationships/slideLayout" Target="../slideLayouts/slideLayout146.xml"/><Relationship Id="rId44" Type="http://schemas.openxmlformats.org/officeDocument/2006/relationships/slideLayout" Target="../slideLayouts/slideLayout159.xml"/><Relationship Id="rId52" Type="http://schemas.openxmlformats.org/officeDocument/2006/relationships/slideLayout" Target="../slideLayouts/slideLayout167.xml"/><Relationship Id="rId60" Type="http://schemas.openxmlformats.org/officeDocument/2006/relationships/slideLayout" Target="../slideLayouts/slideLayout175.xml"/><Relationship Id="rId65" Type="http://schemas.openxmlformats.org/officeDocument/2006/relationships/slideLayout" Target="../slideLayouts/slideLayout180.xml"/><Relationship Id="rId73" Type="http://schemas.openxmlformats.org/officeDocument/2006/relationships/slideLayout" Target="../slideLayouts/slideLayout188.xml"/><Relationship Id="rId78" Type="http://schemas.openxmlformats.org/officeDocument/2006/relationships/slideLayout" Target="../slideLayouts/slideLayout193.xml"/><Relationship Id="rId81" Type="http://schemas.openxmlformats.org/officeDocument/2006/relationships/slideLayout" Target="../slideLayouts/slideLayout196.xml"/><Relationship Id="rId86" Type="http://schemas.openxmlformats.org/officeDocument/2006/relationships/slideLayout" Target="../slideLayouts/slideLayout201.xml"/><Relationship Id="rId94" Type="http://schemas.openxmlformats.org/officeDocument/2006/relationships/slideLayout" Target="../slideLayouts/slideLayout209.xml"/><Relationship Id="rId99" Type="http://schemas.openxmlformats.org/officeDocument/2006/relationships/image" Target="../media/image1.png"/><Relationship Id="rId4" Type="http://schemas.openxmlformats.org/officeDocument/2006/relationships/slideLayout" Target="../slideLayouts/slideLayout119.xml"/><Relationship Id="rId9" Type="http://schemas.openxmlformats.org/officeDocument/2006/relationships/slideLayout" Target="../slideLayouts/slideLayout124.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9" Type="http://schemas.openxmlformats.org/officeDocument/2006/relationships/slideLayout" Target="../slideLayouts/slideLayout154.xml"/><Relationship Id="rId34" Type="http://schemas.openxmlformats.org/officeDocument/2006/relationships/slideLayout" Target="../slideLayouts/slideLayout149.xml"/><Relationship Id="rId50" Type="http://schemas.openxmlformats.org/officeDocument/2006/relationships/slideLayout" Target="../slideLayouts/slideLayout165.xml"/><Relationship Id="rId55" Type="http://schemas.openxmlformats.org/officeDocument/2006/relationships/slideLayout" Target="../slideLayouts/slideLayout170.xml"/><Relationship Id="rId76" Type="http://schemas.openxmlformats.org/officeDocument/2006/relationships/slideLayout" Target="../slideLayouts/slideLayout191.xml"/><Relationship Id="rId97" Type="http://schemas.openxmlformats.org/officeDocument/2006/relationships/slideLayout" Target="../slideLayouts/slideLayout212.xml"/><Relationship Id="rId7" Type="http://schemas.openxmlformats.org/officeDocument/2006/relationships/slideLayout" Target="../slideLayouts/slideLayout122.xml"/><Relationship Id="rId71" Type="http://schemas.openxmlformats.org/officeDocument/2006/relationships/slideLayout" Target="../slideLayouts/slideLayout186.xml"/><Relationship Id="rId92" Type="http://schemas.openxmlformats.org/officeDocument/2006/relationships/slideLayout" Target="../slideLayouts/slideLayout207.xml"/><Relationship Id="rId2" Type="http://schemas.openxmlformats.org/officeDocument/2006/relationships/slideLayout" Target="../slideLayouts/slideLayout117.xml"/><Relationship Id="rId29" Type="http://schemas.openxmlformats.org/officeDocument/2006/relationships/slideLayout" Target="../slideLayouts/slideLayout144.xml"/><Relationship Id="rId24" Type="http://schemas.openxmlformats.org/officeDocument/2006/relationships/slideLayout" Target="../slideLayouts/slideLayout139.xml"/><Relationship Id="rId40" Type="http://schemas.openxmlformats.org/officeDocument/2006/relationships/slideLayout" Target="../slideLayouts/slideLayout155.xml"/><Relationship Id="rId45" Type="http://schemas.openxmlformats.org/officeDocument/2006/relationships/slideLayout" Target="../slideLayouts/slideLayout160.xml"/><Relationship Id="rId66" Type="http://schemas.openxmlformats.org/officeDocument/2006/relationships/slideLayout" Target="../slideLayouts/slideLayout181.xml"/><Relationship Id="rId87" Type="http://schemas.openxmlformats.org/officeDocument/2006/relationships/slideLayout" Target="../slideLayouts/slideLayout202.xml"/><Relationship Id="rId61" Type="http://schemas.openxmlformats.org/officeDocument/2006/relationships/slideLayout" Target="../slideLayouts/slideLayout176.xml"/><Relationship Id="rId82" Type="http://schemas.openxmlformats.org/officeDocument/2006/relationships/slideLayout" Target="../slideLayouts/slideLayout197.xml"/><Relationship Id="rId19" Type="http://schemas.openxmlformats.org/officeDocument/2006/relationships/slideLayout" Target="../slideLayouts/slideLayout134.xml"/><Relationship Id="rId14" Type="http://schemas.openxmlformats.org/officeDocument/2006/relationships/slideLayout" Target="../slideLayouts/slideLayout129.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56" Type="http://schemas.openxmlformats.org/officeDocument/2006/relationships/slideLayout" Target="../slideLayouts/slideLayout171.xml"/><Relationship Id="rId77" Type="http://schemas.openxmlformats.org/officeDocument/2006/relationships/slideLayout" Target="../slideLayouts/slideLayout192.xml"/><Relationship Id="rId8" Type="http://schemas.openxmlformats.org/officeDocument/2006/relationships/slideLayout" Target="../slideLayouts/slideLayout123.xml"/><Relationship Id="rId51" Type="http://schemas.openxmlformats.org/officeDocument/2006/relationships/slideLayout" Target="../slideLayouts/slideLayout166.xml"/><Relationship Id="rId72" Type="http://schemas.openxmlformats.org/officeDocument/2006/relationships/slideLayout" Target="../slideLayouts/slideLayout187.xml"/><Relationship Id="rId93" Type="http://schemas.openxmlformats.org/officeDocument/2006/relationships/slideLayout" Target="../slideLayouts/slideLayout208.xml"/><Relationship Id="rId9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00"/>
              <a:buFont typeface="Poppins SemiBold"/>
              <a:buNone/>
              <a:defRPr sz="250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
        <p:nvSpPr>
          <p:cNvPr id="52" name="Google Shape;52;p13"/>
          <p:cNvSpPr txBox="1">
            <a:spLocks noGrp="1"/>
          </p:cNvSpPr>
          <p:nvPr>
            <p:ph type="body" idx="1"/>
          </p:nvPr>
        </p:nvSpPr>
        <p:spPr>
          <a:xfrm>
            <a:off x="328673" y="801674"/>
            <a:ext cx="8489100" cy="3100200"/>
          </a:xfrm>
          <a:prstGeom prst="rect">
            <a:avLst/>
          </a:prstGeom>
          <a:noFill/>
          <a:ln>
            <a:noFill/>
          </a:ln>
        </p:spPr>
        <p:txBody>
          <a:bodyPr spcFirstLastPara="1" wrap="square" lIns="0" tIns="0" rIns="0" bIns="0" anchor="t" anchorCtr="0">
            <a:noAutofit/>
          </a:bodyPr>
          <a:lstStyle>
            <a:lvl1pPr marL="457200" marR="0" lvl="0" indent="-285750" algn="l">
              <a:lnSpc>
                <a:spcPct val="95000"/>
              </a:lnSpc>
              <a:spcBef>
                <a:spcPts val="1300"/>
              </a:spcBef>
              <a:spcAft>
                <a:spcPts val="0"/>
              </a:spcAft>
              <a:buClr>
                <a:schemeClr val="dk1"/>
              </a:buClr>
              <a:buSzPts val="900"/>
              <a:buFont typeface="ADLaM Display"/>
              <a:buChar char="●"/>
              <a:defRPr sz="1000" b="0" i="0" u="none" strike="noStrike" cap="none">
                <a:solidFill>
                  <a:schemeClr val="dk1"/>
                </a:solidFill>
                <a:latin typeface="Poppins Medium"/>
                <a:ea typeface="Poppins Medium"/>
                <a:cs typeface="Poppins Medium"/>
                <a:sym typeface="Poppins Medium"/>
              </a:defRPr>
            </a:lvl1pPr>
            <a:lvl2pPr marL="914400" marR="0" lvl="1" indent="-279400" algn="l">
              <a:lnSpc>
                <a:spcPct val="95000"/>
              </a:lnSpc>
              <a:spcBef>
                <a:spcPts val="1300"/>
              </a:spcBef>
              <a:spcAft>
                <a:spcPts val="0"/>
              </a:spcAft>
              <a:buClr>
                <a:schemeClr val="dk1"/>
              </a:buClr>
              <a:buSzPts val="80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3050" algn="l">
              <a:lnSpc>
                <a:spcPct val="95000"/>
              </a:lnSpc>
              <a:spcBef>
                <a:spcPts val="1300"/>
              </a:spcBef>
              <a:spcAft>
                <a:spcPts val="0"/>
              </a:spcAft>
              <a:buClr>
                <a:schemeClr val="dk1"/>
              </a:buClr>
              <a:buSzPts val="700"/>
              <a:buFont typeface="ADLaM Display"/>
              <a:buChar char="●"/>
              <a:defRPr sz="700" b="0" i="0" u="none" strike="noStrike" cap="none">
                <a:solidFill>
                  <a:schemeClr val="dk1"/>
                </a:solidFill>
                <a:latin typeface="Poppins Medium"/>
                <a:ea typeface="Poppins Medium"/>
                <a:cs typeface="Poppins Medium"/>
                <a:sym typeface="Poppins Medium"/>
              </a:defRPr>
            </a:lvl3pPr>
            <a:lvl4pPr marL="1828800" marR="0" lvl="3" indent="-260350" algn="l">
              <a:lnSpc>
                <a:spcPct val="95000"/>
              </a:lnSpc>
              <a:spcBef>
                <a:spcPts val="1300"/>
              </a:spcBef>
              <a:spcAft>
                <a:spcPts val="0"/>
              </a:spcAft>
              <a:buClr>
                <a:schemeClr val="dk1"/>
              </a:buClr>
              <a:buSzPts val="50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000" algn="l">
              <a:lnSpc>
                <a:spcPct val="95000"/>
              </a:lnSpc>
              <a:spcBef>
                <a:spcPts val="1300"/>
              </a:spcBef>
              <a:spcAft>
                <a:spcPts val="0"/>
              </a:spcAft>
              <a:buClr>
                <a:schemeClr val="dk1"/>
              </a:buClr>
              <a:buSzPts val="400"/>
              <a:buFont typeface="ADLaM Display"/>
              <a:buChar char="●"/>
              <a:defRPr sz="400" b="0" i="0" u="none" strike="noStrike" cap="none">
                <a:solidFill>
                  <a:schemeClr val="dk1"/>
                </a:solidFill>
                <a:latin typeface="Poppins Medium"/>
                <a:ea typeface="Poppins Medium"/>
                <a:cs typeface="Poppins Medium"/>
                <a:sym typeface="Poppins Medium"/>
              </a:defRPr>
            </a:lvl5pPr>
            <a:lvl6pPr marL="2743200" marR="0" lvl="5"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6pPr>
            <a:lvl7pPr marL="3200400" marR="0" lvl="6"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7pPr>
            <a:lvl8pPr marL="3657600" marR="0" lvl="7"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8pPr>
            <a:lvl9pPr marL="4114800" marR="0" lvl="8"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9pPr>
          </a:lstStyle>
          <a:p>
            <a:endParaRPr/>
          </a:p>
        </p:txBody>
      </p:sp>
      <p:sp>
        <p:nvSpPr>
          <p:cNvPr id="53" name="Google Shape;53;p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00"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00"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00"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00"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00"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00"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00"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00"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00"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54" name="Google Shape;54;p13"/>
          <p:cNvPicPr preferRelativeResize="0"/>
          <p:nvPr/>
        </p:nvPicPr>
        <p:blipFill rotWithShape="1">
          <a:blip r:embed="rId106">
            <a:alphaModFix/>
          </a:blip>
          <a:srcRect/>
          <a:stretch/>
        </p:blipFill>
        <p:spPr>
          <a:xfrm>
            <a:off x="8380847" y="4822425"/>
            <a:ext cx="539106" cy="160786"/>
          </a:xfrm>
          <a:prstGeom prst="rect">
            <a:avLst/>
          </a:prstGeom>
          <a:noFill/>
          <a:ln>
            <a:noFill/>
          </a:ln>
        </p:spPr>
      </p:pic>
      <p:cxnSp>
        <p:nvCxnSpPr>
          <p:cNvPr id="55" name="Google Shape;55;p13"/>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56" name="Google Shape;56;p1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b="0" i="0" u="none" strike="noStrike" cap="none">
                <a:solidFill>
                  <a:schemeClr val="dk1"/>
                </a:solidFill>
                <a:latin typeface="Poppins Medium"/>
                <a:ea typeface="Poppins Medium"/>
                <a:cs typeface="Poppins Medium"/>
                <a:sym typeface="Poppins Medium"/>
              </a:rPr>
              <a:t>Proprietary &amp; Confidential</a:t>
            </a:r>
            <a:endParaRPr sz="500"/>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 id="2147483734" r:id="rId76"/>
    <p:sldLayoutId id="2147483735" r:id="rId77"/>
    <p:sldLayoutId id="2147483736" r:id="rId78"/>
    <p:sldLayoutId id="2147483737" r:id="rId79"/>
    <p:sldLayoutId id="2147483738" r:id="rId80"/>
    <p:sldLayoutId id="2147483739" r:id="rId81"/>
    <p:sldLayoutId id="2147483740" r:id="rId82"/>
    <p:sldLayoutId id="2147483741" r:id="rId83"/>
    <p:sldLayoutId id="2147483742" r:id="rId84"/>
    <p:sldLayoutId id="2147483743" r:id="rId85"/>
    <p:sldLayoutId id="2147483744" r:id="rId86"/>
    <p:sldLayoutId id="2147483745" r:id="rId87"/>
    <p:sldLayoutId id="2147483746" r:id="rId88"/>
    <p:sldLayoutId id="2147483747" r:id="rId89"/>
    <p:sldLayoutId id="2147483748" r:id="rId90"/>
    <p:sldLayoutId id="2147483749" r:id="rId91"/>
    <p:sldLayoutId id="2147483750" r:id="rId92"/>
    <p:sldLayoutId id="2147483751" r:id="rId93"/>
    <p:sldLayoutId id="2147483752" r:id="rId94"/>
    <p:sldLayoutId id="2147483753" r:id="rId95"/>
    <p:sldLayoutId id="2147483754" r:id="rId96"/>
    <p:sldLayoutId id="2147483755" r:id="rId97"/>
    <p:sldLayoutId id="2147483756" r:id="rId98"/>
    <p:sldLayoutId id="2147483757" r:id="rId99"/>
    <p:sldLayoutId id="2147483758" r:id="rId100"/>
    <p:sldLayoutId id="2147483759" r:id="rId101"/>
    <p:sldLayoutId id="2147483760" r:id="rId102"/>
    <p:sldLayoutId id="2147483761" r:id="rId103"/>
    <p:sldLayoutId id="2147483762" r:id="rId10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3"/>
        <p:cNvGrpSpPr/>
        <p:nvPr/>
      </p:nvGrpSpPr>
      <p:grpSpPr>
        <a:xfrm>
          <a:off x="0" y="0"/>
          <a:ext cx="0" cy="0"/>
          <a:chOff x="0" y="0"/>
          <a:chExt cx="0" cy="0"/>
        </a:xfrm>
      </p:grpSpPr>
      <p:sp>
        <p:nvSpPr>
          <p:cNvPr id="1704" name="Google Shape;1704;p118"/>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50"/>
              <a:buFont typeface="Poppins SemiBold"/>
              <a:buNone/>
              <a:defRPr sz="255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05" name="Google Shape;1705;p118"/>
          <p:cNvSpPr txBox="1">
            <a:spLocks noGrp="1"/>
          </p:cNvSpPr>
          <p:nvPr>
            <p:ph type="body" idx="1"/>
          </p:nvPr>
        </p:nvSpPr>
        <p:spPr>
          <a:xfrm>
            <a:off x="328673" y="801674"/>
            <a:ext cx="8489100" cy="3099900"/>
          </a:xfrm>
          <a:prstGeom prst="rect">
            <a:avLst/>
          </a:prstGeom>
          <a:noFill/>
          <a:ln>
            <a:noFill/>
          </a:ln>
        </p:spPr>
        <p:txBody>
          <a:bodyPr spcFirstLastPara="1" wrap="square" lIns="0" tIns="0" rIns="0" bIns="0" anchor="t" anchorCtr="0">
            <a:noAutofit/>
          </a:bodyPr>
          <a:lstStyle>
            <a:lvl1pPr marL="457200" marR="0" lvl="0" indent="-288602" algn="l">
              <a:lnSpc>
                <a:spcPct val="95000"/>
              </a:lnSpc>
              <a:spcBef>
                <a:spcPts val="1350"/>
              </a:spcBef>
              <a:spcAft>
                <a:spcPts val="0"/>
              </a:spcAft>
              <a:buClr>
                <a:schemeClr val="dk1"/>
              </a:buClr>
              <a:buSzPts val="945"/>
              <a:buFont typeface="ADLaM Display"/>
              <a:buChar char="●"/>
              <a:defRPr sz="1050" b="0" i="0" u="none" strike="noStrike" cap="none">
                <a:solidFill>
                  <a:schemeClr val="dk1"/>
                </a:solidFill>
                <a:latin typeface="Poppins Medium"/>
                <a:ea typeface="Poppins Medium"/>
                <a:cs typeface="Poppins Medium"/>
                <a:sym typeface="Poppins Medium"/>
              </a:defRPr>
            </a:lvl1pPr>
            <a:lvl2pPr marL="914400" marR="0" lvl="1" indent="-280031" algn="l">
              <a:lnSpc>
                <a:spcPct val="95000"/>
              </a:lnSpc>
              <a:spcBef>
                <a:spcPts val="1350"/>
              </a:spcBef>
              <a:spcAft>
                <a:spcPts val="0"/>
              </a:spcAft>
              <a:buClr>
                <a:schemeClr val="dk1"/>
              </a:buClr>
              <a:buSzPts val="81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1459" algn="l">
              <a:lnSpc>
                <a:spcPct val="95000"/>
              </a:lnSpc>
              <a:spcBef>
                <a:spcPts val="1350"/>
              </a:spcBef>
              <a:spcAft>
                <a:spcPts val="0"/>
              </a:spcAft>
              <a:buClr>
                <a:schemeClr val="dk1"/>
              </a:buClr>
              <a:buSzPts val="675"/>
              <a:buFont typeface="ADLaM Display"/>
              <a:buChar char="●"/>
              <a:defRPr sz="750" b="0" i="0" u="none" strike="noStrike" cap="none">
                <a:solidFill>
                  <a:schemeClr val="dk1"/>
                </a:solidFill>
                <a:latin typeface="Poppins Medium"/>
                <a:ea typeface="Poppins Medium"/>
                <a:cs typeface="Poppins Medium"/>
                <a:sym typeface="Poppins Medium"/>
              </a:defRPr>
            </a:lvl3pPr>
            <a:lvl4pPr marL="1828800" marR="0" lvl="3" indent="-262887" algn="l">
              <a:lnSpc>
                <a:spcPct val="95000"/>
              </a:lnSpc>
              <a:spcBef>
                <a:spcPts val="1350"/>
              </a:spcBef>
              <a:spcAft>
                <a:spcPts val="0"/>
              </a:spcAft>
              <a:buClr>
                <a:schemeClr val="dk1"/>
              </a:buClr>
              <a:buSzPts val="54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315" algn="l">
              <a:lnSpc>
                <a:spcPct val="95000"/>
              </a:lnSpc>
              <a:spcBef>
                <a:spcPts val="1350"/>
              </a:spcBef>
              <a:spcAft>
                <a:spcPts val="0"/>
              </a:spcAft>
              <a:buClr>
                <a:schemeClr val="dk1"/>
              </a:buClr>
              <a:buSzPts val="405"/>
              <a:buFont typeface="ADLaM Display"/>
              <a:buChar char="●"/>
              <a:defRPr sz="450" b="0" i="0" u="none" strike="noStrike" cap="none">
                <a:solidFill>
                  <a:schemeClr val="dk1"/>
                </a:solidFill>
                <a:latin typeface="Poppins Medium"/>
                <a:ea typeface="Poppins Medium"/>
                <a:cs typeface="Poppins Medium"/>
                <a:sym typeface="Poppins Medium"/>
              </a:defRPr>
            </a:lvl5pPr>
            <a:lvl6pPr marL="2743200" marR="0" lvl="5"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6pPr>
            <a:lvl7pPr marL="3200400" marR="0" lvl="6"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7pPr>
            <a:lvl8pPr marL="3657600" marR="0" lvl="7"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8pPr>
            <a:lvl9pPr marL="4114800" marR="0" lvl="8"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9pPr>
          </a:lstStyle>
          <a:p>
            <a:endParaRPr/>
          </a:p>
        </p:txBody>
      </p:sp>
      <p:sp>
        <p:nvSpPr>
          <p:cNvPr id="1706" name="Google Shape;1706;p11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707" name="Google Shape;1707;p118"/>
          <p:cNvPicPr preferRelativeResize="0"/>
          <p:nvPr/>
        </p:nvPicPr>
        <p:blipFill rotWithShape="1">
          <a:blip r:embed="rId99">
            <a:alphaModFix/>
          </a:blip>
          <a:srcRect/>
          <a:stretch/>
        </p:blipFill>
        <p:spPr>
          <a:xfrm>
            <a:off x="8380847" y="4822425"/>
            <a:ext cx="539107" cy="160786"/>
          </a:xfrm>
          <a:prstGeom prst="rect">
            <a:avLst/>
          </a:prstGeom>
          <a:noFill/>
          <a:ln>
            <a:noFill/>
          </a:ln>
        </p:spPr>
      </p:pic>
      <p:cxnSp>
        <p:nvCxnSpPr>
          <p:cNvPr id="1708" name="Google Shape;1708;p118"/>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1709" name="Google Shape;1709;p11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b="0" i="0" u="none" strike="noStrike" cap="none">
                <a:solidFill>
                  <a:schemeClr val="dk1"/>
                </a:solidFill>
                <a:latin typeface="Poppins Medium"/>
                <a:ea typeface="Poppins Medium"/>
                <a:cs typeface="Poppins Medium"/>
                <a:sym typeface="Poppins Medium"/>
              </a:rPr>
              <a:t>Proprietary &amp; Confidential</a:t>
            </a:r>
            <a:endParaRPr sz="525"/>
          </a:p>
        </p:txBody>
      </p:sp>
    </p:spTree>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 id="2147483790" r:id="rId27"/>
    <p:sldLayoutId id="2147483791" r:id="rId28"/>
    <p:sldLayoutId id="2147483792" r:id="rId29"/>
    <p:sldLayoutId id="2147483793" r:id="rId30"/>
    <p:sldLayoutId id="2147483794" r:id="rId31"/>
    <p:sldLayoutId id="2147483795" r:id="rId32"/>
    <p:sldLayoutId id="2147483796" r:id="rId33"/>
    <p:sldLayoutId id="2147483797" r:id="rId34"/>
    <p:sldLayoutId id="2147483798" r:id="rId35"/>
    <p:sldLayoutId id="2147483799" r:id="rId36"/>
    <p:sldLayoutId id="2147483800" r:id="rId37"/>
    <p:sldLayoutId id="2147483801" r:id="rId38"/>
    <p:sldLayoutId id="2147483802" r:id="rId39"/>
    <p:sldLayoutId id="2147483803" r:id="rId40"/>
    <p:sldLayoutId id="2147483804" r:id="rId41"/>
    <p:sldLayoutId id="2147483805" r:id="rId42"/>
    <p:sldLayoutId id="2147483806" r:id="rId43"/>
    <p:sldLayoutId id="2147483807" r:id="rId44"/>
    <p:sldLayoutId id="2147483808" r:id="rId45"/>
    <p:sldLayoutId id="2147483809" r:id="rId46"/>
    <p:sldLayoutId id="2147483810" r:id="rId47"/>
    <p:sldLayoutId id="2147483811" r:id="rId48"/>
    <p:sldLayoutId id="2147483812" r:id="rId49"/>
    <p:sldLayoutId id="2147483813" r:id="rId50"/>
    <p:sldLayoutId id="2147483814" r:id="rId51"/>
    <p:sldLayoutId id="2147483815" r:id="rId52"/>
    <p:sldLayoutId id="2147483816" r:id="rId53"/>
    <p:sldLayoutId id="2147483817" r:id="rId54"/>
    <p:sldLayoutId id="2147483818" r:id="rId55"/>
    <p:sldLayoutId id="2147483819" r:id="rId56"/>
    <p:sldLayoutId id="2147483820" r:id="rId57"/>
    <p:sldLayoutId id="2147483821" r:id="rId58"/>
    <p:sldLayoutId id="2147483822" r:id="rId59"/>
    <p:sldLayoutId id="2147483823" r:id="rId60"/>
    <p:sldLayoutId id="2147483824" r:id="rId61"/>
    <p:sldLayoutId id="2147483825" r:id="rId62"/>
    <p:sldLayoutId id="2147483826" r:id="rId63"/>
    <p:sldLayoutId id="2147483827" r:id="rId64"/>
    <p:sldLayoutId id="2147483828" r:id="rId65"/>
    <p:sldLayoutId id="2147483829" r:id="rId66"/>
    <p:sldLayoutId id="2147483830" r:id="rId67"/>
    <p:sldLayoutId id="2147483831" r:id="rId68"/>
    <p:sldLayoutId id="2147483832" r:id="rId69"/>
    <p:sldLayoutId id="2147483833" r:id="rId70"/>
    <p:sldLayoutId id="2147483834" r:id="rId71"/>
    <p:sldLayoutId id="2147483835" r:id="rId72"/>
    <p:sldLayoutId id="2147483836" r:id="rId73"/>
    <p:sldLayoutId id="2147483837" r:id="rId74"/>
    <p:sldLayoutId id="2147483838" r:id="rId75"/>
    <p:sldLayoutId id="2147483839" r:id="rId76"/>
    <p:sldLayoutId id="2147483840" r:id="rId77"/>
    <p:sldLayoutId id="2147483841" r:id="rId78"/>
    <p:sldLayoutId id="2147483842" r:id="rId79"/>
    <p:sldLayoutId id="2147483843" r:id="rId80"/>
    <p:sldLayoutId id="2147483844" r:id="rId81"/>
    <p:sldLayoutId id="2147483845" r:id="rId82"/>
    <p:sldLayoutId id="2147483846" r:id="rId83"/>
    <p:sldLayoutId id="2147483847" r:id="rId84"/>
    <p:sldLayoutId id="2147483848" r:id="rId85"/>
    <p:sldLayoutId id="2147483849" r:id="rId86"/>
    <p:sldLayoutId id="2147483850" r:id="rId87"/>
    <p:sldLayoutId id="2147483851" r:id="rId88"/>
    <p:sldLayoutId id="2147483852" r:id="rId89"/>
    <p:sldLayoutId id="2147483853" r:id="rId90"/>
    <p:sldLayoutId id="2147483854" r:id="rId91"/>
    <p:sldLayoutId id="2147483855" r:id="rId92"/>
    <p:sldLayoutId id="2147483856" r:id="rId93"/>
    <p:sldLayoutId id="2147483857" r:id="rId94"/>
    <p:sldLayoutId id="2147483858" r:id="rId95"/>
    <p:sldLayoutId id="2147483859" r:id="rId96"/>
    <p:sldLayoutId id="2147483860" r:id="rId9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xml"/><Relationship Id="rId1" Type="http://schemas.openxmlformats.org/officeDocument/2006/relationships/slideLayout" Target="../slideLayouts/slideLayout122.xml"/><Relationship Id="rId5" Type="http://schemas.openxmlformats.org/officeDocument/2006/relationships/image" Target="../media/image76.png"/><Relationship Id="rId4" Type="http://schemas.openxmlformats.org/officeDocument/2006/relationships/image" Target="../media/image7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3.xml"/></Relationships>
</file>

<file path=ppt/slides/_rels/slide1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5.xml"/><Relationship Id="rId1" Type="http://schemas.openxmlformats.org/officeDocument/2006/relationships/slideLayout" Target="../slideLayouts/slideLayout195.xml"/></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113.xml"/></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19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6.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151.xml"/><Relationship Id="rId4" Type="http://schemas.openxmlformats.org/officeDocument/2006/relationships/image" Target="../media/image84.jpg"/></Relationships>
</file>

<file path=ppt/slides/_rels/slide2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19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2.xml"/><Relationship Id="rId1" Type="http://schemas.openxmlformats.org/officeDocument/2006/relationships/slideLayout" Target="../slideLayouts/slideLayout144.xml"/><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5.xml"/></Relationships>
</file>

<file path=ppt/slides/_rels/slide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xml"/><Relationship Id="rId1" Type="http://schemas.openxmlformats.org/officeDocument/2006/relationships/slideLayout" Target="../slideLayouts/slideLayout110.xml"/></Relationships>
</file>

<file path=ppt/slides/_rels/slide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xml"/><Relationship Id="rId1" Type="http://schemas.openxmlformats.org/officeDocument/2006/relationships/slideLayout" Target="../slideLayouts/slideLayout196.xml"/><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00"/>
        <p:cNvGrpSpPr/>
        <p:nvPr/>
      </p:nvGrpSpPr>
      <p:grpSpPr>
        <a:xfrm>
          <a:off x="0" y="0"/>
          <a:ext cx="0" cy="0"/>
          <a:chOff x="0" y="0"/>
          <a:chExt cx="0" cy="0"/>
        </a:xfrm>
      </p:grpSpPr>
      <p:pic>
        <p:nvPicPr>
          <p:cNvPr id="9" name="Google Shape;3104;p217" title="AdobeStock_527210384.jpeg">
            <a:extLst>
              <a:ext uri="{FF2B5EF4-FFF2-40B4-BE49-F238E27FC236}">
                <a16:creationId xmlns:a16="http://schemas.microsoft.com/office/drawing/2014/main" id="{3CAA5861-10CD-4F1B-B2F1-941A5DC4712F}"/>
              </a:ext>
            </a:extLst>
          </p:cNvPr>
          <p:cNvPicPr preferRelativeResize="0">
            <a:picLocks/>
          </p:cNvPicPr>
          <p:nvPr/>
        </p:nvPicPr>
        <p:blipFill rotWithShape="1">
          <a:blip r:embed="rId3">
            <a:alphaModFix/>
          </a:blip>
          <a:srcRect l="16296" t="9338" r="29056"/>
          <a:stretch/>
        </p:blipFill>
        <p:spPr>
          <a:xfrm>
            <a:off x="4899403" y="439313"/>
            <a:ext cx="3857100" cy="4264800"/>
          </a:xfrm>
          <a:prstGeom prst="roundRect">
            <a:avLst>
              <a:gd name="adj" fmla="val 3450"/>
            </a:avLst>
          </a:prstGeom>
          <a:noFill/>
          <a:ln>
            <a:noFill/>
          </a:ln>
        </p:spPr>
      </p:pic>
      <p:pic>
        <p:nvPicPr>
          <p:cNvPr id="10" name="Google Shape;3105;p217" descr="A black and red rectangle with a black background&#10;&#10;AI-generated content may be incorrect.">
            <a:extLst>
              <a:ext uri="{FF2B5EF4-FFF2-40B4-BE49-F238E27FC236}">
                <a16:creationId xmlns:a16="http://schemas.microsoft.com/office/drawing/2014/main" id="{59406B86-5E8A-4D36-97C3-C089238CC13F}"/>
              </a:ext>
            </a:extLst>
          </p:cNvPr>
          <p:cNvPicPr preferRelativeResize="0"/>
          <p:nvPr/>
        </p:nvPicPr>
        <p:blipFill rotWithShape="1">
          <a:blip r:embed="rId4">
            <a:alphaModFix/>
          </a:blip>
          <a:srcRect/>
          <a:stretch/>
        </p:blipFill>
        <p:spPr>
          <a:xfrm>
            <a:off x="4886916" y="422561"/>
            <a:ext cx="3890656" cy="4297817"/>
          </a:xfrm>
          <a:prstGeom prst="rect">
            <a:avLst/>
          </a:prstGeom>
          <a:noFill/>
          <a:ln>
            <a:noFill/>
          </a:ln>
        </p:spPr>
      </p:pic>
      <p:sp>
        <p:nvSpPr>
          <p:cNvPr id="14" name="Google Shape;4709;p318">
            <a:extLst>
              <a:ext uri="{FF2B5EF4-FFF2-40B4-BE49-F238E27FC236}">
                <a16:creationId xmlns:a16="http://schemas.microsoft.com/office/drawing/2014/main" id="{B923DBAF-E1DC-4399-80CB-502295E02FC6}"/>
              </a:ext>
            </a:extLst>
          </p:cNvPr>
          <p:cNvSpPr txBox="1">
            <a:spLocks noGrp="1"/>
          </p:cNvSpPr>
          <p:nvPr>
            <p:ph type="title"/>
          </p:nvPr>
        </p:nvSpPr>
        <p:spPr>
          <a:xfrm>
            <a:off x="632564" y="2157871"/>
            <a:ext cx="3927000" cy="1537200"/>
          </a:xfrm>
          <a:prstGeom prst="rect">
            <a:avLst/>
          </a:prstGeom>
          <a:noFill/>
          <a:ln>
            <a:noFill/>
          </a:ln>
        </p:spPr>
        <p:txBody>
          <a:bodyPr spcFirstLastPara="1" wrap="square" lIns="0" tIns="0" rIns="0" bIns="0" anchor="b" anchorCtr="0">
            <a:noAutofit/>
          </a:bodyPr>
          <a:lstStyle/>
          <a:p>
            <a:pPr marL="0" lvl="0" indent="0" algn="l" rtl="0">
              <a:lnSpc>
                <a:spcPct val="89000"/>
              </a:lnSpc>
              <a:spcBef>
                <a:spcPts val="0"/>
              </a:spcBef>
              <a:spcAft>
                <a:spcPts val="0"/>
              </a:spcAft>
              <a:buClr>
                <a:schemeClr val="dk1"/>
              </a:buClr>
              <a:buSzPts val="3862"/>
              <a:buFont typeface="Poppins"/>
              <a:buNone/>
            </a:pPr>
            <a:r>
              <a:rPr lang="en" dirty="0"/>
              <a:t>Minnesota Healthcare Consortium</a:t>
            </a:r>
            <a:endParaRPr sz="3862" dirty="0"/>
          </a:p>
        </p:txBody>
      </p:sp>
      <p:sp>
        <p:nvSpPr>
          <p:cNvPr id="15" name="Google Shape;4711;p318">
            <a:extLst>
              <a:ext uri="{FF2B5EF4-FFF2-40B4-BE49-F238E27FC236}">
                <a16:creationId xmlns:a16="http://schemas.microsoft.com/office/drawing/2014/main" id="{BA164023-E473-4211-83C4-59E71A6D5E42}"/>
              </a:ext>
            </a:extLst>
          </p:cNvPr>
          <p:cNvSpPr txBox="1">
            <a:spLocks noGrp="1"/>
          </p:cNvSpPr>
          <p:nvPr>
            <p:ph type="subTitle" idx="1"/>
          </p:nvPr>
        </p:nvSpPr>
        <p:spPr>
          <a:xfrm>
            <a:off x="632564" y="3790544"/>
            <a:ext cx="3927000" cy="2646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dirty="0"/>
              <a:t>OPEN ENROLLMENT PRESENTATION</a:t>
            </a:r>
            <a:endParaRPr sz="1462" dirty="0"/>
          </a:p>
        </p:txBody>
      </p:sp>
      <p:pic>
        <p:nvPicPr>
          <p:cNvPr id="16" name="Picture 2" descr="Minnesota Healthcare Consortium | Participating Minnesota Service  Cooperatives">
            <a:extLst>
              <a:ext uri="{FF2B5EF4-FFF2-40B4-BE49-F238E27FC236}">
                <a16:creationId xmlns:a16="http://schemas.microsoft.com/office/drawing/2014/main" id="{71D4D294-DFD5-4331-9CA4-C397B9247C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9996" y="564280"/>
            <a:ext cx="1252137" cy="484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08"/>
        <p:cNvGrpSpPr/>
        <p:nvPr/>
      </p:nvGrpSpPr>
      <p:grpSpPr>
        <a:xfrm>
          <a:off x="0" y="0"/>
          <a:ext cx="0" cy="0"/>
          <a:chOff x="0" y="0"/>
          <a:chExt cx="0" cy="0"/>
        </a:xfrm>
      </p:grpSpPr>
      <p:sp>
        <p:nvSpPr>
          <p:cNvPr id="3309" name="Google Shape;3309;p22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10</a:t>
            </a:fld>
            <a:endParaRPr/>
          </a:p>
        </p:txBody>
      </p:sp>
      <p:sp>
        <p:nvSpPr>
          <p:cNvPr id="3310" name="Google Shape;3310;p227"/>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600"/>
              <a:buNone/>
            </a:pPr>
            <a:r>
              <a:rPr lang="en" sz="3050"/>
              <a:t>Combination flexible spending account </a:t>
            </a:r>
            <a:endParaRPr sz="3050"/>
          </a:p>
        </p:txBody>
      </p:sp>
      <p:sp>
        <p:nvSpPr>
          <p:cNvPr id="3311" name="Google Shape;3311;p227"/>
          <p:cNvSpPr/>
          <p:nvPr/>
        </p:nvSpPr>
        <p:spPr>
          <a:xfrm>
            <a:off x="311700" y="2668255"/>
            <a:ext cx="3108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a:solidFill>
                  <a:schemeClr val="accent3"/>
                </a:solidFill>
                <a:latin typeface="Poppins"/>
                <a:ea typeface="Poppins"/>
                <a:cs typeface="Poppins"/>
                <a:sym typeface="Poppins"/>
              </a:rPr>
              <a:t>Combination FSA</a:t>
            </a:r>
            <a:endParaRPr sz="2400" i="0" strike="noStrike" cap="none">
              <a:solidFill>
                <a:schemeClr val="accent3"/>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15"/>
        <p:cNvGrpSpPr/>
        <p:nvPr/>
      </p:nvGrpSpPr>
      <p:grpSpPr>
        <a:xfrm>
          <a:off x="0" y="0"/>
          <a:ext cx="0" cy="0"/>
          <a:chOff x="0" y="0"/>
          <a:chExt cx="0" cy="0"/>
        </a:xfrm>
      </p:grpSpPr>
      <p:sp>
        <p:nvSpPr>
          <p:cNvPr id="3316" name="Google Shape;3316;p228"/>
          <p:cNvSpPr txBox="1"/>
          <p:nvPr/>
        </p:nvSpPr>
        <p:spPr>
          <a:xfrm>
            <a:off x="1271560" y="3295333"/>
            <a:ext cx="17205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i="0" u="none" strike="noStrike" cap="none">
                <a:solidFill>
                  <a:schemeClr val="dk1"/>
                </a:solidFill>
                <a:latin typeface="Poppins Medium"/>
                <a:ea typeface="Poppins Medium"/>
                <a:cs typeface="Poppins Medium"/>
                <a:sym typeface="Poppins Medium"/>
              </a:rPr>
              <a:t>Funds on day 1</a:t>
            </a:r>
            <a:endParaRPr sz="1650" i="0" u="none" strike="noStrike" cap="none">
              <a:solidFill>
                <a:schemeClr val="dk1"/>
              </a:solidFill>
              <a:latin typeface="Poppins Medium"/>
              <a:ea typeface="Poppins Medium"/>
              <a:cs typeface="Poppins Medium"/>
              <a:sym typeface="Poppins Medium"/>
            </a:endParaRPr>
          </a:p>
        </p:txBody>
      </p:sp>
      <p:sp>
        <p:nvSpPr>
          <p:cNvPr id="3317" name="Google Shape;3317;p228"/>
          <p:cNvSpPr txBox="1"/>
          <p:nvPr/>
        </p:nvSpPr>
        <p:spPr>
          <a:xfrm>
            <a:off x="4061084" y="3295333"/>
            <a:ext cx="11637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i="0" u="none" strike="noStrike" cap="none">
                <a:solidFill>
                  <a:schemeClr val="dk1"/>
                </a:solidFill>
                <a:latin typeface="Poppins Medium"/>
                <a:ea typeface="Poppins Medium"/>
                <a:cs typeface="Poppins Medium"/>
                <a:sym typeface="Poppins Medium"/>
              </a:rPr>
              <a:t>Discount</a:t>
            </a:r>
            <a:endParaRPr sz="1650" i="0" u="none" strike="noStrike" cap="none">
              <a:solidFill>
                <a:schemeClr val="dk1"/>
              </a:solidFill>
              <a:latin typeface="Poppins Medium"/>
              <a:ea typeface="Poppins Medium"/>
              <a:cs typeface="Poppins Medium"/>
              <a:sym typeface="Poppins Medium"/>
            </a:endParaRPr>
          </a:p>
        </p:txBody>
      </p:sp>
      <p:sp>
        <p:nvSpPr>
          <p:cNvPr id="3318" name="Google Shape;3318;p228"/>
          <p:cNvSpPr txBox="1"/>
          <p:nvPr/>
        </p:nvSpPr>
        <p:spPr>
          <a:xfrm>
            <a:off x="6435733" y="3295333"/>
            <a:ext cx="14367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i="0" u="none" strike="noStrike" cap="none">
                <a:solidFill>
                  <a:schemeClr val="dk1"/>
                </a:solidFill>
                <a:latin typeface="Poppins Medium"/>
                <a:ea typeface="Poppins Medium"/>
                <a:cs typeface="Poppins Medium"/>
                <a:sym typeface="Poppins Medium"/>
              </a:rPr>
              <a:t>Plan ahead</a:t>
            </a:r>
            <a:endParaRPr sz="1650" i="0" u="none" strike="noStrike" cap="none">
              <a:solidFill>
                <a:schemeClr val="dk1"/>
              </a:solidFill>
              <a:latin typeface="Poppins Medium"/>
              <a:ea typeface="Poppins Medium"/>
              <a:cs typeface="Poppins Medium"/>
              <a:sym typeface="Poppins Medium"/>
            </a:endParaRPr>
          </a:p>
        </p:txBody>
      </p:sp>
      <p:sp>
        <p:nvSpPr>
          <p:cNvPr id="3319" name="Google Shape;3319;p228"/>
          <p:cNvSpPr txBox="1">
            <a:spLocks noGrp="1"/>
          </p:cNvSpPr>
          <p:nvPr>
            <p:ph type="title" idx="4294967295"/>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Combination FSA</a:t>
            </a:r>
            <a:endParaRPr/>
          </a:p>
        </p:txBody>
      </p:sp>
      <p:sp>
        <p:nvSpPr>
          <p:cNvPr id="3320" name="Google Shape;3320;p228"/>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11</a:t>
            </a:fld>
            <a:endParaRPr sz="525">
              <a:solidFill>
                <a:srgbClr val="25146F"/>
              </a:solidFill>
              <a:latin typeface="Poppins Medium"/>
              <a:ea typeface="Poppins Medium"/>
              <a:cs typeface="Poppins Medium"/>
              <a:sym typeface="Poppins Medium"/>
            </a:endParaRPr>
          </a:p>
        </p:txBody>
      </p:sp>
      <p:grpSp>
        <p:nvGrpSpPr>
          <p:cNvPr id="3321" name="Google Shape;3321;p228"/>
          <p:cNvGrpSpPr/>
          <p:nvPr/>
        </p:nvGrpSpPr>
        <p:grpSpPr>
          <a:xfrm>
            <a:off x="6435733" y="1594063"/>
            <a:ext cx="1436700" cy="1436700"/>
            <a:chOff x="6330770" y="1559551"/>
            <a:chExt cx="1436700" cy="1436700"/>
          </a:xfrm>
        </p:grpSpPr>
        <p:sp>
          <p:nvSpPr>
            <p:cNvPr id="3322" name="Google Shape;3322;p228"/>
            <p:cNvSpPr/>
            <p:nvPr/>
          </p:nvSpPr>
          <p:spPr>
            <a:xfrm>
              <a:off x="6330770" y="1559550"/>
              <a:ext cx="1436700" cy="1436700"/>
            </a:xfrm>
            <a:prstGeom prst="roundRect">
              <a:avLst>
                <a:gd name="adj" fmla="val 8546"/>
              </a:avLst>
            </a:prstGeom>
            <a:gradFill>
              <a:gsLst>
                <a:gs pos="0">
                  <a:srgbClr val="210057"/>
                </a:gs>
                <a:gs pos="13000">
                  <a:srgbClr val="1E0056"/>
                </a:gs>
                <a:gs pos="100000">
                  <a:srgbClr val="1542C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323" name="Google Shape;3323;p228"/>
            <p:cNvGrpSpPr/>
            <p:nvPr/>
          </p:nvGrpSpPr>
          <p:grpSpPr>
            <a:xfrm>
              <a:off x="6615640" y="1844420"/>
              <a:ext cx="866961" cy="866961"/>
              <a:chOff x="1397675" y="3924275"/>
              <a:chExt cx="98450" cy="98450"/>
            </a:xfrm>
          </p:grpSpPr>
          <p:sp>
            <p:nvSpPr>
              <p:cNvPr id="3324" name="Google Shape;3324;p228"/>
              <p:cNvSpPr/>
              <p:nvPr/>
            </p:nvSpPr>
            <p:spPr>
              <a:xfrm>
                <a:off x="1397675" y="3938100"/>
                <a:ext cx="84200" cy="84625"/>
              </a:xfrm>
              <a:custGeom>
                <a:avLst/>
                <a:gdLst/>
                <a:ahLst/>
                <a:cxnLst/>
                <a:rect l="l" t="t" r="r" b="b"/>
                <a:pathLst>
                  <a:path w="3368" h="3385" extrusionOk="0">
                    <a:moveTo>
                      <a:pt x="1508" y="1"/>
                    </a:moveTo>
                    <a:lnTo>
                      <a:pt x="1341" y="34"/>
                    </a:lnTo>
                    <a:lnTo>
                      <a:pt x="1190" y="68"/>
                    </a:lnTo>
                    <a:lnTo>
                      <a:pt x="1022" y="135"/>
                    </a:lnTo>
                    <a:lnTo>
                      <a:pt x="872" y="202"/>
                    </a:lnTo>
                    <a:lnTo>
                      <a:pt x="738" y="285"/>
                    </a:lnTo>
                    <a:lnTo>
                      <a:pt x="604" y="386"/>
                    </a:lnTo>
                    <a:lnTo>
                      <a:pt x="486" y="503"/>
                    </a:lnTo>
                    <a:lnTo>
                      <a:pt x="386" y="620"/>
                    </a:lnTo>
                    <a:lnTo>
                      <a:pt x="285" y="738"/>
                    </a:lnTo>
                    <a:lnTo>
                      <a:pt x="202" y="888"/>
                    </a:lnTo>
                    <a:lnTo>
                      <a:pt x="135" y="1039"/>
                    </a:lnTo>
                    <a:lnTo>
                      <a:pt x="68" y="1190"/>
                    </a:lnTo>
                    <a:lnTo>
                      <a:pt x="34" y="1357"/>
                    </a:lnTo>
                    <a:lnTo>
                      <a:pt x="1" y="1525"/>
                    </a:lnTo>
                    <a:lnTo>
                      <a:pt x="1" y="1692"/>
                    </a:lnTo>
                    <a:lnTo>
                      <a:pt x="1" y="1860"/>
                    </a:lnTo>
                    <a:lnTo>
                      <a:pt x="34" y="2027"/>
                    </a:lnTo>
                    <a:lnTo>
                      <a:pt x="68" y="2195"/>
                    </a:lnTo>
                    <a:lnTo>
                      <a:pt x="135" y="2346"/>
                    </a:lnTo>
                    <a:lnTo>
                      <a:pt x="202" y="2496"/>
                    </a:lnTo>
                    <a:lnTo>
                      <a:pt x="285" y="2630"/>
                    </a:lnTo>
                    <a:lnTo>
                      <a:pt x="386" y="2764"/>
                    </a:lnTo>
                    <a:lnTo>
                      <a:pt x="486" y="2882"/>
                    </a:lnTo>
                    <a:lnTo>
                      <a:pt x="604" y="2999"/>
                    </a:lnTo>
                    <a:lnTo>
                      <a:pt x="738" y="3100"/>
                    </a:lnTo>
                    <a:lnTo>
                      <a:pt x="872" y="3183"/>
                    </a:lnTo>
                    <a:lnTo>
                      <a:pt x="1022" y="3250"/>
                    </a:lnTo>
                    <a:lnTo>
                      <a:pt x="1190" y="3301"/>
                    </a:lnTo>
                    <a:lnTo>
                      <a:pt x="1341" y="3351"/>
                    </a:lnTo>
                    <a:lnTo>
                      <a:pt x="1508" y="3368"/>
                    </a:lnTo>
                    <a:lnTo>
                      <a:pt x="1692" y="3384"/>
                    </a:lnTo>
                    <a:lnTo>
                      <a:pt x="1860" y="3368"/>
                    </a:lnTo>
                    <a:lnTo>
                      <a:pt x="2027" y="3351"/>
                    </a:lnTo>
                    <a:lnTo>
                      <a:pt x="2178" y="3301"/>
                    </a:lnTo>
                    <a:lnTo>
                      <a:pt x="2346" y="3250"/>
                    </a:lnTo>
                    <a:lnTo>
                      <a:pt x="2497" y="3183"/>
                    </a:lnTo>
                    <a:lnTo>
                      <a:pt x="2631" y="3100"/>
                    </a:lnTo>
                    <a:lnTo>
                      <a:pt x="2765" y="2999"/>
                    </a:lnTo>
                    <a:lnTo>
                      <a:pt x="2882" y="2882"/>
                    </a:lnTo>
                    <a:lnTo>
                      <a:pt x="2982" y="2764"/>
                    </a:lnTo>
                    <a:lnTo>
                      <a:pt x="3083" y="2630"/>
                    </a:lnTo>
                    <a:lnTo>
                      <a:pt x="3167" y="2496"/>
                    </a:lnTo>
                    <a:lnTo>
                      <a:pt x="3234" y="2346"/>
                    </a:lnTo>
                    <a:lnTo>
                      <a:pt x="3301" y="2195"/>
                    </a:lnTo>
                    <a:lnTo>
                      <a:pt x="3334" y="2027"/>
                    </a:lnTo>
                    <a:lnTo>
                      <a:pt x="3368" y="1860"/>
                    </a:lnTo>
                    <a:lnTo>
                      <a:pt x="3368" y="1692"/>
                    </a:lnTo>
                    <a:lnTo>
                      <a:pt x="3368" y="1491"/>
                    </a:lnTo>
                    <a:lnTo>
                      <a:pt x="3334" y="1307"/>
                    </a:lnTo>
                    <a:lnTo>
                      <a:pt x="3267" y="1123"/>
                    </a:lnTo>
                    <a:lnTo>
                      <a:pt x="3200" y="939"/>
                    </a:lnTo>
                    <a:lnTo>
                      <a:pt x="3167" y="905"/>
                    </a:lnTo>
                    <a:lnTo>
                      <a:pt x="3133" y="888"/>
                    </a:lnTo>
                    <a:lnTo>
                      <a:pt x="3066" y="888"/>
                    </a:lnTo>
                    <a:lnTo>
                      <a:pt x="3033" y="922"/>
                    </a:lnTo>
                    <a:lnTo>
                      <a:pt x="3016" y="955"/>
                    </a:lnTo>
                    <a:lnTo>
                      <a:pt x="3016" y="989"/>
                    </a:lnTo>
                    <a:lnTo>
                      <a:pt x="3016" y="1022"/>
                    </a:lnTo>
                    <a:lnTo>
                      <a:pt x="3083" y="1190"/>
                    </a:lnTo>
                    <a:lnTo>
                      <a:pt x="3133" y="1357"/>
                    </a:lnTo>
                    <a:lnTo>
                      <a:pt x="3167" y="1525"/>
                    </a:lnTo>
                    <a:lnTo>
                      <a:pt x="3167" y="1692"/>
                    </a:lnTo>
                    <a:lnTo>
                      <a:pt x="3167" y="1843"/>
                    </a:lnTo>
                    <a:lnTo>
                      <a:pt x="3150" y="1994"/>
                    </a:lnTo>
                    <a:lnTo>
                      <a:pt x="3100" y="2128"/>
                    </a:lnTo>
                    <a:lnTo>
                      <a:pt x="3049" y="2262"/>
                    </a:lnTo>
                    <a:lnTo>
                      <a:pt x="2999" y="2396"/>
                    </a:lnTo>
                    <a:lnTo>
                      <a:pt x="2915" y="2530"/>
                    </a:lnTo>
                    <a:lnTo>
                      <a:pt x="2832" y="2630"/>
                    </a:lnTo>
                    <a:lnTo>
                      <a:pt x="2731" y="2748"/>
                    </a:lnTo>
                    <a:lnTo>
                      <a:pt x="2631" y="2832"/>
                    </a:lnTo>
                    <a:lnTo>
                      <a:pt x="2513" y="2932"/>
                    </a:lnTo>
                    <a:lnTo>
                      <a:pt x="2396" y="2999"/>
                    </a:lnTo>
                    <a:lnTo>
                      <a:pt x="2262" y="3066"/>
                    </a:lnTo>
                    <a:lnTo>
                      <a:pt x="2128" y="3116"/>
                    </a:lnTo>
                    <a:lnTo>
                      <a:pt x="1977" y="3150"/>
                    </a:lnTo>
                    <a:lnTo>
                      <a:pt x="1843" y="3167"/>
                    </a:lnTo>
                    <a:lnTo>
                      <a:pt x="1692" y="3183"/>
                    </a:lnTo>
                    <a:lnTo>
                      <a:pt x="1525" y="3167"/>
                    </a:lnTo>
                    <a:lnTo>
                      <a:pt x="1391" y="3150"/>
                    </a:lnTo>
                    <a:lnTo>
                      <a:pt x="1240" y="3116"/>
                    </a:lnTo>
                    <a:lnTo>
                      <a:pt x="1106" y="3066"/>
                    </a:lnTo>
                    <a:lnTo>
                      <a:pt x="972" y="2999"/>
                    </a:lnTo>
                    <a:lnTo>
                      <a:pt x="855" y="2932"/>
                    </a:lnTo>
                    <a:lnTo>
                      <a:pt x="738" y="2832"/>
                    </a:lnTo>
                    <a:lnTo>
                      <a:pt x="637" y="2748"/>
                    </a:lnTo>
                    <a:lnTo>
                      <a:pt x="537" y="2630"/>
                    </a:lnTo>
                    <a:lnTo>
                      <a:pt x="453" y="2530"/>
                    </a:lnTo>
                    <a:lnTo>
                      <a:pt x="369" y="2396"/>
                    </a:lnTo>
                    <a:lnTo>
                      <a:pt x="319" y="2262"/>
                    </a:lnTo>
                    <a:lnTo>
                      <a:pt x="269" y="2128"/>
                    </a:lnTo>
                    <a:lnTo>
                      <a:pt x="218" y="1994"/>
                    </a:lnTo>
                    <a:lnTo>
                      <a:pt x="202" y="1843"/>
                    </a:lnTo>
                    <a:lnTo>
                      <a:pt x="202" y="1692"/>
                    </a:lnTo>
                    <a:lnTo>
                      <a:pt x="202" y="1542"/>
                    </a:lnTo>
                    <a:lnTo>
                      <a:pt x="218" y="1391"/>
                    </a:lnTo>
                    <a:lnTo>
                      <a:pt x="269" y="1240"/>
                    </a:lnTo>
                    <a:lnTo>
                      <a:pt x="319" y="1106"/>
                    </a:lnTo>
                    <a:lnTo>
                      <a:pt x="369" y="989"/>
                    </a:lnTo>
                    <a:lnTo>
                      <a:pt x="453" y="855"/>
                    </a:lnTo>
                    <a:lnTo>
                      <a:pt x="537" y="738"/>
                    </a:lnTo>
                    <a:lnTo>
                      <a:pt x="637" y="637"/>
                    </a:lnTo>
                    <a:lnTo>
                      <a:pt x="738" y="537"/>
                    </a:lnTo>
                    <a:lnTo>
                      <a:pt x="855" y="453"/>
                    </a:lnTo>
                    <a:lnTo>
                      <a:pt x="972" y="386"/>
                    </a:lnTo>
                    <a:lnTo>
                      <a:pt x="1106" y="319"/>
                    </a:lnTo>
                    <a:lnTo>
                      <a:pt x="1240" y="269"/>
                    </a:lnTo>
                    <a:lnTo>
                      <a:pt x="1391" y="235"/>
                    </a:lnTo>
                    <a:lnTo>
                      <a:pt x="1525" y="202"/>
                    </a:lnTo>
                    <a:lnTo>
                      <a:pt x="1692" y="202"/>
                    </a:lnTo>
                    <a:lnTo>
                      <a:pt x="1860" y="218"/>
                    </a:lnTo>
                    <a:lnTo>
                      <a:pt x="2027" y="235"/>
                    </a:lnTo>
                    <a:lnTo>
                      <a:pt x="2195" y="285"/>
                    </a:lnTo>
                    <a:lnTo>
                      <a:pt x="2346" y="352"/>
                    </a:lnTo>
                    <a:lnTo>
                      <a:pt x="2396" y="369"/>
                    </a:lnTo>
                    <a:lnTo>
                      <a:pt x="2430" y="369"/>
                    </a:lnTo>
                    <a:lnTo>
                      <a:pt x="2463" y="336"/>
                    </a:lnTo>
                    <a:lnTo>
                      <a:pt x="2480" y="319"/>
                    </a:lnTo>
                    <a:lnTo>
                      <a:pt x="2497" y="269"/>
                    </a:lnTo>
                    <a:lnTo>
                      <a:pt x="2497" y="235"/>
                    </a:lnTo>
                    <a:lnTo>
                      <a:pt x="2463" y="202"/>
                    </a:lnTo>
                    <a:lnTo>
                      <a:pt x="2446" y="185"/>
                    </a:lnTo>
                    <a:lnTo>
                      <a:pt x="2262" y="101"/>
                    </a:lnTo>
                    <a:lnTo>
                      <a:pt x="2078" y="51"/>
                    </a:lnTo>
                    <a:lnTo>
                      <a:pt x="1877" y="17"/>
                    </a:lnTo>
                    <a:lnTo>
                      <a:pt x="169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25" name="Google Shape;3325;p228"/>
              <p:cNvSpPr/>
              <p:nvPr/>
            </p:nvSpPr>
            <p:spPr>
              <a:xfrm>
                <a:off x="1409400" y="3950675"/>
                <a:ext cx="60750" cy="60325"/>
              </a:xfrm>
              <a:custGeom>
                <a:avLst/>
                <a:gdLst/>
                <a:ahLst/>
                <a:cxnLst/>
                <a:rect l="l" t="t" r="r" b="b"/>
                <a:pathLst>
                  <a:path w="2430" h="2413" extrusionOk="0">
                    <a:moveTo>
                      <a:pt x="1089" y="0"/>
                    </a:moveTo>
                    <a:lnTo>
                      <a:pt x="972" y="34"/>
                    </a:lnTo>
                    <a:lnTo>
                      <a:pt x="855" y="50"/>
                    </a:lnTo>
                    <a:lnTo>
                      <a:pt x="738" y="101"/>
                    </a:lnTo>
                    <a:lnTo>
                      <a:pt x="637" y="151"/>
                    </a:lnTo>
                    <a:lnTo>
                      <a:pt x="537" y="201"/>
                    </a:lnTo>
                    <a:lnTo>
                      <a:pt x="453" y="285"/>
                    </a:lnTo>
                    <a:lnTo>
                      <a:pt x="369" y="352"/>
                    </a:lnTo>
                    <a:lnTo>
                      <a:pt x="285" y="436"/>
                    </a:lnTo>
                    <a:lnTo>
                      <a:pt x="218" y="536"/>
                    </a:lnTo>
                    <a:lnTo>
                      <a:pt x="151" y="637"/>
                    </a:lnTo>
                    <a:lnTo>
                      <a:pt x="101" y="737"/>
                    </a:lnTo>
                    <a:lnTo>
                      <a:pt x="68" y="854"/>
                    </a:lnTo>
                    <a:lnTo>
                      <a:pt x="34" y="972"/>
                    </a:lnTo>
                    <a:lnTo>
                      <a:pt x="17" y="1089"/>
                    </a:lnTo>
                    <a:lnTo>
                      <a:pt x="1" y="1206"/>
                    </a:lnTo>
                    <a:lnTo>
                      <a:pt x="17" y="1323"/>
                    </a:lnTo>
                    <a:lnTo>
                      <a:pt x="34" y="1457"/>
                    </a:lnTo>
                    <a:lnTo>
                      <a:pt x="68" y="1575"/>
                    </a:lnTo>
                    <a:lnTo>
                      <a:pt x="101" y="1675"/>
                    </a:lnTo>
                    <a:lnTo>
                      <a:pt x="151" y="1776"/>
                    </a:lnTo>
                    <a:lnTo>
                      <a:pt x="218" y="1876"/>
                    </a:lnTo>
                    <a:lnTo>
                      <a:pt x="285" y="1977"/>
                    </a:lnTo>
                    <a:lnTo>
                      <a:pt x="369" y="2060"/>
                    </a:lnTo>
                    <a:lnTo>
                      <a:pt x="453" y="2144"/>
                    </a:lnTo>
                    <a:lnTo>
                      <a:pt x="537" y="2211"/>
                    </a:lnTo>
                    <a:lnTo>
                      <a:pt x="637" y="2261"/>
                    </a:lnTo>
                    <a:lnTo>
                      <a:pt x="738" y="2312"/>
                    </a:lnTo>
                    <a:lnTo>
                      <a:pt x="855" y="2362"/>
                    </a:lnTo>
                    <a:lnTo>
                      <a:pt x="972" y="2396"/>
                    </a:lnTo>
                    <a:lnTo>
                      <a:pt x="1089" y="2412"/>
                    </a:lnTo>
                    <a:lnTo>
                      <a:pt x="1341" y="2412"/>
                    </a:lnTo>
                    <a:lnTo>
                      <a:pt x="1458" y="2396"/>
                    </a:lnTo>
                    <a:lnTo>
                      <a:pt x="1575" y="2362"/>
                    </a:lnTo>
                    <a:lnTo>
                      <a:pt x="1692" y="2312"/>
                    </a:lnTo>
                    <a:lnTo>
                      <a:pt x="1793" y="2261"/>
                    </a:lnTo>
                    <a:lnTo>
                      <a:pt x="1894" y="2211"/>
                    </a:lnTo>
                    <a:lnTo>
                      <a:pt x="1977" y="2144"/>
                    </a:lnTo>
                    <a:lnTo>
                      <a:pt x="2061" y="2060"/>
                    </a:lnTo>
                    <a:lnTo>
                      <a:pt x="2145" y="1977"/>
                    </a:lnTo>
                    <a:lnTo>
                      <a:pt x="2212" y="1876"/>
                    </a:lnTo>
                    <a:lnTo>
                      <a:pt x="2279" y="1776"/>
                    </a:lnTo>
                    <a:lnTo>
                      <a:pt x="2329" y="1675"/>
                    </a:lnTo>
                    <a:lnTo>
                      <a:pt x="2363" y="1575"/>
                    </a:lnTo>
                    <a:lnTo>
                      <a:pt x="2396" y="1457"/>
                    </a:lnTo>
                    <a:lnTo>
                      <a:pt x="2413" y="1323"/>
                    </a:lnTo>
                    <a:lnTo>
                      <a:pt x="2430" y="1206"/>
                    </a:lnTo>
                    <a:lnTo>
                      <a:pt x="2413" y="1089"/>
                    </a:lnTo>
                    <a:lnTo>
                      <a:pt x="2396" y="972"/>
                    </a:lnTo>
                    <a:lnTo>
                      <a:pt x="2379" y="871"/>
                    </a:lnTo>
                    <a:lnTo>
                      <a:pt x="2329" y="754"/>
                    </a:lnTo>
                    <a:lnTo>
                      <a:pt x="2312" y="720"/>
                    </a:lnTo>
                    <a:lnTo>
                      <a:pt x="2279" y="704"/>
                    </a:lnTo>
                    <a:lnTo>
                      <a:pt x="2212" y="704"/>
                    </a:lnTo>
                    <a:lnTo>
                      <a:pt x="2178" y="720"/>
                    </a:lnTo>
                    <a:lnTo>
                      <a:pt x="2145" y="754"/>
                    </a:lnTo>
                    <a:lnTo>
                      <a:pt x="2145" y="804"/>
                    </a:lnTo>
                    <a:lnTo>
                      <a:pt x="2145" y="838"/>
                    </a:lnTo>
                    <a:lnTo>
                      <a:pt x="2195" y="1022"/>
                    </a:lnTo>
                    <a:lnTo>
                      <a:pt x="2229" y="1206"/>
                    </a:lnTo>
                    <a:lnTo>
                      <a:pt x="2212" y="1307"/>
                    </a:lnTo>
                    <a:lnTo>
                      <a:pt x="2195" y="1407"/>
                    </a:lnTo>
                    <a:lnTo>
                      <a:pt x="2145" y="1591"/>
                    </a:lnTo>
                    <a:lnTo>
                      <a:pt x="2044" y="1776"/>
                    </a:lnTo>
                    <a:lnTo>
                      <a:pt x="1927" y="1926"/>
                    </a:lnTo>
                    <a:lnTo>
                      <a:pt x="1776" y="2044"/>
                    </a:lnTo>
                    <a:lnTo>
                      <a:pt x="1609" y="2127"/>
                    </a:lnTo>
                    <a:lnTo>
                      <a:pt x="1424" y="2194"/>
                    </a:lnTo>
                    <a:lnTo>
                      <a:pt x="1324" y="2211"/>
                    </a:lnTo>
                    <a:lnTo>
                      <a:pt x="1106" y="2211"/>
                    </a:lnTo>
                    <a:lnTo>
                      <a:pt x="1006" y="2194"/>
                    </a:lnTo>
                    <a:lnTo>
                      <a:pt x="821" y="2127"/>
                    </a:lnTo>
                    <a:lnTo>
                      <a:pt x="654" y="2044"/>
                    </a:lnTo>
                    <a:lnTo>
                      <a:pt x="503" y="1926"/>
                    </a:lnTo>
                    <a:lnTo>
                      <a:pt x="386" y="1776"/>
                    </a:lnTo>
                    <a:lnTo>
                      <a:pt x="285" y="1591"/>
                    </a:lnTo>
                    <a:lnTo>
                      <a:pt x="235" y="1407"/>
                    </a:lnTo>
                    <a:lnTo>
                      <a:pt x="218" y="1307"/>
                    </a:lnTo>
                    <a:lnTo>
                      <a:pt x="202" y="1206"/>
                    </a:lnTo>
                    <a:lnTo>
                      <a:pt x="218" y="1106"/>
                    </a:lnTo>
                    <a:lnTo>
                      <a:pt x="235" y="1005"/>
                    </a:lnTo>
                    <a:lnTo>
                      <a:pt x="285" y="821"/>
                    </a:lnTo>
                    <a:lnTo>
                      <a:pt x="386" y="653"/>
                    </a:lnTo>
                    <a:lnTo>
                      <a:pt x="503" y="503"/>
                    </a:lnTo>
                    <a:lnTo>
                      <a:pt x="654" y="369"/>
                    </a:lnTo>
                    <a:lnTo>
                      <a:pt x="821" y="285"/>
                    </a:lnTo>
                    <a:lnTo>
                      <a:pt x="1006" y="218"/>
                    </a:lnTo>
                    <a:lnTo>
                      <a:pt x="1106" y="201"/>
                    </a:lnTo>
                    <a:lnTo>
                      <a:pt x="1223" y="201"/>
                    </a:lnTo>
                    <a:lnTo>
                      <a:pt x="1408" y="218"/>
                    </a:lnTo>
                    <a:lnTo>
                      <a:pt x="1592" y="268"/>
                    </a:lnTo>
                    <a:lnTo>
                      <a:pt x="1625" y="285"/>
                    </a:lnTo>
                    <a:lnTo>
                      <a:pt x="1659" y="268"/>
                    </a:lnTo>
                    <a:lnTo>
                      <a:pt x="1692" y="251"/>
                    </a:lnTo>
                    <a:lnTo>
                      <a:pt x="1726" y="218"/>
                    </a:lnTo>
                    <a:lnTo>
                      <a:pt x="1726" y="184"/>
                    </a:lnTo>
                    <a:lnTo>
                      <a:pt x="1726" y="134"/>
                    </a:lnTo>
                    <a:lnTo>
                      <a:pt x="1692" y="117"/>
                    </a:lnTo>
                    <a:lnTo>
                      <a:pt x="1659" y="84"/>
                    </a:lnTo>
                    <a:lnTo>
                      <a:pt x="1558" y="50"/>
                    </a:lnTo>
                    <a:lnTo>
                      <a:pt x="1441" y="17"/>
                    </a:lnTo>
                    <a:lnTo>
                      <a:pt x="1324"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26" name="Google Shape;3326;p228"/>
              <p:cNvSpPr/>
              <p:nvPr/>
            </p:nvSpPr>
            <p:spPr>
              <a:xfrm>
                <a:off x="1423650" y="3964075"/>
                <a:ext cx="32675" cy="32675"/>
              </a:xfrm>
              <a:custGeom>
                <a:avLst/>
                <a:gdLst/>
                <a:ahLst/>
                <a:cxnLst/>
                <a:rect l="l" t="t" r="r" b="b"/>
                <a:pathLst>
                  <a:path w="1307" h="1307" extrusionOk="0">
                    <a:moveTo>
                      <a:pt x="653" y="0"/>
                    </a:moveTo>
                    <a:lnTo>
                      <a:pt x="519" y="17"/>
                    </a:lnTo>
                    <a:lnTo>
                      <a:pt x="402" y="50"/>
                    </a:lnTo>
                    <a:lnTo>
                      <a:pt x="285" y="117"/>
                    </a:lnTo>
                    <a:lnTo>
                      <a:pt x="184" y="201"/>
                    </a:lnTo>
                    <a:lnTo>
                      <a:pt x="117" y="285"/>
                    </a:lnTo>
                    <a:lnTo>
                      <a:pt x="50" y="402"/>
                    </a:lnTo>
                    <a:lnTo>
                      <a:pt x="17" y="519"/>
                    </a:lnTo>
                    <a:lnTo>
                      <a:pt x="0" y="653"/>
                    </a:lnTo>
                    <a:lnTo>
                      <a:pt x="17" y="787"/>
                    </a:lnTo>
                    <a:lnTo>
                      <a:pt x="50" y="905"/>
                    </a:lnTo>
                    <a:lnTo>
                      <a:pt x="117" y="1022"/>
                    </a:lnTo>
                    <a:lnTo>
                      <a:pt x="184" y="1122"/>
                    </a:lnTo>
                    <a:lnTo>
                      <a:pt x="285" y="1206"/>
                    </a:lnTo>
                    <a:lnTo>
                      <a:pt x="402" y="1256"/>
                    </a:lnTo>
                    <a:lnTo>
                      <a:pt x="519" y="1290"/>
                    </a:lnTo>
                    <a:lnTo>
                      <a:pt x="653" y="1307"/>
                    </a:lnTo>
                    <a:lnTo>
                      <a:pt x="787" y="1290"/>
                    </a:lnTo>
                    <a:lnTo>
                      <a:pt x="905" y="1256"/>
                    </a:lnTo>
                    <a:lnTo>
                      <a:pt x="1022" y="1206"/>
                    </a:lnTo>
                    <a:lnTo>
                      <a:pt x="1122" y="1122"/>
                    </a:lnTo>
                    <a:lnTo>
                      <a:pt x="1190" y="1022"/>
                    </a:lnTo>
                    <a:lnTo>
                      <a:pt x="1257" y="905"/>
                    </a:lnTo>
                    <a:lnTo>
                      <a:pt x="1290" y="787"/>
                    </a:lnTo>
                    <a:lnTo>
                      <a:pt x="1307" y="653"/>
                    </a:lnTo>
                    <a:lnTo>
                      <a:pt x="1307" y="603"/>
                    </a:lnTo>
                    <a:lnTo>
                      <a:pt x="1290" y="553"/>
                    </a:lnTo>
                    <a:lnTo>
                      <a:pt x="1273" y="536"/>
                    </a:lnTo>
                    <a:lnTo>
                      <a:pt x="1240" y="519"/>
                    </a:lnTo>
                    <a:lnTo>
                      <a:pt x="1190" y="503"/>
                    </a:lnTo>
                    <a:lnTo>
                      <a:pt x="1156" y="519"/>
                    </a:lnTo>
                    <a:lnTo>
                      <a:pt x="1122" y="536"/>
                    </a:lnTo>
                    <a:lnTo>
                      <a:pt x="1106" y="570"/>
                    </a:lnTo>
                    <a:lnTo>
                      <a:pt x="1106" y="620"/>
                    </a:lnTo>
                    <a:lnTo>
                      <a:pt x="1106" y="653"/>
                    </a:lnTo>
                    <a:lnTo>
                      <a:pt x="1089" y="754"/>
                    </a:lnTo>
                    <a:lnTo>
                      <a:pt x="1072" y="838"/>
                    </a:lnTo>
                    <a:lnTo>
                      <a:pt x="1022" y="905"/>
                    </a:lnTo>
                    <a:lnTo>
                      <a:pt x="972" y="972"/>
                    </a:lnTo>
                    <a:lnTo>
                      <a:pt x="905" y="1039"/>
                    </a:lnTo>
                    <a:lnTo>
                      <a:pt x="821" y="1072"/>
                    </a:lnTo>
                    <a:lnTo>
                      <a:pt x="737" y="1106"/>
                    </a:lnTo>
                    <a:lnTo>
                      <a:pt x="570" y="1106"/>
                    </a:lnTo>
                    <a:lnTo>
                      <a:pt x="469" y="1072"/>
                    </a:lnTo>
                    <a:lnTo>
                      <a:pt x="402" y="1039"/>
                    </a:lnTo>
                    <a:lnTo>
                      <a:pt x="335" y="972"/>
                    </a:lnTo>
                    <a:lnTo>
                      <a:pt x="285" y="905"/>
                    </a:lnTo>
                    <a:lnTo>
                      <a:pt x="235" y="838"/>
                    </a:lnTo>
                    <a:lnTo>
                      <a:pt x="218" y="754"/>
                    </a:lnTo>
                    <a:lnTo>
                      <a:pt x="201" y="653"/>
                    </a:lnTo>
                    <a:lnTo>
                      <a:pt x="218" y="570"/>
                    </a:lnTo>
                    <a:lnTo>
                      <a:pt x="235" y="486"/>
                    </a:lnTo>
                    <a:lnTo>
                      <a:pt x="285" y="402"/>
                    </a:lnTo>
                    <a:lnTo>
                      <a:pt x="335" y="335"/>
                    </a:lnTo>
                    <a:lnTo>
                      <a:pt x="402" y="285"/>
                    </a:lnTo>
                    <a:lnTo>
                      <a:pt x="469" y="235"/>
                    </a:lnTo>
                    <a:lnTo>
                      <a:pt x="570" y="218"/>
                    </a:lnTo>
                    <a:lnTo>
                      <a:pt x="653" y="201"/>
                    </a:lnTo>
                    <a:lnTo>
                      <a:pt x="737" y="201"/>
                    </a:lnTo>
                    <a:lnTo>
                      <a:pt x="771" y="184"/>
                    </a:lnTo>
                    <a:lnTo>
                      <a:pt x="804" y="151"/>
                    </a:lnTo>
                    <a:lnTo>
                      <a:pt x="804" y="117"/>
                    </a:lnTo>
                    <a:lnTo>
                      <a:pt x="804" y="84"/>
                    </a:lnTo>
                    <a:lnTo>
                      <a:pt x="787" y="50"/>
                    </a:lnTo>
                    <a:lnTo>
                      <a:pt x="754" y="17"/>
                    </a:lnTo>
                    <a:lnTo>
                      <a:pt x="720"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27" name="Google Shape;3327;p228"/>
              <p:cNvSpPr/>
              <p:nvPr/>
            </p:nvSpPr>
            <p:spPr>
              <a:xfrm>
                <a:off x="1437450" y="3946475"/>
                <a:ext cx="36900" cy="37300"/>
              </a:xfrm>
              <a:custGeom>
                <a:avLst/>
                <a:gdLst/>
                <a:ahLst/>
                <a:cxnLst/>
                <a:rect l="l" t="t" r="r" b="b"/>
                <a:pathLst>
                  <a:path w="1476" h="1492" extrusionOk="0">
                    <a:moveTo>
                      <a:pt x="1375" y="1"/>
                    </a:moveTo>
                    <a:lnTo>
                      <a:pt x="1341" y="17"/>
                    </a:lnTo>
                    <a:lnTo>
                      <a:pt x="1308" y="34"/>
                    </a:lnTo>
                    <a:lnTo>
                      <a:pt x="18" y="1324"/>
                    </a:lnTo>
                    <a:lnTo>
                      <a:pt x="1" y="1357"/>
                    </a:lnTo>
                    <a:lnTo>
                      <a:pt x="1" y="1391"/>
                    </a:lnTo>
                    <a:lnTo>
                      <a:pt x="1" y="1424"/>
                    </a:lnTo>
                    <a:lnTo>
                      <a:pt x="18" y="1458"/>
                    </a:lnTo>
                    <a:lnTo>
                      <a:pt x="51" y="1491"/>
                    </a:lnTo>
                    <a:lnTo>
                      <a:pt x="135" y="1491"/>
                    </a:lnTo>
                    <a:lnTo>
                      <a:pt x="168" y="1458"/>
                    </a:lnTo>
                    <a:lnTo>
                      <a:pt x="1442" y="185"/>
                    </a:lnTo>
                    <a:lnTo>
                      <a:pt x="1475" y="151"/>
                    </a:lnTo>
                    <a:lnTo>
                      <a:pt x="1475" y="101"/>
                    </a:lnTo>
                    <a:lnTo>
                      <a:pt x="1475" y="68"/>
                    </a:lnTo>
                    <a:lnTo>
                      <a:pt x="1442" y="34"/>
                    </a:lnTo>
                    <a:lnTo>
                      <a:pt x="1408" y="17"/>
                    </a:lnTo>
                    <a:lnTo>
                      <a:pt x="137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28" name="Google Shape;3328;p228"/>
              <p:cNvSpPr/>
              <p:nvPr/>
            </p:nvSpPr>
            <p:spPr>
              <a:xfrm>
                <a:off x="1467200" y="3924275"/>
                <a:ext cx="28925" cy="28925"/>
              </a:xfrm>
              <a:custGeom>
                <a:avLst/>
                <a:gdLst/>
                <a:ahLst/>
                <a:cxnLst/>
                <a:rect l="l" t="t" r="r" b="b"/>
                <a:pathLst>
                  <a:path w="1157" h="1157" extrusionOk="0">
                    <a:moveTo>
                      <a:pt x="520" y="319"/>
                    </a:moveTo>
                    <a:lnTo>
                      <a:pt x="553" y="520"/>
                    </a:lnTo>
                    <a:lnTo>
                      <a:pt x="570" y="587"/>
                    </a:lnTo>
                    <a:lnTo>
                      <a:pt x="637" y="604"/>
                    </a:lnTo>
                    <a:lnTo>
                      <a:pt x="838" y="637"/>
                    </a:lnTo>
                    <a:lnTo>
                      <a:pt x="553" y="939"/>
                    </a:lnTo>
                    <a:lnTo>
                      <a:pt x="268" y="889"/>
                    </a:lnTo>
                    <a:lnTo>
                      <a:pt x="218" y="621"/>
                    </a:lnTo>
                    <a:lnTo>
                      <a:pt x="520" y="319"/>
                    </a:lnTo>
                    <a:close/>
                    <a:moveTo>
                      <a:pt x="553" y="1"/>
                    </a:moveTo>
                    <a:lnTo>
                      <a:pt x="503" y="34"/>
                    </a:lnTo>
                    <a:lnTo>
                      <a:pt x="34" y="503"/>
                    </a:lnTo>
                    <a:lnTo>
                      <a:pt x="17" y="554"/>
                    </a:lnTo>
                    <a:lnTo>
                      <a:pt x="0" y="604"/>
                    </a:lnTo>
                    <a:lnTo>
                      <a:pt x="67" y="1006"/>
                    </a:lnTo>
                    <a:lnTo>
                      <a:pt x="101" y="1056"/>
                    </a:lnTo>
                    <a:lnTo>
                      <a:pt x="151" y="1090"/>
                    </a:lnTo>
                    <a:lnTo>
                      <a:pt x="570" y="1157"/>
                    </a:lnTo>
                    <a:lnTo>
                      <a:pt x="587" y="1157"/>
                    </a:lnTo>
                    <a:lnTo>
                      <a:pt x="620" y="1140"/>
                    </a:lnTo>
                    <a:lnTo>
                      <a:pt x="654" y="1123"/>
                    </a:lnTo>
                    <a:lnTo>
                      <a:pt x="1123" y="654"/>
                    </a:lnTo>
                    <a:lnTo>
                      <a:pt x="1156" y="604"/>
                    </a:lnTo>
                    <a:lnTo>
                      <a:pt x="1156" y="554"/>
                    </a:lnTo>
                    <a:lnTo>
                      <a:pt x="1123" y="503"/>
                    </a:lnTo>
                    <a:lnTo>
                      <a:pt x="1072" y="487"/>
                    </a:lnTo>
                    <a:lnTo>
                      <a:pt x="737" y="420"/>
                    </a:lnTo>
                    <a:lnTo>
                      <a:pt x="687" y="85"/>
                    </a:lnTo>
                    <a:lnTo>
                      <a:pt x="654" y="34"/>
                    </a:lnTo>
                    <a:lnTo>
                      <a:pt x="603"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grpSp>
        <p:nvGrpSpPr>
          <p:cNvPr id="3329" name="Google Shape;3329;p228"/>
          <p:cNvGrpSpPr/>
          <p:nvPr/>
        </p:nvGrpSpPr>
        <p:grpSpPr>
          <a:xfrm>
            <a:off x="1413460" y="1594063"/>
            <a:ext cx="1436700" cy="1436700"/>
            <a:chOff x="1376522" y="1559551"/>
            <a:chExt cx="1436700" cy="1436700"/>
          </a:xfrm>
        </p:grpSpPr>
        <p:sp>
          <p:nvSpPr>
            <p:cNvPr id="3330" name="Google Shape;3330;p228"/>
            <p:cNvSpPr/>
            <p:nvPr/>
          </p:nvSpPr>
          <p:spPr>
            <a:xfrm>
              <a:off x="1376522" y="1559550"/>
              <a:ext cx="1436700" cy="1436700"/>
            </a:xfrm>
            <a:prstGeom prst="roundRect">
              <a:avLst>
                <a:gd name="adj" fmla="val 8546"/>
              </a:avLst>
            </a:prstGeom>
            <a:gradFill>
              <a:gsLst>
                <a:gs pos="0">
                  <a:srgbClr val="F20019"/>
                </a:gs>
                <a:gs pos="92000">
                  <a:schemeClr val="accent3"/>
                </a:gs>
                <a:gs pos="100000">
                  <a:srgbClr val="8B0033"/>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331" name="Google Shape;3331;p228"/>
            <p:cNvGrpSpPr/>
            <p:nvPr/>
          </p:nvGrpSpPr>
          <p:grpSpPr>
            <a:xfrm>
              <a:off x="1662045" y="1830283"/>
              <a:ext cx="865679" cy="895235"/>
              <a:chOff x="2949625" y="1046925"/>
              <a:chExt cx="98850" cy="102225"/>
            </a:xfrm>
          </p:grpSpPr>
          <p:sp>
            <p:nvSpPr>
              <p:cNvPr id="3332" name="Google Shape;3332;p228"/>
              <p:cNvSpPr/>
              <p:nvPr/>
            </p:nvSpPr>
            <p:spPr>
              <a:xfrm>
                <a:off x="2949625" y="1108075"/>
                <a:ext cx="15100" cy="34375"/>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33" name="Google Shape;3333;p228"/>
              <p:cNvSpPr/>
              <p:nvPr/>
            </p:nvSpPr>
            <p:spPr>
              <a:xfrm>
                <a:off x="2961775" y="1111850"/>
                <a:ext cx="86700" cy="37300"/>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34" name="Google Shape;3334;p228"/>
              <p:cNvSpPr/>
              <p:nvPr/>
            </p:nvSpPr>
            <p:spPr>
              <a:xfrm>
                <a:off x="2960925" y="1111000"/>
                <a:ext cx="58675" cy="2222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35" name="Google Shape;3335;p228"/>
              <p:cNvSpPr/>
              <p:nvPr/>
            </p:nvSpPr>
            <p:spPr>
              <a:xfrm>
                <a:off x="2974750" y="1046925"/>
                <a:ext cx="60325" cy="60350"/>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36" name="Google Shape;3336;p228"/>
              <p:cNvSpPr/>
              <p:nvPr/>
            </p:nvSpPr>
            <p:spPr>
              <a:xfrm>
                <a:off x="3002400" y="1060325"/>
                <a:ext cx="10075" cy="7150"/>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37" name="Google Shape;3337;p228"/>
              <p:cNvSpPr/>
              <p:nvPr/>
            </p:nvSpPr>
            <p:spPr>
              <a:xfrm>
                <a:off x="2997375" y="1083775"/>
                <a:ext cx="9650" cy="7150"/>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38" name="Google Shape;3338;p228"/>
              <p:cNvSpPr/>
              <p:nvPr/>
            </p:nvSpPr>
            <p:spPr>
              <a:xfrm>
                <a:off x="2996125" y="1060325"/>
                <a:ext cx="11325" cy="17625"/>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39" name="Google Shape;3339;p228"/>
              <p:cNvSpPr/>
              <p:nvPr/>
            </p:nvSpPr>
            <p:spPr>
              <a:xfrm>
                <a:off x="3002400" y="1072900"/>
                <a:ext cx="11750" cy="18025"/>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40" name="Google Shape;3340;p228"/>
              <p:cNvSpPr/>
              <p:nvPr/>
            </p:nvSpPr>
            <p:spPr>
              <a:xfrm>
                <a:off x="3001975" y="1085875"/>
                <a:ext cx="5050" cy="8400"/>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41" name="Google Shape;3341;p228"/>
              <p:cNvSpPr/>
              <p:nvPr/>
            </p:nvSpPr>
            <p:spPr>
              <a:xfrm>
                <a:off x="3001975" y="1056975"/>
                <a:ext cx="5050" cy="8400"/>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grpSp>
        <p:nvGrpSpPr>
          <p:cNvPr id="3342" name="Google Shape;3342;p228"/>
          <p:cNvGrpSpPr/>
          <p:nvPr/>
        </p:nvGrpSpPr>
        <p:grpSpPr>
          <a:xfrm>
            <a:off x="3924596" y="1594063"/>
            <a:ext cx="1436700" cy="1436700"/>
            <a:chOff x="3853646" y="1559551"/>
            <a:chExt cx="1436700" cy="1436700"/>
          </a:xfrm>
        </p:grpSpPr>
        <p:sp>
          <p:nvSpPr>
            <p:cNvPr id="3343" name="Google Shape;3343;p228"/>
            <p:cNvSpPr/>
            <p:nvPr/>
          </p:nvSpPr>
          <p:spPr>
            <a:xfrm>
              <a:off x="3853646" y="1559550"/>
              <a:ext cx="1436700" cy="1436700"/>
            </a:xfrm>
            <a:prstGeom prst="roundRect">
              <a:avLst>
                <a:gd name="adj" fmla="val 8546"/>
              </a:avLst>
            </a:prstGeom>
            <a:gradFill>
              <a:gsLst>
                <a:gs pos="0">
                  <a:srgbClr val="8A0034"/>
                </a:gs>
                <a:gs pos="67000">
                  <a:srgbClr val="53004A"/>
                </a:gs>
                <a:gs pos="100000">
                  <a:srgbClr val="3D005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344" name="Google Shape;3344;p228"/>
            <p:cNvGrpSpPr/>
            <p:nvPr/>
          </p:nvGrpSpPr>
          <p:grpSpPr>
            <a:xfrm>
              <a:off x="4137296" y="1843310"/>
              <a:ext cx="869401" cy="869182"/>
              <a:chOff x="3140175" y="667125"/>
              <a:chExt cx="99275" cy="99250"/>
            </a:xfrm>
          </p:grpSpPr>
          <p:sp>
            <p:nvSpPr>
              <p:cNvPr id="3345" name="Google Shape;3345;p228"/>
              <p:cNvSpPr/>
              <p:nvPr/>
            </p:nvSpPr>
            <p:spPr>
              <a:xfrm>
                <a:off x="3140175" y="679250"/>
                <a:ext cx="87125" cy="87125"/>
              </a:xfrm>
              <a:custGeom>
                <a:avLst/>
                <a:gdLst/>
                <a:ahLst/>
                <a:cxnLst/>
                <a:rect l="l" t="t" r="r" b="b"/>
                <a:pathLst>
                  <a:path w="3485" h="3485" extrusionOk="0">
                    <a:moveTo>
                      <a:pt x="2061" y="1"/>
                    </a:moveTo>
                    <a:lnTo>
                      <a:pt x="2027" y="18"/>
                    </a:lnTo>
                    <a:lnTo>
                      <a:pt x="1994" y="34"/>
                    </a:lnTo>
                    <a:lnTo>
                      <a:pt x="34" y="1994"/>
                    </a:lnTo>
                    <a:lnTo>
                      <a:pt x="17" y="2028"/>
                    </a:lnTo>
                    <a:lnTo>
                      <a:pt x="0" y="2061"/>
                    </a:lnTo>
                    <a:lnTo>
                      <a:pt x="17" y="2095"/>
                    </a:lnTo>
                    <a:lnTo>
                      <a:pt x="34" y="2128"/>
                    </a:lnTo>
                    <a:lnTo>
                      <a:pt x="1357" y="3451"/>
                    </a:lnTo>
                    <a:lnTo>
                      <a:pt x="1391" y="3485"/>
                    </a:lnTo>
                    <a:lnTo>
                      <a:pt x="1474" y="3485"/>
                    </a:lnTo>
                    <a:lnTo>
                      <a:pt x="1508" y="3451"/>
                    </a:lnTo>
                    <a:lnTo>
                      <a:pt x="3451" y="1508"/>
                    </a:lnTo>
                    <a:lnTo>
                      <a:pt x="3484" y="1475"/>
                    </a:lnTo>
                    <a:lnTo>
                      <a:pt x="3484" y="1425"/>
                    </a:lnTo>
                    <a:lnTo>
                      <a:pt x="3484" y="1391"/>
                    </a:lnTo>
                    <a:lnTo>
                      <a:pt x="3451" y="1358"/>
                    </a:lnTo>
                    <a:lnTo>
                      <a:pt x="3417" y="1341"/>
                    </a:lnTo>
                    <a:lnTo>
                      <a:pt x="3384" y="1324"/>
                    </a:lnTo>
                    <a:lnTo>
                      <a:pt x="3350" y="1341"/>
                    </a:lnTo>
                    <a:lnTo>
                      <a:pt x="3317" y="1358"/>
                    </a:lnTo>
                    <a:lnTo>
                      <a:pt x="1424" y="3250"/>
                    </a:lnTo>
                    <a:lnTo>
                      <a:pt x="252" y="2061"/>
                    </a:lnTo>
                    <a:lnTo>
                      <a:pt x="2128" y="185"/>
                    </a:lnTo>
                    <a:lnTo>
                      <a:pt x="2144" y="152"/>
                    </a:lnTo>
                    <a:lnTo>
                      <a:pt x="2161" y="101"/>
                    </a:lnTo>
                    <a:lnTo>
                      <a:pt x="2144" y="68"/>
                    </a:lnTo>
                    <a:lnTo>
                      <a:pt x="2128" y="34"/>
                    </a:lnTo>
                    <a:lnTo>
                      <a:pt x="2094" y="18"/>
                    </a:lnTo>
                    <a:lnTo>
                      <a:pt x="206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46" name="Google Shape;3346;p228"/>
              <p:cNvSpPr/>
              <p:nvPr/>
            </p:nvSpPr>
            <p:spPr>
              <a:xfrm>
                <a:off x="3190000" y="678850"/>
                <a:ext cx="38125" cy="38125"/>
              </a:xfrm>
              <a:custGeom>
                <a:avLst/>
                <a:gdLst/>
                <a:ahLst/>
                <a:cxnLst/>
                <a:rect l="l" t="t" r="r" b="b"/>
                <a:pathLst>
                  <a:path w="1525" h="1525" extrusionOk="0">
                    <a:moveTo>
                      <a:pt x="51" y="0"/>
                    </a:moveTo>
                    <a:lnTo>
                      <a:pt x="17" y="17"/>
                    </a:lnTo>
                    <a:lnTo>
                      <a:pt x="1" y="50"/>
                    </a:lnTo>
                    <a:lnTo>
                      <a:pt x="1" y="84"/>
                    </a:lnTo>
                    <a:lnTo>
                      <a:pt x="1" y="134"/>
                    </a:lnTo>
                    <a:lnTo>
                      <a:pt x="17" y="168"/>
                    </a:lnTo>
                    <a:lnTo>
                      <a:pt x="51" y="184"/>
                    </a:lnTo>
                    <a:lnTo>
                      <a:pt x="84" y="201"/>
                    </a:lnTo>
                    <a:lnTo>
                      <a:pt x="1290" y="235"/>
                    </a:lnTo>
                    <a:lnTo>
                      <a:pt x="1324" y="1424"/>
                    </a:lnTo>
                    <a:lnTo>
                      <a:pt x="1324" y="1457"/>
                    </a:lnTo>
                    <a:lnTo>
                      <a:pt x="1341" y="1491"/>
                    </a:lnTo>
                    <a:lnTo>
                      <a:pt x="1374" y="1508"/>
                    </a:lnTo>
                    <a:lnTo>
                      <a:pt x="1424" y="1524"/>
                    </a:lnTo>
                    <a:lnTo>
                      <a:pt x="1458" y="1508"/>
                    </a:lnTo>
                    <a:lnTo>
                      <a:pt x="1491" y="1491"/>
                    </a:lnTo>
                    <a:lnTo>
                      <a:pt x="1508" y="1457"/>
                    </a:lnTo>
                    <a:lnTo>
                      <a:pt x="1525" y="1424"/>
                    </a:lnTo>
                    <a:lnTo>
                      <a:pt x="1475" y="134"/>
                    </a:lnTo>
                    <a:lnTo>
                      <a:pt x="1475" y="84"/>
                    </a:lnTo>
                    <a:lnTo>
                      <a:pt x="1458" y="67"/>
                    </a:lnTo>
                    <a:lnTo>
                      <a:pt x="1424" y="34"/>
                    </a:lnTo>
                    <a:lnTo>
                      <a:pt x="1391" y="34"/>
                    </a:lnTo>
                    <a:lnTo>
                      <a:pt x="101"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47" name="Google Shape;3347;p228"/>
              <p:cNvSpPr/>
              <p:nvPr/>
            </p:nvSpPr>
            <p:spPr>
              <a:xfrm>
                <a:off x="3204250" y="667125"/>
                <a:ext cx="35200" cy="35600"/>
              </a:xfrm>
              <a:custGeom>
                <a:avLst/>
                <a:gdLst/>
                <a:ahLst/>
                <a:cxnLst/>
                <a:rect l="l" t="t" r="r" b="b"/>
                <a:pathLst>
                  <a:path w="1408" h="1424" extrusionOk="0">
                    <a:moveTo>
                      <a:pt x="704" y="0"/>
                    </a:moveTo>
                    <a:lnTo>
                      <a:pt x="570" y="17"/>
                    </a:lnTo>
                    <a:lnTo>
                      <a:pt x="436" y="50"/>
                    </a:lnTo>
                    <a:lnTo>
                      <a:pt x="302" y="117"/>
                    </a:lnTo>
                    <a:lnTo>
                      <a:pt x="201" y="218"/>
                    </a:lnTo>
                    <a:lnTo>
                      <a:pt x="134" y="285"/>
                    </a:lnTo>
                    <a:lnTo>
                      <a:pt x="67" y="369"/>
                    </a:lnTo>
                    <a:lnTo>
                      <a:pt x="34" y="469"/>
                    </a:lnTo>
                    <a:lnTo>
                      <a:pt x="0" y="570"/>
                    </a:lnTo>
                    <a:lnTo>
                      <a:pt x="0" y="603"/>
                    </a:lnTo>
                    <a:lnTo>
                      <a:pt x="17" y="637"/>
                    </a:lnTo>
                    <a:lnTo>
                      <a:pt x="50" y="670"/>
                    </a:lnTo>
                    <a:lnTo>
                      <a:pt x="84" y="687"/>
                    </a:lnTo>
                    <a:lnTo>
                      <a:pt x="117" y="687"/>
                    </a:lnTo>
                    <a:lnTo>
                      <a:pt x="151" y="670"/>
                    </a:lnTo>
                    <a:lnTo>
                      <a:pt x="184" y="637"/>
                    </a:lnTo>
                    <a:lnTo>
                      <a:pt x="201" y="603"/>
                    </a:lnTo>
                    <a:lnTo>
                      <a:pt x="218" y="536"/>
                    </a:lnTo>
                    <a:lnTo>
                      <a:pt x="251" y="469"/>
                    </a:lnTo>
                    <a:lnTo>
                      <a:pt x="285" y="419"/>
                    </a:lnTo>
                    <a:lnTo>
                      <a:pt x="335" y="352"/>
                    </a:lnTo>
                    <a:lnTo>
                      <a:pt x="419" y="285"/>
                    </a:lnTo>
                    <a:lnTo>
                      <a:pt x="503" y="251"/>
                    </a:lnTo>
                    <a:lnTo>
                      <a:pt x="603" y="218"/>
                    </a:lnTo>
                    <a:lnTo>
                      <a:pt x="704" y="201"/>
                    </a:lnTo>
                    <a:lnTo>
                      <a:pt x="787" y="218"/>
                    </a:lnTo>
                    <a:lnTo>
                      <a:pt x="888" y="251"/>
                    </a:lnTo>
                    <a:lnTo>
                      <a:pt x="972" y="285"/>
                    </a:lnTo>
                    <a:lnTo>
                      <a:pt x="1055" y="352"/>
                    </a:lnTo>
                    <a:lnTo>
                      <a:pt x="1122" y="436"/>
                    </a:lnTo>
                    <a:lnTo>
                      <a:pt x="1173" y="519"/>
                    </a:lnTo>
                    <a:lnTo>
                      <a:pt x="1189" y="620"/>
                    </a:lnTo>
                    <a:lnTo>
                      <a:pt x="1206" y="720"/>
                    </a:lnTo>
                    <a:lnTo>
                      <a:pt x="1189" y="804"/>
                    </a:lnTo>
                    <a:lnTo>
                      <a:pt x="1173" y="905"/>
                    </a:lnTo>
                    <a:lnTo>
                      <a:pt x="1122" y="988"/>
                    </a:lnTo>
                    <a:lnTo>
                      <a:pt x="1055" y="1072"/>
                    </a:lnTo>
                    <a:lnTo>
                      <a:pt x="972" y="1139"/>
                    </a:lnTo>
                    <a:lnTo>
                      <a:pt x="888" y="1189"/>
                    </a:lnTo>
                    <a:lnTo>
                      <a:pt x="787" y="1206"/>
                    </a:lnTo>
                    <a:lnTo>
                      <a:pt x="704" y="1223"/>
                    </a:lnTo>
                    <a:lnTo>
                      <a:pt x="603" y="1206"/>
                    </a:lnTo>
                    <a:lnTo>
                      <a:pt x="503" y="1189"/>
                    </a:lnTo>
                    <a:lnTo>
                      <a:pt x="419" y="1139"/>
                    </a:lnTo>
                    <a:lnTo>
                      <a:pt x="335" y="1072"/>
                    </a:lnTo>
                    <a:lnTo>
                      <a:pt x="302" y="1055"/>
                    </a:lnTo>
                    <a:lnTo>
                      <a:pt x="268" y="1039"/>
                    </a:lnTo>
                    <a:lnTo>
                      <a:pt x="235" y="1055"/>
                    </a:lnTo>
                    <a:lnTo>
                      <a:pt x="201" y="1072"/>
                    </a:lnTo>
                    <a:lnTo>
                      <a:pt x="168" y="1106"/>
                    </a:lnTo>
                    <a:lnTo>
                      <a:pt x="168" y="1139"/>
                    </a:lnTo>
                    <a:lnTo>
                      <a:pt x="168" y="1189"/>
                    </a:lnTo>
                    <a:lnTo>
                      <a:pt x="201" y="1223"/>
                    </a:lnTo>
                    <a:lnTo>
                      <a:pt x="302" y="1307"/>
                    </a:lnTo>
                    <a:lnTo>
                      <a:pt x="436" y="1374"/>
                    </a:lnTo>
                    <a:lnTo>
                      <a:pt x="570" y="1407"/>
                    </a:lnTo>
                    <a:lnTo>
                      <a:pt x="704" y="1424"/>
                    </a:lnTo>
                    <a:lnTo>
                      <a:pt x="838" y="1407"/>
                    </a:lnTo>
                    <a:lnTo>
                      <a:pt x="972" y="1374"/>
                    </a:lnTo>
                    <a:lnTo>
                      <a:pt x="1089" y="1307"/>
                    </a:lnTo>
                    <a:lnTo>
                      <a:pt x="1206" y="1223"/>
                    </a:lnTo>
                    <a:lnTo>
                      <a:pt x="1290" y="1106"/>
                    </a:lnTo>
                    <a:lnTo>
                      <a:pt x="1357" y="988"/>
                    </a:lnTo>
                    <a:lnTo>
                      <a:pt x="1390" y="854"/>
                    </a:lnTo>
                    <a:lnTo>
                      <a:pt x="1407" y="720"/>
                    </a:lnTo>
                    <a:lnTo>
                      <a:pt x="1390" y="586"/>
                    </a:lnTo>
                    <a:lnTo>
                      <a:pt x="1357" y="452"/>
                    </a:lnTo>
                    <a:lnTo>
                      <a:pt x="1290" y="318"/>
                    </a:lnTo>
                    <a:lnTo>
                      <a:pt x="1206" y="218"/>
                    </a:lnTo>
                    <a:lnTo>
                      <a:pt x="1089" y="117"/>
                    </a:lnTo>
                    <a:lnTo>
                      <a:pt x="972" y="50"/>
                    </a:lnTo>
                    <a:lnTo>
                      <a:pt x="838" y="17"/>
                    </a:lnTo>
                    <a:lnTo>
                      <a:pt x="704"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48" name="Google Shape;3348;p228"/>
              <p:cNvSpPr/>
              <p:nvPr/>
            </p:nvSpPr>
            <p:spPr>
              <a:xfrm>
                <a:off x="3190000" y="712350"/>
                <a:ext cx="6725" cy="9225"/>
              </a:xfrm>
              <a:custGeom>
                <a:avLst/>
                <a:gdLst/>
                <a:ahLst/>
                <a:cxnLst/>
                <a:rect l="l" t="t" r="r" b="b"/>
                <a:pathLst>
                  <a:path w="269" h="369" extrusionOk="0">
                    <a:moveTo>
                      <a:pt x="68" y="0"/>
                    </a:moveTo>
                    <a:lnTo>
                      <a:pt x="34" y="34"/>
                    </a:lnTo>
                    <a:lnTo>
                      <a:pt x="1" y="67"/>
                    </a:lnTo>
                    <a:lnTo>
                      <a:pt x="1" y="101"/>
                    </a:lnTo>
                    <a:lnTo>
                      <a:pt x="1" y="134"/>
                    </a:lnTo>
                    <a:lnTo>
                      <a:pt x="34" y="168"/>
                    </a:lnTo>
                    <a:lnTo>
                      <a:pt x="51" y="218"/>
                    </a:lnTo>
                    <a:lnTo>
                      <a:pt x="68" y="268"/>
                    </a:lnTo>
                    <a:lnTo>
                      <a:pt x="68" y="318"/>
                    </a:lnTo>
                    <a:lnTo>
                      <a:pt x="101" y="352"/>
                    </a:lnTo>
                    <a:lnTo>
                      <a:pt x="118" y="369"/>
                    </a:lnTo>
                    <a:lnTo>
                      <a:pt x="202" y="369"/>
                    </a:lnTo>
                    <a:lnTo>
                      <a:pt x="235" y="352"/>
                    </a:lnTo>
                    <a:lnTo>
                      <a:pt x="252" y="318"/>
                    </a:lnTo>
                    <a:lnTo>
                      <a:pt x="269" y="285"/>
                    </a:lnTo>
                    <a:lnTo>
                      <a:pt x="269" y="218"/>
                    </a:lnTo>
                    <a:lnTo>
                      <a:pt x="252" y="151"/>
                    </a:lnTo>
                    <a:lnTo>
                      <a:pt x="218" y="84"/>
                    </a:lnTo>
                    <a:lnTo>
                      <a:pt x="168" y="34"/>
                    </a:lnTo>
                    <a:lnTo>
                      <a:pt x="135"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49" name="Google Shape;3349;p228"/>
              <p:cNvSpPr/>
              <p:nvPr/>
            </p:nvSpPr>
            <p:spPr>
              <a:xfrm>
                <a:off x="3171150" y="724475"/>
                <a:ext cx="6725" cy="9250"/>
              </a:xfrm>
              <a:custGeom>
                <a:avLst/>
                <a:gdLst/>
                <a:ahLst/>
                <a:cxnLst/>
                <a:rect l="l" t="t" r="r" b="b"/>
                <a:pathLst>
                  <a:path w="269" h="370" extrusionOk="0">
                    <a:moveTo>
                      <a:pt x="68" y="1"/>
                    </a:moveTo>
                    <a:lnTo>
                      <a:pt x="34" y="18"/>
                    </a:lnTo>
                    <a:lnTo>
                      <a:pt x="18" y="51"/>
                    </a:lnTo>
                    <a:lnTo>
                      <a:pt x="1" y="85"/>
                    </a:lnTo>
                    <a:lnTo>
                      <a:pt x="18" y="152"/>
                    </a:lnTo>
                    <a:lnTo>
                      <a:pt x="34" y="219"/>
                    </a:lnTo>
                    <a:lnTo>
                      <a:pt x="68" y="286"/>
                    </a:lnTo>
                    <a:lnTo>
                      <a:pt x="101" y="336"/>
                    </a:lnTo>
                    <a:lnTo>
                      <a:pt x="135" y="369"/>
                    </a:lnTo>
                    <a:lnTo>
                      <a:pt x="219" y="369"/>
                    </a:lnTo>
                    <a:lnTo>
                      <a:pt x="252" y="336"/>
                    </a:lnTo>
                    <a:lnTo>
                      <a:pt x="269" y="302"/>
                    </a:lnTo>
                    <a:lnTo>
                      <a:pt x="269" y="269"/>
                    </a:lnTo>
                    <a:lnTo>
                      <a:pt x="269" y="235"/>
                    </a:lnTo>
                    <a:lnTo>
                      <a:pt x="252" y="202"/>
                    </a:lnTo>
                    <a:lnTo>
                      <a:pt x="219" y="152"/>
                    </a:lnTo>
                    <a:lnTo>
                      <a:pt x="202" y="101"/>
                    </a:lnTo>
                    <a:lnTo>
                      <a:pt x="202" y="51"/>
                    </a:lnTo>
                    <a:lnTo>
                      <a:pt x="185" y="18"/>
                    </a:lnTo>
                    <a:lnTo>
                      <a:pt x="15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50" name="Google Shape;3350;p228"/>
              <p:cNvSpPr/>
              <p:nvPr/>
            </p:nvSpPr>
            <p:spPr>
              <a:xfrm>
                <a:off x="3179950" y="710675"/>
                <a:ext cx="15100" cy="15100"/>
              </a:xfrm>
              <a:custGeom>
                <a:avLst/>
                <a:gdLst/>
                <a:ahLst/>
                <a:cxnLst/>
                <a:rect l="l" t="t" r="r" b="b"/>
                <a:pathLst>
                  <a:path w="604" h="604" extrusionOk="0">
                    <a:moveTo>
                      <a:pt x="269" y="0"/>
                    </a:moveTo>
                    <a:lnTo>
                      <a:pt x="202" y="17"/>
                    </a:lnTo>
                    <a:lnTo>
                      <a:pt x="151" y="50"/>
                    </a:lnTo>
                    <a:lnTo>
                      <a:pt x="101" y="101"/>
                    </a:lnTo>
                    <a:lnTo>
                      <a:pt x="51" y="151"/>
                    </a:lnTo>
                    <a:lnTo>
                      <a:pt x="17" y="201"/>
                    </a:lnTo>
                    <a:lnTo>
                      <a:pt x="1" y="268"/>
                    </a:lnTo>
                    <a:lnTo>
                      <a:pt x="1" y="335"/>
                    </a:lnTo>
                    <a:lnTo>
                      <a:pt x="1" y="402"/>
                    </a:lnTo>
                    <a:lnTo>
                      <a:pt x="17" y="452"/>
                    </a:lnTo>
                    <a:lnTo>
                      <a:pt x="51" y="519"/>
                    </a:lnTo>
                    <a:lnTo>
                      <a:pt x="101" y="570"/>
                    </a:lnTo>
                    <a:lnTo>
                      <a:pt x="135" y="586"/>
                    </a:lnTo>
                    <a:lnTo>
                      <a:pt x="168" y="603"/>
                    </a:lnTo>
                    <a:lnTo>
                      <a:pt x="202" y="586"/>
                    </a:lnTo>
                    <a:lnTo>
                      <a:pt x="235" y="570"/>
                    </a:lnTo>
                    <a:lnTo>
                      <a:pt x="269" y="536"/>
                    </a:lnTo>
                    <a:lnTo>
                      <a:pt x="269" y="503"/>
                    </a:lnTo>
                    <a:lnTo>
                      <a:pt x="269" y="469"/>
                    </a:lnTo>
                    <a:lnTo>
                      <a:pt x="235" y="436"/>
                    </a:lnTo>
                    <a:lnTo>
                      <a:pt x="202" y="385"/>
                    </a:lnTo>
                    <a:lnTo>
                      <a:pt x="202" y="335"/>
                    </a:lnTo>
                    <a:lnTo>
                      <a:pt x="202" y="285"/>
                    </a:lnTo>
                    <a:lnTo>
                      <a:pt x="235" y="235"/>
                    </a:lnTo>
                    <a:lnTo>
                      <a:pt x="285" y="218"/>
                    </a:lnTo>
                    <a:lnTo>
                      <a:pt x="336" y="201"/>
                    </a:lnTo>
                    <a:lnTo>
                      <a:pt x="386" y="218"/>
                    </a:lnTo>
                    <a:lnTo>
                      <a:pt x="436" y="235"/>
                    </a:lnTo>
                    <a:lnTo>
                      <a:pt x="470" y="268"/>
                    </a:lnTo>
                    <a:lnTo>
                      <a:pt x="537" y="268"/>
                    </a:lnTo>
                    <a:lnTo>
                      <a:pt x="570" y="235"/>
                    </a:lnTo>
                    <a:lnTo>
                      <a:pt x="587" y="201"/>
                    </a:lnTo>
                    <a:lnTo>
                      <a:pt x="604" y="168"/>
                    </a:lnTo>
                    <a:lnTo>
                      <a:pt x="587" y="134"/>
                    </a:lnTo>
                    <a:lnTo>
                      <a:pt x="570" y="101"/>
                    </a:lnTo>
                    <a:lnTo>
                      <a:pt x="520" y="50"/>
                    </a:lnTo>
                    <a:lnTo>
                      <a:pt x="470" y="17"/>
                    </a:lnTo>
                    <a:lnTo>
                      <a:pt x="403"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51" name="Google Shape;3351;p228"/>
              <p:cNvSpPr/>
              <p:nvPr/>
            </p:nvSpPr>
            <p:spPr>
              <a:xfrm>
                <a:off x="3173250" y="720725"/>
                <a:ext cx="15100" cy="15100"/>
              </a:xfrm>
              <a:custGeom>
                <a:avLst/>
                <a:gdLst/>
                <a:ahLst/>
                <a:cxnLst/>
                <a:rect l="l" t="t" r="r" b="b"/>
                <a:pathLst>
                  <a:path w="604" h="604" extrusionOk="0">
                    <a:moveTo>
                      <a:pt x="403" y="0"/>
                    </a:moveTo>
                    <a:lnTo>
                      <a:pt x="369" y="34"/>
                    </a:lnTo>
                    <a:lnTo>
                      <a:pt x="336" y="67"/>
                    </a:lnTo>
                    <a:lnTo>
                      <a:pt x="336" y="101"/>
                    </a:lnTo>
                    <a:lnTo>
                      <a:pt x="336" y="134"/>
                    </a:lnTo>
                    <a:lnTo>
                      <a:pt x="369" y="168"/>
                    </a:lnTo>
                    <a:lnTo>
                      <a:pt x="386" y="218"/>
                    </a:lnTo>
                    <a:lnTo>
                      <a:pt x="403" y="268"/>
                    </a:lnTo>
                    <a:lnTo>
                      <a:pt x="386" y="318"/>
                    </a:lnTo>
                    <a:lnTo>
                      <a:pt x="369" y="369"/>
                    </a:lnTo>
                    <a:lnTo>
                      <a:pt x="319" y="385"/>
                    </a:lnTo>
                    <a:lnTo>
                      <a:pt x="269" y="402"/>
                    </a:lnTo>
                    <a:lnTo>
                      <a:pt x="218" y="385"/>
                    </a:lnTo>
                    <a:lnTo>
                      <a:pt x="168" y="369"/>
                    </a:lnTo>
                    <a:lnTo>
                      <a:pt x="135" y="335"/>
                    </a:lnTo>
                    <a:lnTo>
                      <a:pt x="68" y="335"/>
                    </a:lnTo>
                    <a:lnTo>
                      <a:pt x="34" y="369"/>
                    </a:lnTo>
                    <a:lnTo>
                      <a:pt x="17" y="402"/>
                    </a:lnTo>
                    <a:lnTo>
                      <a:pt x="1" y="436"/>
                    </a:lnTo>
                    <a:lnTo>
                      <a:pt x="17" y="469"/>
                    </a:lnTo>
                    <a:lnTo>
                      <a:pt x="34" y="503"/>
                    </a:lnTo>
                    <a:lnTo>
                      <a:pt x="84" y="553"/>
                    </a:lnTo>
                    <a:lnTo>
                      <a:pt x="135" y="570"/>
                    </a:lnTo>
                    <a:lnTo>
                      <a:pt x="202" y="603"/>
                    </a:lnTo>
                    <a:lnTo>
                      <a:pt x="336" y="603"/>
                    </a:lnTo>
                    <a:lnTo>
                      <a:pt x="403" y="570"/>
                    </a:lnTo>
                    <a:lnTo>
                      <a:pt x="453" y="553"/>
                    </a:lnTo>
                    <a:lnTo>
                      <a:pt x="503" y="503"/>
                    </a:lnTo>
                    <a:lnTo>
                      <a:pt x="553" y="452"/>
                    </a:lnTo>
                    <a:lnTo>
                      <a:pt x="587" y="385"/>
                    </a:lnTo>
                    <a:lnTo>
                      <a:pt x="604" y="335"/>
                    </a:lnTo>
                    <a:lnTo>
                      <a:pt x="604" y="268"/>
                    </a:lnTo>
                    <a:lnTo>
                      <a:pt x="604" y="201"/>
                    </a:lnTo>
                    <a:lnTo>
                      <a:pt x="587" y="134"/>
                    </a:lnTo>
                    <a:lnTo>
                      <a:pt x="553" y="84"/>
                    </a:lnTo>
                    <a:lnTo>
                      <a:pt x="503" y="34"/>
                    </a:lnTo>
                    <a:lnTo>
                      <a:pt x="470"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52" name="Google Shape;3352;p228"/>
              <p:cNvSpPr/>
              <p:nvPr/>
            </p:nvSpPr>
            <p:spPr>
              <a:xfrm>
                <a:off x="3170750" y="728675"/>
                <a:ext cx="7125" cy="7150"/>
              </a:xfrm>
              <a:custGeom>
                <a:avLst/>
                <a:gdLst/>
                <a:ahLst/>
                <a:cxnLst/>
                <a:rect l="l" t="t" r="r" b="b"/>
                <a:pathLst>
                  <a:path w="285" h="286" extrusionOk="0">
                    <a:moveTo>
                      <a:pt x="151" y="0"/>
                    </a:moveTo>
                    <a:lnTo>
                      <a:pt x="117" y="34"/>
                    </a:lnTo>
                    <a:lnTo>
                      <a:pt x="34" y="118"/>
                    </a:lnTo>
                    <a:lnTo>
                      <a:pt x="17" y="151"/>
                    </a:lnTo>
                    <a:lnTo>
                      <a:pt x="0" y="185"/>
                    </a:lnTo>
                    <a:lnTo>
                      <a:pt x="17" y="218"/>
                    </a:lnTo>
                    <a:lnTo>
                      <a:pt x="34" y="252"/>
                    </a:lnTo>
                    <a:lnTo>
                      <a:pt x="67" y="285"/>
                    </a:lnTo>
                    <a:lnTo>
                      <a:pt x="151" y="285"/>
                    </a:lnTo>
                    <a:lnTo>
                      <a:pt x="184" y="252"/>
                    </a:lnTo>
                    <a:lnTo>
                      <a:pt x="268" y="168"/>
                    </a:lnTo>
                    <a:lnTo>
                      <a:pt x="285" y="134"/>
                    </a:lnTo>
                    <a:lnTo>
                      <a:pt x="285" y="101"/>
                    </a:lnTo>
                    <a:lnTo>
                      <a:pt x="285" y="67"/>
                    </a:lnTo>
                    <a:lnTo>
                      <a:pt x="268" y="34"/>
                    </a:lnTo>
                    <a:lnTo>
                      <a:pt x="235"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353" name="Google Shape;3353;p228"/>
              <p:cNvSpPr/>
              <p:nvPr/>
            </p:nvSpPr>
            <p:spPr>
              <a:xfrm>
                <a:off x="3189575" y="709825"/>
                <a:ext cx="7150" cy="7150"/>
              </a:xfrm>
              <a:custGeom>
                <a:avLst/>
                <a:gdLst/>
                <a:ahLst/>
                <a:cxnLst/>
                <a:rect l="l" t="t" r="r" b="b"/>
                <a:pathLst>
                  <a:path w="286" h="286" extrusionOk="0">
                    <a:moveTo>
                      <a:pt x="185" y="1"/>
                    </a:moveTo>
                    <a:lnTo>
                      <a:pt x="152" y="17"/>
                    </a:lnTo>
                    <a:lnTo>
                      <a:pt x="118" y="34"/>
                    </a:lnTo>
                    <a:lnTo>
                      <a:pt x="34" y="118"/>
                    </a:lnTo>
                    <a:lnTo>
                      <a:pt x="18" y="151"/>
                    </a:lnTo>
                    <a:lnTo>
                      <a:pt x="1" y="185"/>
                    </a:lnTo>
                    <a:lnTo>
                      <a:pt x="18" y="235"/>
                    </a:lnTo>
                    <a:lnTo>
                      <a:pt x="34" y="269"/>
                    </a:lnTo>
                    <a:lnTo>
                      <a:pt x="68" y="285"/>
                    </a:lnTo>
                    <a:lnTo>
                      <a:pt x="135" y="285"/>
                    </a:lnTo>
                    <a:lnTo>
                      <a:pt x="168" y="269"/>
                    </a:lnTo>
                    <a:lnTo>
                      <a:pt x="252" y="168"/>
                    </a:lnTo>
                    <a:lnTo>
                      <a:pt x="286" y="135"/>
                    </a:lnTo>
                    <a:lnTo>
                      <a:pt x="286" y="101"/>
                    </a:lnTo>
                    <a:lnTo>
                      <a:pt x="286" y="68"/>
                    </a:lnTo>
                    <a:lnTo>
                      <a:pt x="252" y="34"/>
                    </a:lnTo>
                    <a:lnTo>
                      <a:pt x="219" y="17"/>
                    </a:lnTo>
                    <a:lnTo>
                      <a:pt x="18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57"/>
        <p:cNvGrpSpPr/>
        <p:nvPr/>
      </p:nvGrpSpPr>
      <p:grpSpPr>
        <a:xfrm>
          <a:off x="0" y="0"/>
          <a:ext cx="0" cy="0"/>
          <a:chOff x="0" y="0"/>
          <a:chExt cx="0" cy="0"/>
        </a:xfrm>
      </p:grpSpPr>
      <p:sp>
        <p:nvSpPr>
          <p:cNvPr id="3358" name="Google Shape;3358;p229"/>
          <p:cNvSpPr txBox="1">
            <a:spLocks noGrp="1"/>
          </p:cNvSpPr>
          <p:nvPr>
            <p:ph type="title"/>
          </p:nvPr>
        </p:nvSpPr>
        <p:spPr>
          <a:xfrm>
            <a:off x="309269" y="314400"/>
            <a:ext cx="8508600" cy="448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Combination FSA covers…</a:t>
            </a:r>
            <a:endParaRPr/>
          </a:p>
        </p:txBody>
      </p:sp>
      <p:sp>
        <p:nvSpPr>
          <p:cNvPr id="3359" name="Google Shape;3359;p229"/>
          <p:cNvSpPr/>
          <p:nvPr/>
        </p:nvSpPr>
        <p:spPr>
          <a:xfrm>
            <a:off x="4253753" y="1046883"/>
            <a:ext cx="3658800" cy="3658800"/>
          </a:xfrm>
          <a:prstGeom prst="ellipse">
            <a:avLst/>
          </a:prstGeom>
          <a:noFill/>
          <a:ln w="24525" cap="flat" cmpd="sng">
            <a:solidFill>
              <a:schemeClr val="accent4"/>
            </a:solidFill>
            <a:prstDash val="solid"/>
            <a:round/>
            <a:headEnd type="none" w="sm" len="sm"/>
            <a:tailEnd type="none" w="sm" len="sm"/>
          </a:ln>
        </p:spPr>
        <p:txBody>
          <a:bodyPr spcFirstLastPara="1" wrap="square" lIns="88300" tIns="44125" rIns="88300" bIns="44125" anchor="ctr" anchorCtr="0">
            <a:noAutofit/>
          </a:bodyPr>
          <a:lstStyle/>
          <a:p>
            <a:pPr marL="0" marR="0" lvl="0" indent="0" algn="ctr" rtl="0">
              <a:lnSpc>
                <a:spcPct val="100000"/>
              </a:lnSpc>
              <a:spcBef>
                <a:spcPts val="0"/>
              </a:spcBef>
              <a:spcAft>
                <a:spcPts val="0"/>
              </a:spcAft>
              <a:buClr>
                <a:srgbClr val="000000"/>
              </a:buClr>
              <a:buSzPts val="1810"/>
              <a:buFont typeface="Arial"/>
              <a:buNone/>
            </a:pPr>
            <a:endParaRPr sz="1810" b="0" i="0" u="none" strike="noStrike" cap="none">
              <a:solidFill>
                <a:srgbClr val="FFFFFF"/>
              </a:solidFill>
              <a:latin typeface="Arial"/>
              <a:ea typeface="Arial"/>
              <a:cs typeface="Arial"/>
              <a:sym typeface="Arial"/>
            </a:endParaRPr>
          </a:p>
        </p:txBody>
      </p:sp>
      <p:cxnSp>
        <p:nvCxnSpPr>
          <p:cNvPr id="3360" name="Google Shape;3360;p229"/>
          <p:cNvCxnSpPr/>
          <p:nvPr/>
        </p:nvCxnSpPr>
        <p:spPr>
          <a:xfrm>
            <a:off x="6097544" y="833648"/>
            <a:ext cx="0" cy="4078500"/>
          </a:xfrm>
          <a:prstGeom prst="straightConnector1">
            <a:avLst/>
          </a:prstGeom>
          <a:noFill/>
          <a:ln w="20225" cap="flat" cmpd="sng">
            <a:solidFill>
              <a:schemeClr val="accent2"/>
            </a:solidFill>
            <a:prstDash val="solid"/>
            <a:round/>
            <a:headEnd type="none" w="sm" len="sm"/>
            <a:tailEnd type="none" w="sm" len="sm"/>
          </a:ln>
        </p:spPr>
      </p:cxnSp>
      <p:sp>
        <p:nvSpPr>
          <p:cNvPr id="3361" name="Google Shape;3361;p229"/>
          <p:cNvSpPr/>
          <p:nvPr/>
        </p:nvSpPr>
        <p:spPr>
          <a:xfrm>
            <a:off x="5009336" y="4184069"/>
            <a:ext cx="751500" cy="734700"/>
          </a:xfrm>
          <a:prstGeom prst="ellipse">
            <a:avLst/>
          </a:prstGeom>
          <a:solidFill>
            <a:schemeClr val="lt1"/>
          </a:solidFill>
          <a:ln>
            <a:noFill/>
          </a:ln>
          <a:effectLst>
            <a:outerShdw blurRad="363731" dist="121244" dir="5400000" algn="bl" rotWithShape="0">
              <a:schemeClr val="lt2">
                <a:alpha val="48240"/>
              </a:schemeClr>
            </a:outerShdw>
          </a:effectLst>
        </p:spPr>
        <p:txBody>
          <a:bodyPr spcFirstLastPara="1" wrap="square" lIns="96950" tIns="96950" rIns="96950" bIns="96950" anchor="ctr" anchorCtr="0">
            <a:noAutofit/>
          </a:bodyPr>
          <a:lstStyle/>
          <a:p>
            <a:pPr marL="387877" marR="193938" lvl="0" indent="0" algn="l" rtl="0">
              <a:lnSpc>
                <a:spcPct val="115000"/>
              </a:lnSpc>
              <a:spcBef>
                <a:spcPts val="0"/>
              </a:spcBef>
              <a:spcAft>
                <a:spcPts val="0"/>
              </a:spcAft>
              <a:buClr>
                <a:srgbClr val="000000"/>
              </a:buClr>
              <a:buSzPts val="1061"/>
              <a:buFont typeface="Arial"/>
              <a:buNone/>
            </a:pPr>
            <a:endParaRPr sz="1061" b="1" i="0" u="none" strike="noStrike" cap="none">
              <a:solidFill>
                <a:srgbClr val="D02030"/>
              </a:solidFill>
              <a:latin typeface="Inter Medium"/>
              <a:ea typeface="Inter Medium"/>
              <a:cs typeface="Inter Medium"/>
              <a:sym typeface="Inter Medium"/>
            </a:endParaRPr>
          </a:p>
        </p:txBody>
      </p:sp>
      <p:sp>
        <p:nvSpPr>
          <p:cNvPr id="3362" name="Google Shape;3362;p229"/>
          <p:cNvSpPr/>
          <p:nvPr/>
        </p:nvSpPr>
        <p:spPr>
          <a:xfrm>
            <a:off x="4109698" y="3566999"/>
            <a:ext cx="751500" cy="734700"/>
          </a:xfrm>
          <a:prstGeom prst="ellipse">
            <a:avLst/>
          </a:prstGeom>
          <a:solidFill>
            <a:schemeClr val="lt1"/>
          </a:solidFill>
          <a:ln>
            <a:noFill/>
          </a:ln>
          <a:effectLst>
            <a:outerShdw blurRad="363731" dist="121244" dir="5400000" algn="bl" rotWithShape="0">
              <a:schemeClr val="lt2">
                <a:alpha val="48240"/>
              </a:schemeClr>
            </a:outerShdw>
          </a:effectLst>
        </p:spPr>
        <p:txBody>
          <a:bodyPr spcFirstLastPara="1" wrap="square" lIns="96950" tIns="96950" rIns="96950" bIns="96950" anchor="ctr" anchorCtr="0">
            <a:noAutofit/>
          </a:bodyPr>
          <a:lstStyle/>
          <a:p>
            <a:pPr marL="387877" marR="193938" lvl="0" indent="0" algn="l" rtl="0">
              <a:lnSpc>
                <a:spcPct val="115000"/>
              </a:lnSpc>
              <a:spcBef>
                <a:spcPts val="0"/>
              </a:spcBef>
              <a:spcAft>
                <a:spcPts val="0"/>
              </a:spcAft>
              <a:buClr>
                <a:srgbClr val="000000"/>
              </a:buClr>
              <a:buSzPts val="1061"/>
              <a:buFont typeface="Arial"/>
              <a:buNone/>
            </a:pPr>
            <a:endParaRPr sz="1061" b="1" i="0" u="none" strike="noStrike" cap="none">
              <a:solidFill>
                <a:srgbClr val="D02030"/>
              </a:solidFill>
              <a:latin typeface="Inter Medium"/>
              <a:ea typeface="Inter Medium"/>
              <a:cs typeface="Inter Medium"/>
              <a:sym typeface="Inter Medium"/>
            </a:endParaRPr>
          </a:p>
        </p:txBody>
      </p:sp>
      <p:sp>
        <p:nvSpPr>
          <p:cNvPr id="3363" name="Google Shape;3363;p229"/>
          <p:cNvSpPr/>
          <p:nvPr/>
        </p:nvSpPr>
        <p:spPr>
          <a:xfrm>
            <a:off x="6987583" y="1211890"/>
            <a:ext cx="751500" cy="734700"/>
          </a:xfrm>
          <a:prstGeom prst="ellipse">
            <a:avLst/>
          </a:prstGeom>
          <a:solidFill>
            <a:schemeClr val="accent2"/>
          </a:solidFill>
          <a:ln>
            <a:noFill/>
          </a:ln>
          <a:effectLst>
            <a:outerShdw blurRad="363731" dist="121244" dir="5400000" algn="bl" rotWithShape="0">
              <a:schemeClr val="lt2">
                <a:alpha val="48240"/>
              </a:schemeClr>
            </a:outerShdw>
          </a:effectLst>
        </p:spPr>
        <p:txBody>
          <a:bodyPr spcFirstLastPara="1" wrap="square" lIns="96950" tIns="96950" rIns="96950" bIns="96950" anchor="ctr" anchorCtr="0">
            <a:noAutofit/>
          </a:bodyPr>
          <a:lstStyle/>
          <a:p>
            <a:pPr marL="387877" marR="193938" lvl="0" indent="0" algn="l" rtl="0">
              <a:lnSpc>
                <a:spcPct val="115000"/>
              </a:lnSpc>
              <a:spcBef>
                <a:spcPts val="0"/>
              </a:spcBef>
              <a:spcAft>
                <a:spcPts val="0"/>
              </a:spcAft>
              <a:buClr>
                <a:srgbClr val="000000"/>
              </a:buClr>
              <a:buSzPts val="1061"/>
              <a:buFont typeface="Arial"/>
              <a:buNone/>
            </a:pPr>
            <a:endParaRPr sz="1061" b="1" i="0" u="none" strike="noStrike" cap="none">
              <a:solidFill>
                <a:srgbClr val="D02030"/>
              </a:solidFill>
              <a:latin typeface="Inter Medium"/>
              <a:ea typeface="Inter Medium"/>
              <a:cs typeface="Inter Medium"/>
              <a:sym typeface="Inter Medium"/>
            </a:endParaRPr>
          </a:p>
        </p:txBody>
      </p:sp>
      <p:sp>
        <p:nvSpPr>
          <p:cNvPr id="3364" name="Google Shape;3364;p229"/>
          <p:cNvSpPr/>
          <p:nvPr/>
        </p:nvSpPr>
        <p:spPr>
          <a:xfrm>
            <a:off x="3840685" y="2510788"/>
            <a:ext cx="751500" cy="734700"/>
          </a:xfrm>
          <a:prstGeom prst="ellipse">
            <a:avLst/>
          </a:prstGeom>
          <a:solidFill>
            <a:schemeClr val="lt1"/>
          </a:solidFill>
          <a:ln>
            <a:noFill/>
          </a:ln>
          <a:effectLst>
            <a:outerShdw blurRad="363731" dist="121244" dir="5400000" algn="bl" rotWithShape="0">
              <a:schemeClr val="lt2">
                <a:alpha val="48240"/>
              </a:schemeClr>
            </a:outerShdw>
          </a:effectLst>
        </p:spPr>
        <p:txBody>
          <a:bodyPr spcFirstLastPara="1" wrap="square" lIns="96950" tIns="96950" rIns="96950" bIns="96950" anchor="ctr" anchorCtr="0">
            <a:noAutofit/>
          </a:bodyPr>
          <a:lstStyle/>
          <a:p>
            <a:pPr marL="387877" marR="193938" lvl="0" indent="0" algn="l" rtl="0">
              <a:lnSpc>
                <a:spcPct val="115000"/>
              </a:lnSpc>
              <a:spcBef>
                <a:spcPts val="0"/>
              </a:spcBef>
              <a:spcAft>
                <a:spcPts val="0"/>
              </a:spcAft>
              <a:buClr>
                <a:srgbClr val="000000"/>
              </a:buClr>
              <a:buSzPts val="1061"/>
              <a:buFont typeface="Arial"/>
              <a:buNone/>
            </a:pPr>
            <a:endParaRPr sz="1061" b="1" i="0" u="none" strike="noStrike" cap="none">
              <a:solidFill>
                <a:srgbClr val="D02030"/>
              </a:solidFill>
              <a:latin typeface="Inter Medium"/>
              <a:ea typeface="Inter Medium"/>
              <a:cs typeface="Inter Medium"/>
              <a:sym typeface="Inter Medium"/>
            </a:endParaRPr>
          </a:p>
        </p:txBody>
      </p:sp>
      <p:grpSp>
        <p:nvGrpSpPr>
          <p:cNvPr id="3365" name="Google Shape;3365;p229"/>
          <p:cNvGrpSpPr/>
          <p:nvPr/>
        </p:nvGrpSpPr>
        <p:grpSpPr>
          <a:xfrm>
            <a:off x="4315131" y="3780162"/>
            <a:ext cx="355877" cy="308885"/>
            <a:chOff x="2949200" y="3164650"/>
            <a:chExt cx="98450" cy="85450"/>
          </a:xfrm>
        </p:grpSpPr>
        <p:sp>
          <p:nvSpPr>
            <p:cNvPr id="3366" name="Google Shape;3366;p229"/>
            <p:cNvSpPr/>
            <p:nvPr/>
          </p:nvSpPr>
          <p:spPr>
            <a:xfrm>
              <a:off x="3026275" y="3232900"/>
              <a:ext cx="17175" cy="17200"/>
            </a:xfrm>
            <a:custGeom>
              <a:avLst/>
              <a:gdLst/>
              <a:ahLst/>
              <a:cxnLst/>
              <a:rect l="l" t="t" r="r" b="b"/>
              <a:pathLst>
                <a:path w="687" h="688" extrusionOk="0">
                  <a:moveTo>
                    <a:pt x="553" y="0"/>
                  </a:moveTo>
                  <a:lnTo>
                    <a:pt x="519" y="17"/>
                  </a:lnTo>
                  <a:lnTo>
                    <a:pt x="486" y="51"/>
                  </a:lnTo>
                  <a:lnTo>
                    <a:pt x="486" y="101"/>
                  </a:lnTo>
                  <a:lnTo>
                    <a:pt x="486" y="486"/>
                  </a:lnTo>
                  <a:lnTo>
                    <a:pt x="67" y="486"/>
                  </a:lnTo>
                  <a:lnTo>
                    <a:pt x="34" y="520"/>
                  </a:lnTo>
                  <a:lnTo>
                    <a:pt x="0" y="553"/>
                  </a:lnTo>
                  <a:lnTo>
                    <a:pt x="0" y="587"/>
                  </a:lnTo>
                  <a:lnTo>
                    <a:pt x="0" y="620"/>
                  </a:lnTo>
                  <a:lnTo>
                    <a:pt x="34" y="654"/>
                  </a:lnTo>
                  <a:lnTo>
                    <a:pt x="67" y="687"/>
                  </a:lnTo>
                  <a:lnTo>
                    <a:pt x="620" y="687"/>
                  </a:lnTo>
                  <a:lnTo>
                    <a:pt x="653" y="654"/>
                  </a:lnTo>
                  <a:lnTo>
                    <a:pt x="670" y="620"/>
                  </a:lnTo>
                  <a:lnTo>
                    <a:pt x="687" y="587"/>
                  </a:lnTo>
                  <a:lnTo>
                    <a:pt x="687" y="101"/>
                  </a:lnTo>
                  <a:lnTo>
                    <a:pt x="670" y="51"/>
                  </a:lnTo>
                  <a:lnTo>
                    <a:pt x="653" y="17"/>
                  </a:lnTo>
                  <a:lnTo>
                    <a:pt x="620" y="0"/>
                  </a:lnTo>
                  <a:close/>
                </a:path>
              </a:pathLst>
            </a:custGeom>
            <a:solidFill>
              <a:schemeClr val="accent2"/>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67" name="Google Shape;3367;p229"/>
            <p:cNvSpPr/>
            <p:nvPr/>
          </p:nvSpPr>
          <p:spPr>
            <a:xfrm>
              <a:off x="3026275" y="3164650"/>
              <a:ext cx="17175" cy="17175"/>
            </a:xfrm>
            <a:custGeom>
              <a:avLst/>
              <a:gdLst/>
              <a:ahLst/>
              <a:cxnLst/>
              <a:rect l="l" t="t" r="r" b="b"/>
              <a:pathLst>
                <a:path w="687" h="687" extrusionOk="0">
                  <a:moveTo>
                    <a:pt x="101" y="0"/>
                  </a:moveTo>
                  <a:lnTo>
                    <a:pt x="67" y="17"/>
                  </a:lnTo>
                  <a:lnTo>
                    <a:pt x="34" y="34"/>
                  </a:lnTo>
                  <a:lnTo>
                    <a:pt x="0" y="67"/>
                  </a:lnTo>
                  <a:lnTo>
                    <a:pt x="0" y="101"/>
                  </a:lnTo>
                  <a:lnTo>
                    <a:pt x="0" y="151"/>
                  </a:lnTo>
                  <a:lnTo>
                    <a:pt x="34" y="184"/>
                  </a:lnTo>
                  <a:lnTo>
                    <a:pt x="67" y="201"/>
                  </a:lnTo>
                  <a:lnTo>
                    <a:pt x="486" y="201"/>
                  </a:lnTo>
                  <a:lnTo>
                    <a:pt x="486" y="586"/>
                  </a:lnTo>
                  <a:lnTo>
                    <a:pt x="486" y="637"/>
                  </a:lnTo>
                  <a:lnTo>
                    <a:pt x="519" y="670"/>
                  </a:lnTo>
                  <a:lnTo>
                    <a:pt x="553" y="687"/>
                  </a:lnTo>
                  <a:lnTo>
                    <a:pt x="620" y="687"/>
                  </a:lnTo>
                  <a:lnTo>
                    <a:pt x="653" y="670"/>
                  </a:lnTo>
                  <a:lnTo>
                    <a:pt x="670" y="637"/>
                  </a:lnTo>
                  <a:lnTo>
                    <a:pt x="687" y="586"/>
                  </a:lnTo>
                  <a:lnTo>
                    <a:pt x="687" y="101"/>
                  </a:lnTo>
                  <a:lnTo>
                    <a:pt x="670" y="67"/>
                  </a:lnTo>
                  <a:lnTo>
                    <a:pt x="653" y="34"/>
                  </a:lnTo>
                  <a:lnTo>
                    <a:pt x="620" y="17"/>
                  </a:lnTo>
                  <a:lnTo>
                    <a:pt x="586" y="0"/>
                  </a:lnTo>
                  <a:close/>
                </a:path>
              </a:pathLst>
            </a:custGeom>
            <a:solidFill>
              <a:schemeClr val="accent2"/>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68" name="Google Shape;3368;p229"/>
            <p:cNvSpPr/>
            <p:nvPr/>
          </p:nvSpPr>
          <p:spPr>
            <a:xfrm>
              <a:off x="2954225" y="3164650"/>
              <a:ext cx="17200" cy="17175"/>
            </a:xfrm>
            <a:custGeom>
              <a:avLst/>
              <a:gdLst/>
              <a:ahLst/>
              <a:cxnLst/>
              <a:rect l="l" t="t" r="r" b="b"/>
              <a:pathLst>
                <a:path w="688" h="687" extrusionOk="0">
                  <a:moveTo>
                    <a:pt x="101" y="0"/>
                  </a:moveTo>
                  <a:lnTo>
                    <a:pt x="68" y="17"/>
                  </a:lnTo>
                  <a:lnTo>
                    <a:pt x="34" y="34"/>
                  </a:lnTo>
                  <a:lnTo>
                    <a:pt x="1" y="67"/>
                  </a:lnTo>
                  <a:lnTo>
                    <a:pt x="1" y="101"/>
                  </a:lnTo>
                  <a:lnTo>
                    <a:pt x="1" y="586"/>
                  </a:lnTo>
                  <a:lnTo>
                    <a:pt x="1" y="637"/>
                  </a:lnTo>
                  <a:lnTo>
                    <a:pt x="34" y="670"/>
                  </a:lnTo>
                  <a:lnTo>
                    <a:pt x="68" y="687"/>
                  </a:lnTo>
                  <a:lnTo>
                    <a:pt x="135" y="687"/>
                  </a:lnTo>
                  <a:lnTo>
                    <a:pt x="168" y="670"/>
                  </a:lnTo>
                  <a:lnTo>
                    <a:pt x="202" y="637"/>
                  </a:lnTo>
                  <a:lnTo>
                    <a:pt x="202" y="586"/>
                  </a:lnTo>
                  <a:lnTo>
                    <a:pt x="202" y="201"/>
                  </a:lnTo>
                  <a:lnTo>
                    <a:pt x="621" y="201"/>
                  </a:lnTo>
                  <a:lnTo>
                    <a:pt x="654" y="184"/>
                  </a:lnTo>
                  <a:lnTo>
                    <a:pt x="688" y="151"/>
                  </a:lnTo>
                  <a:lnTo>
                    <a:pt x="688" y="101"/>
                  </a:lnTo>
                  <a:lnTo>
                    <a:pt x="688" y="67"/>
                  </a:lnTo>
                  <a:lnTo>
                    <a:pt x="654" y="34"/>
                  </a:lnTo>
                  <a:lnTo>
                    <a:pt x="621" y="17"/>
                  </a:lnTo>
                  <a:lnTo>
                    <a:pt x="587" y="0"/>
                  </a:lnTo>
                  <a:close/>
                </a:path>
              </a:pathLst>
            </a:custGeom>
            <a:solidFill>
              <a:schemeClr val="accent2"/>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69" name="Google Shape;3369;p229"/>
            <p:cNvSpPr/>
            <p:nvPr/>
          </p:nvSpPr>
          <p:spPr>
            <a:xfrm>
              <a:off x="2954225" y="3232900"/>
              <a:ext cx="17200" cy="17200"/>
            </a:xfrm>
            <a:custGeom>
              <a:avLst/>
              <a:gdLst/>
              <a:ahLst/>
              <a:cxnLst/>
              <a:rect l="l" t="t" r="r" b="b"/>
              <a:pathLst>
                <a:path w="688" h="688" extrusionOk="0">
                  <a:moveTo>
                    <a:pt x="68" y="0"/>
                  </a:moveTo>
                  <a:lnTo>
                    <a:pt x="34" y="17"/>
                  </a:lnTo>
                  <a:lnTo>
                    <a:pt x="1" y="51"/>
                  </a:lnTo>
                  <a:lnTo>
                    <a:pt x="1" y="101"/>
                  </a:lnTo>
                  <a:lnTo>
                    <a:pt x="1" y="587"/>
                  </a:lnTo>
                  <a:lnTo>
                    <a:pt x="1" y="620"/>
                  </a:lnTo>
                  <a:lnTo>
                    <a:pt x="34" y="654"/>
                  </a:lnTo>
                  <a:lnTo>
                    <a:pt x="68" y="687"/>
                  </a:lnTo>
                  <a:lnTo>
                    <a:pt x="621" y="687"/>
                  </a:lnTo>
                  <a:lnTo>
                    <a:pt x="654" y="654"/>
                  </a:lnTo>
                  <a:lnTo>
                    <a:pt x="688" y="620"/>
                  </a:lnTo>
                  <a:lnTo>
                    <a:pt x="688" y="587"/>
                  </a:lnTo>
                  <a:lnTo>
                    <a:pt x="688" y="553"/>
                  </a:lnTo>
                  <a:lnTo>
                    <a:pt x="654" y="520"/>
                  </a:lnTo>
                  <a:lnTo>
                    <a:pt x="621" y="486"/>
                  </a:lnTo>
                  <a:lnTo>
                    <a:pt x="202" y="486"/>
                  </a:lnTo>
                  <a:lnTo>
                    <a:pt x="202" y="101"/>
                  </a:lnTo>
                  <a:lnTo>
                    <a:pt x="202" y="51"/>
                  </a:lnTo>
                  <a:lnTo>
                    <a:pt x="168" y="17"/>
                  </a:lnTo>
                  <a:lnTo>
                    <a:pt x="135" y="0"/>
                  </a:lnTo>
                  <a:close/>
                </a:path>
              </a:pathLst>
            </a:custGeom>
            <a:solidFill>
              <a:schemeClr val="accent2"/>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70" name="Google Shape;3370;p229"/>
            <p:cNvSpPr/>
            <p:nvPr/>
          </p:nvSpPr>
          <p:spPr>
            <a:xfrm>
              <a:off x="2970150" y="3178875"/>
              <a:ext cx="56975" cy="56975"/>
            </a:xfrm>
            <a:custGeom>
              <a:avLst/>
              <a:gdLst/>
              <a:ahLst/>
              <a:cxnLst/>
              <a:rect l="l" t="t" r="r" b="b"/>
              <a:pathLst>
                <a:path w="2279" h="2279" extrusionOk="0">
                  <a:moveTo>
                    <a:pt x="1140" y="202"/>
                  </a:moveTo>
                  <a:lnTo>
                    <a:pt x="1324" y="218"/>
                  </a:lnTo>
                  <a:lnTo>
                    <a:pt x="1508" y="285"/>
                  </a:lnTo>
                  <a:lnTo>
                    <a:pt x="1659" y="369"/>
                  </a:lnTo>
                  <a:lnTo>
                    <a:pt x="1793" y="486"/>
                  </a:lnTo>
                  <a:lnTo>
                    <a:pt x="1910" y="620"/>
                  </a:lnTo>
                  <a:lnTo>
                    <a:pt x="1994" y="771"/>
                  </a:lnTo>
                  <a:lnTo>
                    <a:pt x="2044" y="955"/>
                  </a:lnTo>
                  <a:lnTo>
                    <a:pt x="2078" y="1140"/>
                  </a:lnTo>
                  <a:lnTo>
                    <a:pt x="2044" y="1324"/>
                  </a:lnTo>
                  <a:lnTo>
                    <a:pt x="1994" y="1508"/>
                  </a:lnTo>
                  <a:lnTo>
                    <a:pt x="1910" y="1659"/>
                  </a:lnTo>
                  <a:lnTo>
                    <a:pt x="1793" y="1793"/>
                  </a:lnTo>
                  <a:lnTo>
                    <a:pt x="1659" y="1910"/>
                  </a:lnTo>
                  <a:lnTo>
                    <a:pt x="1508" y="1994"/>
                  </a:lnTo>
                  <a:lnTo>
                    <a:pt x="1324" y="2061"/>
                  </a:lnTo>
                  <a:lnTo>
                    <a:pt x="1140" y="2078"/>
                  </a:lnTo>
                  <a:lnTo>
                    <a:pt x="955" y="2061"/>
                  </a:lnTo>
                  <a:lnTo>
                    <a:pt x="771" y="1994"/>
                  </a:lnTo>
                  <a:lnTo>
                    <a:pt x="620" y="1910"/>
                  </a:lnTo>
                  <a:lnTo>
                    <a:pt x="470" y="1793"/>
                  </a:lnTo>
                  <a:lnTo>
                    <a:pt x="369" y="1659"/>
                  </a:lnTo>
                  <a:lnTo>
                    <a:pt x="285" y="1508"/>
                  </a:lnTo>
                  <a:lnTo>
                    <a:pt x="218" y="1324"/>
                  </a:lnTo>
                  <a:lnTo>
                    <a:pt x="202" y="1140"/>
                  </a:lnTo>
                  <a:lnTo>
                    <a:pt x="218" y="955"/>
                  </a:lnTo>
                  <a:lnTo>
                    <a:pt x="285" y="771"/>
                  </a:lnTo>
                  <a:lnTo>
                    <a:pt x="369" y="620"/>
                  </a:lnTo>
                  <a:lnTo>
                    <a:pt x="470" y="486"/>
                  </a:lnTo>
                  <a:lnTo>
                    <a:pt x="620" y="369"/>
                  </a:lnTo>
                  <a:lnTo>
                    <a:pt x="771" y="285"/>
                  </a:lnTo>
                  <a:lnTo>
                    <a:pt x="955" y="218"/>
                  </a:lnTo>
                  <a:lnTo>
                    <a:pt x="1140" y="202"/>
                  </a:lnTo>
                  <a:close/>
                  <a:moveTo>
                    <a:pt x="1140" y="1"/>
                  </a:moveTo>
                  <a:lnTo>
                    <a:pt x="1022" y="17"/>
                  </a:lnTo>
                  <a:lnTo>
                    <a:pt x="905" y="34"/>
                  </a:lnTo>
                  <a:lnTo>
                    <a:pt x="805" y="51"/>
                  </a:lnTo>
                  <a:lnTo>
                    <a:pt x="704" y="101"/>
                  </a:lnTo>
                  <a:lnTo>
                    <a:pt x="604" y="135"/>
                  </a:lnTo>
                  <a:lnTo>
                    <a:pt x="503" y="202"/>
                  </a:lnTo>
                  <a:lnTo>
                    <a:pt x="419" y="269"/>
                  </a:lnTo>
                  <a:lnTo>
                    <a:pt x="336" y="336"/>
                  </a:lnTo>
                  <a:lnTo>
                    <a:pt x="269" y="419"/>
                  </a:lnTo>
                  <a:lnTo>
                    <a:pt x="202" y="503"/>
                  </a:lnTo>
                  <a:lnTo>
                    <a:pt x="135" y="604"/>
                  </a:lnTo>
                  <a:lnTo>
                    <a:pt x="84" y="704"/>
                  </a:lnTo>
                  <a:lnTo>
                    <a:pt x="51" y="805"/>
                  </a:lnTo>
                  <a:lnTo>
                    <a:pt x="17" y="905"/>
                  </a:lnTo>
                  <a:lnTo>
                    <a:pt x="0" y="1022"/>
                  </a:lnTo>
                  <a:lnTo>
                    <a:pt x="0" y="1140"/>
                  </a:lnTo>
                  <a:lnTo>
                    <a:pt x="0" y="1257"/>
                  </a:lnTo>
                  <a:lnTo>
                    <a:pt x="17" y="1374"/>
                  </a:lnTo>
                  <a:lnTo>
                    <a:pt x="51" y="1475"/>
                  </a:lnTo>
                  <a:lnTo>
                    <a:pt x="84" y="1575"/>
                  </a:lnTo>
                  <a:lnTo>
                    <a:pt x="135" y="1676"/>
                  </a:lnTo>
                  <a:lnTo>
                    <a:pt x="202" y="1776"/>
                  </a:lnTo>
                  <a:lnTo>
                    <a:pt x="269" y="1860"/>
                  </a:lnTo>
                  <a:lnTo>
                    <a:pt x="336" y="1944"/>
                  </a:lnTo>
                  <a:lnTo>
                    <a:pt x="419" y="2011"/>
                  </a:lnTo>
                  <a:lnTo>
                    <a:pt x="503" y="2078"/>
                  </a:lnTo>
                  <a:lnTo>
                    <a:pt x="604" y="2145"/>
                  </a:lnTo>
                  <a:lnTo>
                    <a:pt x="704" y="2178"/>
                  </a:lnTo>
                  <a:lnTo>
                    <a:pt x="805" y="2228"/>
                  </a:lnTo>
                  <a:lnTo>
                    <a:pt x="905" y="2245"/>
                  </a:lnTo>
                  <a:lnTo>
                    <a:pt x="1022" y="2262"/>
                  </a:lnTo>
                  <a:lnTo>
                    <a:pt x="1140" y="2279"/>
                  </a:lnTo>
                  <a:lnTo>
                    <a:pt x="1257" y="2262"/>
                  </a:lnTo>
                  <a:lnTo>
                    <a:pt x="1357" y="2245"/>
                  </a:lnTo>
                  <a:lnTo>
                    <a:pt x="1475" y="2228"/>
                  </a:lnTo>
                  <a:lnTo>
                    <a:pt x="1575" y="2178"/>
                  </a:lnTo>
                  <a:lnTo>
                    <a:pt x="1676" y="2145"/>
                  </a:lnTo>
                  <a:lnTo>
                    <a:pt x="1776" y="2078"/>
                  </a:lnTo>
                  <a:lnTo>
                    <a:pt x="1860" y="2011"/>
                  </a:lnTo>
                  <a:lnTo>
                    <a:pt x="1944" y="1944"/>
                  </a:lnTo>
                  <a:lnTo>
                    <a:pt x="2011" y="1860"/>
                  </a:lnTo>
                  <a:lnTo>
                    <a:pt x="2078" y="1776"/>
                  </a:lnTo>
                  <a:lnTo>
                    <a:pt x="2128" y="1676"/>
                  </a:lnTo>
                  <a:lnTo>
                    <a:pt x="2178" y="1575"/>
                  </a:lnTo>
                  <a:lnTo>
                    <a:pt x="2228" y="1475"/>
                  </a:lnTo>
                  <a:lnTo>
                    <a:pt x="2245" y="1374"/>
                  </a:lnTo>
                  <a:lnTo>
                    <a:pt x="2262" y="1257"/>
                  </a:lnTo>
                  <a:lnTo>
                    <a:pt x="2279" y="1140"/>
                  </a:lnTo>
                  <a:lnTo>
                    <a:pt x="2262" y="1022"/>
                  </a:lnTo>
                  <a:lnTo>
                    <a:pt x="2245" y="905"/>
                  </a:lnTo>
                  <a:lnTo>
                    <a:pt x="2228" y="805"/>
                  </a:lnTo>
                  <a:lnTo>
                    <a:pt x="2178" y="704"/>
                  </a:lnTo>
                  <a:lnTo>
                    <a:pt x="2128" y="604"/>
                  </a:lnTo>
                  <a:lnTo>
                    <a:pt x="2078" y="503"/>
                  </a:lnTo>
                  <a:lnTo>
                    <a:pt x="2011" y="419"/>
                  </a:lnTo>
                  <a:lnTo>
                    <a:pt x="1944" y="336"/>
                  </a:lnTo>
                  <a:lnTo>
                    <a:pt x="1860" y="269"/>
                  </a:lnTo>
                  <a:lnTo>
                    <a:pt x="1776" y="202"/>
                  </a:lnTo>
                  <a:lnTo>
                    <a:pt x="1676" y="135"/>
                  </a:lnTo>
                  <a:lnTo>
                    <a:pt x="1575" y="101"/>
                  </a:lnTo>
                  <a:lnTo>
                    <a:pt x="1475" y="51"/>
                  </a:lnTo>
                  <a:lnTo>
                    <a:pt x="1357" y="34"/>
                  </a:lnTo>
                  <a:lnTo>
                    <a:pt x="1257" y="17"/>
                  </a:lnTo>
                  <a:lnTo>
                    <a:pt x="1140" y="1"/>
                  </a:lnTo>
                  <a:close/>
                </a:path>
              </a:pathLst>
            </a:custGeom>
            <a:solidFill>
              <a:schemeClr val="accent2"/>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71" name="Google Shape;3371;p229"/>
            <p:cNvSpPr/>
            <p:nvPr/>
          </p:nvSpPr>
          <p:spPr>
            <a:xfrm>
              <a:off x="2949200" y="3178875"/>
              <a:ext cx="98450" cy="31025"/>
            </a:xfrm>
            <a:custGeom>
              <a:avLst/>
              <a:gdLst/>
              <a:ahLst/>
              <a:cxnLst/>
              <a:rect l="l" t="t" r="r" b="b"/>
              <a:pathLst>
                <a:path w="3938" h="1241" extrusionOk="0">
                  <a:moveTo>
                    <a:pt x="1978" y="1"/>
                  </a:moveTo>
                  <a:lnTo>
                    <a:pt x="1676" y="17"/>
                  </a:lnTo>
                  <a:lnTo>
                    <a:pt x="1391" y="84"/>
                  </a:lnTo>
                  <a:lnTo>
                    <a:pt x="1123" y="168"/>
                  </a:lnTo>
                  <a:lnTo>
                    <a:pt x="855" y="285"/>
                  </a:lnTo>
                  <a:lnTo>
                    <a:pt x="621" y="436"/>
                  </a:lnTo>
                  <a:lnTo>
                    <a:pt x="386" y="620"/>
                  </a:lnTo>
                  <a:lnTo>
                    <a:pt x="185" y="838"/>
                  </a:lnTo>
                  <a:lnTo>
                    <a:pt x="18" y="1073"/>
                  </a:lnTo>
                  <a:lnTo>
                    <a:pt x="1" y="1123"/>
                  </a:lnTo>
                  <a:lnTo>
                    <a:pt x="1" y="1156"/>
                  </a:lnTo>
                  <a:lnTo>
                    <a:pt x="18" y="1190"/>
                  </a:lnTo>
                  <a:lnTo>
                    <a:pt x="51" y="1223"/>
                  </a:lnTo>
                  <a:lnTo>
                    <a:pt x="118" y="1223"/>
                  </a:lnTo>
                  <a:lnTo>
                    <a:pt x="168" y="1207"/>
                  </a:lnTo>
                  <a:lnTo>
                    <a:pt x="185" y="1190"/>
                  </a:lnTo>
                  <a:lnTo>
                    <a:pt x="353" y="972"/>
                  </a:lnTo>
                  <a:lnTo>
                    <a:pt x="537" y="771"/>
                  </a:lnTo>
                  <a:lnTo>
                    <a:pt x="738" y="604"/>
                  </a:lnTo>
                  <a:lnTo>
                    <a:pt x="956" y="470"/>
                  </a:lnTo>
                  <a:lnTo>
                    <a:pt x="1190" y="352"/>
                  </a:lnTo>
                  <a:lnTo>
                    <a:pt x="1442" y="269"/>
                  </a:lnTo>
                  <a:lnTo>
                    <a:pt x="1710" y="218"/>
                  </a:lnTo>
                  <a:lnTo>
                    <a:pt x="1978" y="202"/>
                  </a:lnTo>
                  <a:lnTo>
                    <a:pt x="2246" y="218"/>
                  </a:lnTo>
                  <a:lnTo>
                    <a:pt x="2514" y="269"/>
                  </a:lnTo>
                  <a:lnTo>
                    <a:pt x="2765" y="352"/>
                  </a:lnTo>
                  <a:lnTo>
                    <a:pt x="2999" y="470"/>
                  </a:lnTo>
                  <a:lnTo>
                    <a:pt x="3217" y="604"/>
                  </a:lnTo>
                  <a:lnTo>
                    <a:pt x="3418" y="771"/>
                  </a:lnTo>
                  <a:lnTo>
                    <a:pt x="3602" y="972"/>
                  </a:lnTo>
                  <a:lnTo>
                    <a:pt x="3770" y="1190"/>
                  </a:lnTo>
                  <a:lnTo>
                    <a:pt x="3803" y="1223"/>
                  </a:lnTo>
                  <a:lnTo>
                    <a:pt x="3854" y="1240"/>
                  </a:lnTo>
                  <a:lnTo>
                    <a:pt x="3904" y="1223"/>
                  </a:lnTo>
                  <a:lnTo>
                    <a:pt x="3937" y="1190"/>
                  </a:lnTo>
                  <a:lnTo>
                    <a:pt x="3937" y="1156"/>
                  </a:lnTo>
                  <a:lnTo>
                    <a:pt x="3937" y="1123"/>
                  </a:lnTo>
                  <a:lnTo>
                    <a:pt x="3937" y="1073"/>
                  </a:lnTo>
                  <a:lnTo>
                    <a:pt x="3753" y="838"/>
                  </a:lnTo>
                  <a:lnTo>
                    <a:pt x="3552" y="620"/>
                  </a:lnTo>
                  <a:lnTo>
                    <a:pt x="3334" y="436"/>
                  </a:lnTo>
                  <a:lnTo>
                    <a:pt x="3083" y="285"/>
                  </a:lnTo>
                  <a:lnTo>
                    <a:pt x="2832" y="168"/>
                  </a:lnTo>
                  <a:lnTo>
                    <a:pt x="2564" y="84"/>
                  </a:lnTo>
                  <a:lnTo>
                    <a:pt x="2262" y="17"/>
                  </a:lnTo>
                  <a:lnTo>
                    <a:pt x="1978" y="1"/>
                  </a:lnTo>
                  <a:close/>
                </a:path>
              </a:pathLst>
            </a:custGeom>
            <a:solidFill>
              <a:schemeClr val="accent2"/>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72" name="Google Shape;3372;p229"/>
            <p:cNvSpPr/>
            <p:nvPr/>
          </p:nvSpPr>
          <p:spPr>
            <a:xfrm>
              <a:off x="2949200" y="3204850"/>
              <a:ext cx="98450" cy="31000"/>
            </a:xfrm>
            <a:custGeom>
              <a:avLst/>
              <a:gdLst/>
              <a:ahLst/>
              <a:cxnLst/>
              <a:rect l="l" t="t" r="r" b="b"/>
              <a:pathLst>
                <a:path w="3938" h="1240" extrusionOk="0">
                  <a:moveTo>
                    <a:pt x="85" y="0"/>
                  </a:moveTo>
                  <a:lnTo>
                    <a:pt x="34" y="17"/>
                  </a:lnTo>
                  <a:lnTo>
                    <a:pt x="18" y="50"/>
                  </a:lnTo>
                  <a:lnTo>
                    <a:pt x="1" y="84"/>
                  </a:lnTo>
                  <a:lnTo>
                    <a:pt x="1" y="117"/>
                  </a:lnTo>
                  <a:lnTo>
                    <a:pt x="18" y="168"/>
                  </a:lnTo>
                  <a:lnTo>
                    <a:pt x="185" y="402"/>
                  </a:lnTo>
                  <a:lnTo>
                    <a:pt x="386" y="620"/>
                  </a:lnTo>
                  <a:lnTo>
                    <a:pt x="604" y="804"/>
                  </a:lnTo>
                  <a:lnTo>
                    <a:pt x="855" y="955"/>
                  </a:lnTo>
                  <a:lnTo>
                    <a:pt x="1107" y="1072"/>
                  </a:lnTo>
                  <a:lnTo>
                    <a:pt x="1391" y="1156"/>
                  </a:lnTo>
                  <a:lnTo>
                    <a:pt x="1676" y="1223"/>
                  </a:lnTo>
                  <a:lnTo>
                    <a:pt x="1961" y="1240"/>
                  </a:lnTo>
                  <a:lnTo>
                    <a:pt x="2262" y="1223"/>
                  </a:lnTo>
                  <a:lnTo>
                    <a:pt x="2547" y="1156"/>
                  </a:lnTo>
                  <a:lnTo>
                    <a:pt x="2815" y="1072"/>
                  </a:lnTo>
                  <a:lnTo>
                    <a:pt x="3083" y="955"/>
                  </a:lnTo>
                  <a:lnTo>
                    <a:pt x="3334" y="804"/>
                  </a:lnTo>
                  <a:lnTo>
                    <a:pt x="3552" y="620"/>
                  </a:lnTo>
                  <a:lnTo>
                    <a:pt x="3753" y="402"/>
                  </a:lnTo>
                  <a:lnTo>
                    <a:pt x="3921" y="168"/>
                  </a:lnTo>
                  <a:lnTo>
                    <a:pt x="3937" y="117"/>
                  </a:lnTo>
                  <a:lnTo>
                    <a:pt x="3937" y="84"/>
                  </a:lnTo>
                  <a:lnTo>
                    <a:pt x="3921" y="50"/>
                  </a:lnTo>
                  <a:lnTo>
                    <a:pt x="3887" y="17"/>
                  </a:lnTo>
                  <a:lnTo>
                    <a:pt x="3854" y="0"/>
                  </a:lnTo>
                  <a:lnTo>
                    <a:pt x="3820" y="17"/>
                  </a:lnTo>
                  <a:lnTo>
                    <a:pt x="3787" y="17"/>
                  </a:lnTo>
                  <a:lnTo>
                    <a:pt x="3753" y="50"/>
                  </a:lnTo>
                  <a:lnTo>
                    <a:pt x="3602" y="268"/>
                  </a:lnTo>
                  <a:lnTo>
                    <a:pt x="3418" y="469"/>
                  </a:lnTo>
                  <a:lnTo>
                    <a:pt x="3200" y="637"/>
                  </a:lnTo>
                  <a:lnTo>
                    <a:pt x="2983" y="771"/>
                  </a:lnTo>
                  <a:lnTo>
                    <a:pt x="2748" y="888"/>
                  </a:lnTo>
                  <a:lnTo>
                    <a:pt x="2497" y="972"/>
                  </a:lnTo>
                  <a:lnTo>
                    <a:pt x="2246" y="1022"/>
                  </a:lnTo>
                  <a:lnTo>
                    <a:pt x="1961" y="1039"/>
                  </a:lnTo>
                  <a:lnTo>
                    <a:pt x="1693" y="1022"/>
                  </a:lnTo>
                  <a:lnTo>
                    <a:pt x="1442" y="972"/>
                  </a:lnTo>
                  <a:lnTo>
                    <a:pt x="1190" y="888"/>
                  </a:lnTo>
                  <a:lnTo>
                    <a:pt x="956" y="771"/>
                  </a:lnTo>
                  <a:lnTo>
                    <a:pt x="721" y="637"/>
                  </a:lnTo>
                  <a:lnTo>
                    <a:pt x="520" y="469"/>
                  </a:lnTo>
                  <a:lnTo>
                    <a:pt x="336" y="268"/>
                  </a:lnTo>
                  <a:lnTo>
                    <a:pt x="185" y="50"/>
                  </a:lnTo>
                  <a:lnTo>
                    <a:pt x="152" y="17"/>
                  </a:lnTo>
                  <a:lnTo>
                    <a:pt x="118" y="17"/>
                  </a:lnTo>
                  <a:lnTo>
                    <a:pt x="85" y="0"/>
                  </a:lnTo>
                  <a:close/>
                </a:path>
              </a:pathLst>
            </a:custGeom>
            <a:solidFill>
              <a:schemeClr val="accent2"/>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73" name="Google Shape;3373;p229"/>
            <p:cNvSpPr/>
            <p:nvPr/>
          </p:nvSpPr>
          <p:spPr>
            <a:xfrm>
              <a:off x="2986075" y="3194800"/>
              <a:ext cx="25150" cy="25150"/>
            </a:xfrm>
            <a:custGeom>
              <a:avLst/>
              <a:gdLst/>
              <a:ahLst/>
              <a:cxnLst/>
              <a:rect l="l" t="t" r="r" b="b"/>
              <a:pathLst>
                <a:path w="1006" h="1006" extrusionOk="0">
                  <a:moveTo>
                    <a:pt x="402" y="0"/>
                  </a:moveTo>
                  <a:lnTo>
                    <a:pt x="302" y="34"/>
                  </a:lnTo>
                  <a:lnTo>
                    <a:pt x="218" y="84"/>
                  </a:lnTo>
                  <a:lnTo>
                    <a:pt x="134" y="151"/>
                  </a:lnTo>
                  <a:lnTo>
                    <a:pt x="84" y="218"/>
                  </a:lnTo>
                  <a:lnTo>
                    <a:pt x="34" y="302"/>
                  </a:lnTo>
                  <a:lnTo>
                    <a:pt x="0" y="402"/>
                  </a:lnTo>
                  <a:lnTo>
                    <a:pt x="0" y="503"/>
                  </a:lnTo>
                  <a:lnTo>
                    <a:pt x="0" y="603"/>
                  </a:lnTo>
                  <a:lnTo>
                    <a:pt x="34" y="704"/>
                  </a:lnTo>
                  <a:lnTo>
                    <a:pt x="84" y="787"/>
                  </a:lnTo>
                  <a:lnTo>
                    <a:pt x="134" y="854"/>
                  </a:lnTo>
                  <a:lnTo>
                    <a:pt x="218" y="921"/>
                  </a:lnTo>
                  <a:lnTo>
                    <a:pt x="302" y="972"/>
                  </a:lnTo>
                  <a:lnTo>
                    <a:pt x="402" y="1005"/>
                  </a:lnTo>
                  <a:lnTo>
                    <a:pt x="603" y="1005"/>
                  </a:lnTo>
                  <a:lnTo>
                    <a:pt x="704" y="972"/>
                  </a:lnTo>
                  <a:lnTo>
                    <a:pt x="787" y="921"/>
                  </a:lnTo>
                  <a:lnTo>
                    <a:pt x="854" y="854"/>
                  </a:lnTo>
                  <a:lnTo>
                    <a:pt x="921" y="787"/>
                  </a:lnTo>
                  <a:lnTo>
                    <a:pt x="972" y="704"/>
                  </a:lnTo>
                  <a:lnTo>
                    <a:pt x="988" y="603"/>
                  </a:lnTo>
                  <a:lnTo>
                    <a:pt x="1005" y="503"/>
                  </a:lnTo>
                  <a:lnTo>
                    <a:pt x="1005" y="402"/>
                  </a:lnTo>
                  <a:lnTo>
                    <a:pt x="972" y="318"/>
                  </a:lnTo>
                  <a:lnTo>
                    <a:pt x="955" y="285"/>
                  </a:lnTo>
                  <a:lnTo>
                    <a:pt x="921" y="268"/>
                  </a:lnTo>
                  <a:lnTo>
                    <a:pt x="888" y="251"/>
                  </a:lnTo>
                  <a:lnTo>
                    <a:pt x="838" y="268"/>
                  </a:lnTo>
                  <a:lnTo>
                    <a:pt x="804" y="285"/>
                  </a:lnTo>
                  <a:lnTo>
                    <a:pt x="787" y="318"/>
                  </a:lnTo>
                  <a:lnTo>
                    <a:pt x="771" y="352"/>
                  </a:lnTo>
                  <a:lnTo>
                    <a:pt x="787" y="385"/>
                  </a:lnTo>
                  <a:lnTo>
                    <a:pt x="804" y="452"/>
                  </a:lnTo>
                  <a:lnTo>
                    <a:pt x="804" y="503"/>
                  </a:lnTo>
                  <a:lnTo>
                    <a:pt x="804" y="570"/>
                  </a:lnTo>
                  <a:lnTo>
                    <a:pt x="787" y="620"/>
                  </a:lnTo>
                  <a:lnTo>
                    <a:pt x="754" y="670"/>
                  </a:lnTo>
                  <a:lnTo>
                    <a:pt x="720" y="720"/>
                  </a:lnTo>
                  <a:lnTo>
                    <a:pt x="670" y="754"/>
                  </a:lnTo>
                  <a:lnTo>
                    <a:pt x="620" y="787"/>
                  </a:lnTo>
                  <a:lnTo>
                    <a:pt x="570" y="804"/>
                  </a:lnTo>
                  <a:lnTo>
                    <a:pt x="436" y="804"/>
                  </a:lnTo>
                  <a:lnTo>
                    <a:pt x="385" y="787"/>
                  </a:lnTo>
                  <a:lnTo>
                    <a:pt x="335" y="754"/>
                  </a:lnTo>
                  <a:lnTo>
                    <a:pt x="285" y="720"/>
                  </a:lnTo>
                  <a:lnTo>
                    <a:pt x="251" y="670"/>
                  </a:lnTo>
                  <a:lnTo>
                    <a:pt x="218" y="620"/>
                  </a:lnTo>
                  <a:lnTo>
                    <a:pt x="201" y="570"/>
                  </a:lnTo>
                  <a:lnTo>
                    <a:pt x="201" y="503"/>
                  </a:lnTo>
                  <a:lnTo>
                    <a:pt x="201" y="436"/>
                  </a:lnTo>
                  <a:lnTo>
                    <a:pt x="218" y="385"/>
                  </a:lnTo>
                  <a:lnTo>
                    <a:pt x="251" y="335"/>
                  </a:lnTo>
                  <a:lnTo>
                    <a:pt x="285" y="285"/>
                  </a:lnTo>
                  <a:lnTo>
                    <a:pt x="335" y="251"/>
                  </a:lnTo>
                  <a:lnTo>
                    <a:pt x="385" y="218"/>
                  </a:lnTo>
                  <a:lnTo>
                    <a:pt x="436" y="201"/>
                  </a:lnTo>
                  <a:lnTo>
                    <a:pt x="553" y="201"/>
                  </a:lnTo>
                  <a:lnTo>
                    <a:pt x="620" y="218"/>
                  </a:lnTo>
                  <a:lnTo>
                    <a:pt x="653" y="235"/>
                  </a:lnTo>
                  <a:lnTo>
                    <a:pt x="687" y="218"/>
                  </a:lnTo>
                  <a:lnTo>
                    <a:pt x="720" y="201"/>
                  </a:lnTo>
                  <a:lnTo>
                    <a:pt x="737" y="168"/>
                  </a:lnTo>
                  <a:lnTo>
                    <a:pt x="754" y="117"/>
                  </a:lnTo>
                  <a:lnTo>
                    <a:pt x="737" y="84"/>
                  </a:lnTo>
                  <a:lnTo>
                    <a:pt x="720" y="50"/>
                  </a:lnTo>
                  <a:lnTo>
                    <a:pt x="687" y="34"/>
                  </a:lnTo>
                  <a:lnTo>
                    <a:pt x="603" y="0"/>
                  </a:lnTo>
                  <a:close/>
                </a:path>
              </a:pathLst>
            </a:custGeom>
            <a:solidFill>
              <a:schemeClr val="accent2"/>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grpSp>
      <p:sp>
        <p:nvSpPr>
          <p:cNvPr id="3374" name="Google Shape;3374;p229"/>
          <p:cNvSpPr/>
          <p:nvPr/>
        </p:nvSpPr>
        <p:spPr>
          <a:xfrm>
            <a:off x="4080142" y="2718766"/>
            <a:ext cx="272556" cy="351268"/>
          </a:xfrm>
          <a:custGeom>
            <a:avLst/>
            <a:gdLst/>
            <a:ahLst/>
            <a:cxnLst/>
            <a:rect l="l" t="t" r="r" b="b"/>
            <a:pathLst>
              <a:path w="3016" h="3887" extrusionOk="0">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chemeClr val="accent2"/>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grpSp>
        <p:nvGrpSpPr>
          <p:cNvPr id="3375" name="Google Shape;3375;p229"/>
          <p:cNvGrpSpPr/>
          <p:nvPr/>
        </p:nvGrpSpPr>
        <p:grpSpPr>
          <a:xfrm>
            <a:off x="7164820" y="1419086"/>
            <a:ext cx="354341" cy="351268"/>
            <a:chOff x="2756150" y="2971175"/>
            <a:chExt cx="98025" cy="97175"/>
          </a:xfrm>
        </p:grpSpPr>
        <p:sp>
          <p:nvSpPr>
            <p:cNvPr id="3376" name="Google Shape;3376;p229"/>
            <p:cNvSpPr/>
            <p:nvPr/>
          </p:nvSpPr>
          <p:spPr>
            <a:xfrm>
              <a:off x="2798875" y="2971175"/>
              <a:ext cx="48600" cy="38550"/>
            </a:xfrm>
            <a:custGeom>
              <a:avLst/>
              <a:gdLst/>
              <a:ahLst/>
              <a:cxnLst/>
              <a:rect l="l" t="t" r="r" b="b"/>
              <a:pathLst>
                <a:path w="1944" h="1542" extrusionOk="0">
                  <a:moveTo>
                    <a:pt x="51" y="0"/>
                  </a:moveTo>
                  <a:lnTo>
                    <a:pt x="17" y="34"/>
                  </a:lnTo>
                  <a:lnTo>
                    <a:pt x="0" y="67"/>
                  </a:lnTo>
                  <a:lnTo>
                    <a:pt x="0" y="101"/>
                  </a:lnTo>
                  <a:lnTo>
                    <a:pt x="0" y="1257"/>
                  </a:lnTo>
                  <a:lnTo>
                    <a:pt x="0" y="1324"/>
                  </a:lnTo>
                  <a:lnTo>
                    <a:pt x="17" y="1374"/>
                  </a:lnTo>
                  <a:lnTo>
                    <a:pt x="51" y="1424"/>
                  </a:lnTo>
                  <a:lnTo>
                    <a:pt x="84" y="1458"/>
                  </a:lnTo>
                  <a:lnTo>
                    <a:pt x="118" y="1491"/>
                  </a:lnTo>
                  <a:lnTo>
                    <a:pt x="168" y="1525"/>
                  </a:lnTo>
                  <a:lnTo>
                    <a:pt x="218" y="1541"/>
                  </a:lnTo>
                  <a:lnTo>
                    <a:pt x="1709" y="1541"/>
                  </a:lnTo>
                  <a:lnTo>
                    <a:pt x="1759" y="1525"/>
                  </a:lnTo>
                  <a:lnTo>
                    <a:pt x="1810" y="1491"/>
                  </a:lnTo>
                  <a:lnTo>
                    <a:pt x="1860" y="1458"/>
                  </a:lnTo>
                  <a:lnTo>
                    <a:pt x="1893" y="1424"/>
                  </a:lnTo>
                  <a:lnTo>
                    <a:pt x="1910" y="1374"/>
                  </a:lnTo>
                  <a:lnTo>
                    <a:pt x="1927" y="1324"/>
                  </a:lnTo>
                  <a:lnTo>
                    <a:pt x="1944" y="1257"/>
                  </a:lnTo>
                  <a:lnTo>
                    <a:pt x="1944" y="101"/>
                  </a:lnTo>
                  <a:lnTo>
                    <a:pt x="1927" y="67"/>
                  </a:lnTo>
                  <a:lnTo>
                    <a:pt x="1910" y="34"/>
                  </a:lnTo>
                  <a:lnTo>
                    <a:pt x="1877" y="0"/>
                  </a:lnTo>
                  <a:lnTo>
                    <a:pt x="1793" y="0"/>
                  </a:lnTo>
                  <a:lnTo>
                    <a:pt x="1759" y="34"/>
                  </a:lnTo>
                  <a:lnTo>
                    <a:pt x="1743" y="67"/>
                  </a:lnTo>
                  <a:lnTo>
                    <a:pt x="1743" y="101"/>
                  </a:lnTo>
                  <a:lnTo>
                    <a:pt x="1743" y="1257"/>
                  </a:lnTo>
                  <a:lnTo>
                    <a:pt x="1726" y="1290"/>
                  </a:lnTo>
                  <a:lnTo>
                    <a:pt x="1709" y="1324"/>
                  </a:lnTo>
                  <a:lnTo>
                    <a:pt x="1676" y="1340"/>
                  </a:lnTo>
                  <a:lnTo>
                    <a:pt x="252" y="1340"/>
                  </a:lnTo>
                  <a:lnTo>
                    <a:pt x="218" y="1324"/>
                  </a:lnTo>
                  <a:lnTo>
                    <a:pt x="201" y="1290"/>
                  </a:lnTo>
                  <a:lnTo>
                    <a:pt x="201" y="1257"/>
                  </a:lnTo>
                  <a:lnTo>
                    <a:pt x="201" y="101"/>
                  </a:lnTo>
                  <a:lnTo>
                    <a:pt x="185" y="67"/>
                  </a:lnTo>
                  <a:lnTo>
                    <a:pt x="168" y="34"/>
                  </a:lnTo>
                  <a:lnTo>
                    <a:pt x="134" y="0"/>
                  </a:lnTo>
                  <a:close/>
                </a:path>
              </a:pathLst>
            </a:custGeom>
            <a:solidFill>
              <a:schemeClr val="lt1"/>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77" name="Google Shape;3377;p229"/>
            <p:cNvSpPr/>
            <p:nvPr/>
          </p:nvSpPr>
          <p:spPr>
            <a:xfrm>
              <a:off x="2788825" y="3004675"/>
              <a:ext cx="36875" cy="63675"/>
            </a:xfrm>
            <a:custGeom>
              <a:avLst/>
              <a:gdLst/>
              <a:ahLst/>
              <a:cxnLst/>
              <a:rect l="l" t="t" r="r" b="b"/>
              <a:pathLst>
                <a:path w="1475" h="2547" extrusionOk="0">
                  <a:moveTo>
                    <a:pt x="1374" y="0"/>
                  </a:moveTo>
                  <a:lnTo>
                    <a:pt x="1324" y="17"/>
                  </a:lnTo>
                  <a:lnTo>
                    <a:pt x="1290" y="34"/>
                  </a:lnTo>
                  <a:lnTo>
                    <a:pt x="1274" y="67"/>
                  </a:lnTo>
                  <a:lnTo>
                    <a:pt x="1274" y="101"/>
                  </a:lnTo>
                  <a:lnTo>
                    <a:pt x="1274" y="1809"/>
                  </a:lnTo>
                  <a:lnTo>
                    <a:pt x="1257" y="1927"/>
                  </a:lnTo>
                  <a:lnTo>
                    <a:pt x="1223" y="2027"/>
                  </a:lnTo>
                  <a:lnTo>
                    <a:pt x="1173" y="2111"/>
                  </a:lnTo>
                  <a:lnTo>
                    <a:pt x="1106" y="2195"/>
                  </a:lnTo>
                  <a:lnTo>
                    <a:pt x="1039" y="2262"/>
                  </a:lnTo>
                  <a:lnTo>
                    <a:pt x="938" y="2312"/>
                  </a:lnTo>
                  <a:lnTo>
                    <a:pt x="838" y="2329"/>
                  </a:lnTo>
                  <a:lnTo>
                    <a:pt x="737" y="2345"/>
                  </a:lnTo>
                  <a:lnTo>
                    <a:pt x="620" y="2329"/>
                  </a:lnTo>
                  <a:lnTo>
                    <a:pt x="520" y="2312"/>
                  </a:lnTo>
                  <a:lnTo>
                    <a:pt x="436" y="2262"/>
                  </a:lnTo>
                  <a:lnTo>
                    <a:pt x="352" y="2195"/>
                  </a:lnTo>
                  <a:lnTo>
                    <a:pt x="285" y="2111"/>
                  </a:lnTo>
                  <a:lnTo>
                    <a:pt x="235" y="2027"/>
                  </a:lnTo>
                  <a:lnTo>
                    <a:pt x="201" y="1927"/>
                  </a:lnTo>
                  <a:lnTo>
                    <a:pt x="201" y="1809"/>
                  </a:lnTo>
                  <a:lnTo>
                    <a:pt x="201" y="1642"/>
                  </a:lnTo>
                  <a:lnTo>
                    <a:pt x="185" y="1592"/>
                  </a:lnTo>
                  <a:lnTo>
                    <a:pt x="168" y="1575"/>
                  </a:lnTo>
                  <a:lnTo>
                    <a:pt x="134" y="1541"/>
                  </a:lnTo>
                  <a:lnTo>
                    <a:pt x="51" y="1541"/>
                  </a:lnTo>
                  <a:lnTo>
                    <a:pt x="34" y="1575"/>
                  </a:lnTo>
                  <a:lnTo>
                    <a:pt x="0" y="1592"/>
                  </a:lnTo>
                  <a:lnTo>
                    <a:pt x="0" y="1642"/>
                  </a:lnTo>
                  <a:lnTo>
                    <a:pt x="0" y="1809"/>
                  </a:lnTo>
                  <a:lnTo>
                    <a:pt x="17" y="1960"/>
                  </a:lnTo>
                  <a:lnTo>
                    <a:pt x="51" y="2094"/>
                  </a:lnTo>
                  <a:lnTo>
                    <a:pt x="118" y="2228"/>
                  </a:lnTo>
                  <a:lnTo>
                    <a:pt x="218" y="2329"/>
                  </a:lnTo>
                  <a:lnTo>
                    <a:pt x="319" y="2429"/>
                  </a:lnTo>
                  <a:lnTo>
                    <a:pt x="453" y="2496"/>
                  </a:lnTo>
                  <a:lnTo>
                    <a:pt x="587" y="2530"/>
                  </a:lnTo>
                  <a:lnTo>
                    <a:pt x="737" y="2546"/>
                  </a:lnTo>
                  <a:lnTo>
                    <a:pt x="888" y="2530"/>
                  </a:lnTo>
                  <a:lnTo>
                    <a:pt x="1022" y="2496"/>
                  </a:lnTo>
                  <a:lnTo>
                    <a:pt x="1139" y="2429"/>
                  </a:lnTo>
                  <a:lnTo>
                    <a:pt x="1257" y="2329"/>
                  </a:lnTo>
                  <a:lnTo>
                    <a:pt x="1341" y="2228"/>
                  </a:lnTo>
                  <a:lnTo>
                    <a:pt x="1408" y="2094"/>
                  </a:lnTo>
                  <a:lnTo>
                    <a:pt x="1458" y="1960"/>
                  </a:lnTo>
                  <a:lnTo>
                    <a:pt x="1475" y="1809"/>
                  </a:lnTo>
                  <a:lnTo>
                    <a:pt x="1475" y="101"/>
                  </a:lnTo>
                  <a:lnTo>
                    <a:pt x="1458" y="67"/>
                  </a:lnTo>
                  <a:lnTo>
                    <a:pt x="1441" y="34"/>
                  </a:lnTo>
                  <a:lnTo>
                    <a:pt x="1408" y="17"/>
                  </a:lnTo>
                  <a:lnTo>
                    <a:pt x="1374" y="0"/>
                  </a:lnTo>
                  <a:close/>
                </a:path>
              </a:pathLst>
            </a:custGeom>
            <a:solidFill>
              <a:schemeClr val="lt1"/>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78" name="Google Shape;3378;p229"/>
            <p:cNvSpPr/>
            <p:nvPr/>
          </p:nvSpPr>
          <p:spPr>
            <a:xfrm>
              <a:off x="2775850" y="3026025"/>
              <a:ext cx="18025" cy="22225"/>
            </a:xfrm>
            <a:custGeom>
              <a:avLst/>
              <a:gdLst/>
              <a:ahLst/>
              <a:cxnLst/>
              <a:rect l="l" t="t" r="r" b="b"/>
              <a:pathLst>
                <a:path w="721" h="889" extrusionOk="0">
                  <a:moveTo>
                    <a:pt x="101" y="1"/>
                  </a:moveTo>
                  <a:lnTo>
                    <a:pt x="50" y="17"/>
                  </a:lnTo>
                  <a:lnTo>
                    <a:pt x="34" y="34"/>
                  </a:lnTo>
                  <a:lnTo>
                    <a:pt x="0" y="68"/>
                  </a:lnTo>
                  <a:lnTo>
                    <a:pt x="0" y="118"/>
                  </a:lnTo>
                  <a:lnTo>
                    <a:pt x="17" y="151"/>
                  </a:lnTo>
                  <a:lnTo>
                    <a:pt x="34" y="185"/>
                  </a:lnTo>
                  <a:lnTo>
                    <a:pt x="67" y="202"/>
                  </a:lnTo>
                  <a:lnTo>
                    <a:pt x="168" y="235"/>
                  </a:lnTo>
                  <a:lnTo>
                    <a:pt x="251" y="285"/>
                  </a:lnTo>
                  <a:lnTo>
                    <a:pt x="335" y="352"/>
                  </a:lnTo>
                  <a:lnTo>
                    <a:pt x="385" y="419"/>
                  </a:lnTo>
                  <a:lnTo>
                    <a:pt x="452" y="503"/>
                  </a:lnTo>
                  <a:lnTo>
                    <a:pt x="486" y="587"/>
                  </a:lnTo>
                  <a:lnTo>
                    <a:pt x="503" y="687"/>
                  </a:lnTo>
                  <a:lnTo>
                    <a:pt x="519" y="788"/>
                  </a:lnTo>
                  <a:lnTo>
                    <a:pt x="519" y="821"/>
                  </a:lnTo>
                  <a:lnTo>
                    <a:pt x="553" y="855"/>
                  </a:lnTo>
                  <a:lnTo>
                    <a:pt x="570" y="872"/>
                  </a:lnTo>
                  <a:lnTo>
                    <a:pt x="620" y="888"/>
                  </a:lnTo>
                  <a:lnTo>
                    <a:pt x="653" y="872"/>
                  </a:lnTo>
                  <a:lnTo>
                    <a:pt x="687" y="855"/>
                  </a:lnTo>
                  <a:lnTo>
                    <a:pt x="704" y="821"/>
                  </a:lnTo>
                  <a:lnTo>
                    <a:pt x="720" y="788"/>
                  </a:lnTo>
                  <a:lnTo>
                    <a:pt x="704" y="654"/>
                  </a:lnTo>
                  <a:lnTo>
                    <a:pt x="670" y="520"/>
                  </a:lnTo>
                  <a:lnTo>
                    <a:pt x="620" y="403"/>
                  </a:lnTo>
                  <a:lnTo>
                    <a:pt x="553" y="302"/>
                  </a:lnTo>
                  <a:lnTo>
                    <a:pt x="469" y="202"/>
                  </a:lnTo>
                  <a:lnTo>
                    <a:pt x="369" y="118"/>
                  </a:lnTo>
                  <a:lnTo>
                    <a:pt x="251" y="51"/>
                  </a:lnTo>
                  <a:lnTo>
                    <a:pt x="134" y="1"/>
                  </a:lnTo>
                  <a:close/>
                </a:path>
              </a:pathLst>
            </a:custGeom>
            <a:solidFill>
              <a:schemeClr val="lt1"/>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79" name="Google Shape;3379;p229"/>
            <p:cNvSpPr/>
            <p:nvPr/>
          </p:nvSpPr>
          <p:spPr>
            <a:xfrm>
              <a:off x="2756150" y="3014725"/>
              <a:ext cx="24750" cy="24725"/>
            </a:xfrm>
            <a:custGeom>
              <a:avLst/>
              <a:gdLst/>
              <a:ahLst/>
              <a:cxnLst/>
              <a:rect l="l" t="t" r="r" b="b"/>
              <a:pathLst>
                <a:path w="990" h="989" extrusionOk="0">
                  <a:moveTo>
                    <a:pt x="554" y="201"/>
                  </a:moveTo>
                  <a:lnTo>
                    <a:pt x="604" y="218"/>
                  </a:lnTo>
                  <a:lnTo>
                    <a:pt x="654" y="252"/>
                  </a:lnTo>
                  <a:lnTo>
                    <a:pt x="704" y="285"/>
                  </a:lnTo>
                  <a:lnTo>
                    <a:pt x="738" y="319"/>
                  </a:lnTo>
                  <a:lnTo>
                    <a:pt x="771" y="369"/>
                  </a:lnTo>
                  <a:lnTo>
                    <a:pt x="788" y="436"/>
                  </a:lnTo>
                  <a:lnTo>
                    <a:pt x="788" y="486"/>
                  </a:lnTo>
                  <a:lnTo>
                    <a:pt x="788" y="553"/>
                  </a:lnTo>
                  <a:lnTo>
                    <a:pt x="771" y="603"/>
                  </a:lnTo>
                  <a:lnTo>
                    <a:pt x="738" y="654"/>
                  </a:lnTo>
                  <a:lnTo>
                    <a:pt x="704" y="704"/>
                  </a:lnTo>
                  <a:lnTo>
                    <a:pt x="654" y="737"/>
                  </a:lnTo>
                  <a:lnTo>
                    <a:pt x="604" y="771"/>
                  </a:lnTo>
                  <a:lnTo>
                    <a:pt x="554" y="788"/>
                  </a:lnTo>
                  <a:lnTo>
                    <a:pt x="436" y="788"/>
                  </a:lnTo>
                  <a:lnTo>
                    <a:pt x="386" y="771"/>
                  </a:lnTo>
                  <a:lnTo>
                    <a:pt x="336" y="737"/>
                  </a:lnTo>
                  <a:lnTo>
                    <a:pt x="286" y="704"/>
                  </a:lnTo>
                  <a:lnTo>
                    <a:pt x="252" y="654"/>
                  </a:lnTo>
                  <a:lnTo>
                    <a:pt x="219" y="603"/>
                  </a:lnTo>
                  <a:lnTo>
                    <a:pt x="202" y="553"/>
                  </a:lnTo>
                  <a:lnTo>
                    <a:pt x="202" y="486"/>
                  </a:lnTo>
                  <a:lnTo>
                    <a:pt x="202" y="436"/>
                  </a:lnTo>
                  <a:lnTo>
                    <a:pt x="219" y="369"/>
                  </a:lnTo>
                  <a:lnTo>
                    <a:pt x="252" y="319"/>
                  </a:lnTo>
                  <a:lnTo>
                    <a:pt x="286" y="285"/>
                  </a:lnTo>
                  <a:lnTo>
                    <a:pt x="336" y="252"/>
                  </a:lnTo>
                  <a:lnTo>
                    <a:pt x="386" y="218"/>
                  </a:lnTo>
                  <a:lnTo>
                    <a:pt x="436" y="201"/>
                  </a:lnTo>
                  <a:close/>
                  <a:moveTo>
                    <a:pt x="386" y="0"/>
                  </a:moveTo>
                  <a:lnTo>
                    <a:pt x="302" y="34"/>
                  </a:lnTo>
                  <a:lnTo>
                    <a:pt x="219" y="84"/>
                  </a:lnTo>
                  <a:lnTo>
                    <a:pt x="135" y="134"/>
                  </a:lnTo>
                  <a:lnTo>
                    <a:pt x="85" y="218"/>
                  </a:lnTo>
                  <a:lnTo>
                    <a:pt x="34" y="302"/>
                  </a:lnTo>
                  <a:lnTo>
                    <a:pt x="1" y="386"/>
                  </a:lnTo>
                  <a:lnTo>
                    <a:pt x="1" y="486"/>
                  </a:lnTo>
                  <a:lnTo>
                    <a:pt x="1" y="587"/>
                  </a:lnTo>
                  <a:lnTo>
                    <a:pt x="34" y="687"/>
                  </a:lnTo>
                  <a:lnTo>
                    <a:pt x="85" y="771"/>
                  </a:lnTo>
                  <a:lnTo>
                    <a:pt x="135" y="838"/>
                  </a:lnTo>
                  <a:lnTo>
                    <a:pt x="219" y="905"/>
                  </a:lnTo>
                  <a:lnTo>
                    <a:pt x="302" y="955"/>
                  </a:lnTo>
                  <a:lnTo>
                    <a:pt x="386" y="972"/>
                  </a:lnTo>
                  <a:lnTo>
                    <a:pt x="487" y="989"/>
                  </a:lnTo>
                  <a:lnTo>
                    <a:pt x="587" y="972"/>
                  </a:lnTo>
                  <a:lnTo>
                    <a:pt x="688" y="955"/>
                  </a:lnTo>
                  <a:lnTo>
                    <a:pt x="771" y="905"/>
                  </a:lnTo>
                  <a:lnTo>
                    <a:pt x="838" y="838"/>
                  </a:lnTo>
                  <a:lnTo>
                    <a:pt x="905" y="771"/>
                  </a:lnTo>
                  <a:lnTo>
                    <a:pt x="956" y="687"/>
                  </a:lnTo>
                  <a:lnTo>
                    <a:pt x="989" y="587"/>
                  </a:lnTo>
                  <a:lnTo>
                    <a:pt x="989" y="486"/>
                  </a:lnTo>
                  <a:lnTo>
                    <a:pt x="989" y="386"/>
                  </a:lnTo>
                  <a:lnTo>
                    <a:pt x="956" y="302"/>
                  </a:lnTo>
                  <a:lnTo>
                    <a:pt x="905" y="218"/>
                  </a:lnTo>
                  <a:lnTo>
                    <a:pt x="838" y="134"/>
                  </a:lnTo>
                  <a:lnTo>
                    <a:pt x="771" y="84"/>
                  </a:lnTo>
                  <a:lnTo>
                    <a:pt x="688" y="34"/>
                  </a:lnTo>
                  <a:lnTo>
                    <a:pt x="587" y="0"/>
                  </a:lnTo>
                  <a:close/>
                </a:path>
              </a:pathLst>
            </a:custGeom>
            <a:solidFill>
              <a:schemeClr val="lt1"/>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80" name="Google Shape;3380;p229"/>
            <p:cNvSpPr/>
            <p:nvPr/>
          </p:nvSpPr>
          <p:spPr>
            <a:xfrm>
              <a:off x="2791750" y="2971175"/>
              <a:ext cx="10925" cy="16775"/>
            </a:xfrm>
            <a:custGeom>
              <a:avLst/>
              <a:gdLst/>
              <a:ahLst/>
              <a:cxnLst/>
              <a:rect l="l" t="t" r="r" b="b"/>
              <a:pathLst>
                <a:path w="437" h="671" extrusionOk="0">
                  <a:moveTo>
                    <a:pt x="269" y="0"/>
                  </a:moveTo>
                  <a:lnTo>
                    <a:pt x="202" y="34"/>
                  </a:lnTo>
                  <a:lnTo>
                    <a:pt x="135" y="51"/>
                  </a:lnTo>
                  <a:lnTo>
                    <a:pt x="101" y="101"/>
                  </a:lnTo>
                  <a:lnTo>
                    <a:pt x="51" y="151"/>
                  </a:lnTo>
                  <a:lnTo>
                    <a:pt x="17" y="201"/>
                  </a:lnTo>
                  <a:lnTo>
                    <a:pt x="1" y="268"/>
                  </a:lnTo>
                  <a:lnTo>
                    <a:pt x="1" y="335"/>
                  </a:lnTo>
                  <a:lnTo>
                    <a:pt x="1" y="402"/>
                  </a:lnTo>
                  <a:lnTo>
                    <a:pt x="17" y="469"/>
                  </a:lnTo>
                  <a:lnTo>
                    <a:pt x="51" y="520"/>
                  </a:lnTo>
                  <a:lnTo>
                    <a:pt x="101" y="570"/>
                  </a:lnTo>
                  <a:lnTo>
                    <a:pt x="135" y="620"/>
                  </a:lnTo>
                  <a:lnTo>
                    <a:pt x="202" y="654"/>
                  </a:lnTo>
                  <a:lnTo>
                    <a:pt x="269" y="670"/>
                  </a:lnTo>
                  <a:lnTo>
                    <a:pt x="369" y="670"/>
                  </a:lnTo>
                  <a:lnTo>
                    <a:pt x="403" y="637"/>
                  </a:lnTo>
                  <a:lnTo>
                    <a:pt x="419" y="620"/>
                  </a:lnTo>
                  <a:lnTo>
                    <a:pt x="436" y="570"/>
                  </a:lnTo>
                  <a:lnTo>
                    <a:pt x="419" y="536"/>
                  </a:lnTo>
                  <a:lnTo>
                    <a:pt x="403" y="503"/>
                  </a:lnTo>
                  <a:lnTo>
                    <a:pt x="369" y="486"/>
                  </a:lnTo>
                  <a:lnTo>
                    <a:pt x="336" y="469"/>
                  </a:lnTo>
                  <a:lnTo>
                    <a:pt x="285" y="469"/>
                  </a:lnTo>
                  <a:lnTo>
                    <a:pt x="235" y="436"/>
                  </a:lnTo>
                  <a:lnTo>
                    <a:pt x="202" y="386"/>
                  </a:lnTo>
                  <a:lnTo>
                    <a:pt x="202" y="335"/>
                  </a:lnTo>
                  <a:lnTo>
                    <a:pt x="202" y="285"/>
                  </a:lnTo>
                  <a:lnTo>
                    <a:pt x="235" y="235"/>
                  </a:lnTo>
                  <a:lnTo>
                    <a:pt x="285" y="218"/>
                  </a:lnTo>
                  <a:lnTo>
                    <a:pt x="336" y="201"/>
                  </a:lnTo>
                  <a:lnTo>
                    <a:pt x="369" y="185"/>
                  </a:lnTo>
                  <a:lnTo>
                    <a:pt x="403" y="168"/>
                  </a:lnTo>
                  <a:lnTo>
                    <a:pt x="419" y="134"/>
                  </a:lnTo>
                  <a:lnTo>
                    <a:pt x="436" y="101"/>
                  </a:lnTo>
                  <a:lnTo>
                    <a:pt x="419" y="67"/>
                  </a:lnTo>
                  <a:lnTo>
                    <a:pt x="403" y="34"/>
                  </a:lnTo>
                  <a:lnTo>
                    <a:pt x="369" y="0"/>
                  </a:lnTo>
                  <a:close/>
                </a:path>
              </a:pathLst>
            </a:custGeom>
            <a:solidFill>
              <a:schemeClr val="lt1"/>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81" name="Google Shape;3381;p229"/>
            <p:cNvSpPr/>
            <p:nvPr/>
          </p:nvSpPr>
          <p:spPr>
            <a:xfrm>
              <a:off x="2843275" y="2971175"/>
              <a:ext cx="10900" cy="16775"/>
            </a:xfrm>
            <a:custGeom>
              <a:avLst/>
              <a:gdLst/>
              <a:ahLst/>
              <a:cxnLst/>
              <a:rect l="l" t="t" r="r" b="b"/>
              <a:pathLst>
                <a:path w="436" h="671" extrusionOk="0">
                  <a:moveTo>
                    <a:pt x="67" y="0"/>
                  </a:moveTo>
                  <a:lnTo>
                    <a:pt x="34" y="34"/>
                  </a:lnTo>
                  <a:lnTo>
                    <a:pt x="17" y="67"/>
                  </a:lnTo>
                  <a:lnTo>
                    <a:pt x="0" y="101"/>
                  </a:lnTo>
                  <a:lnTo>
                    <a:pt x="17" y="134"/>
                  </a:lnTo>
                  <a:lnTo>
                    <a:pt x="34" y="168"/>
                  </a:lnTo>
                  <a:lnTo>
                    <a:pt x="67" y="185"/>
                  </a:lnTo>
                  <a:lnTo>
                    <a:pt x="101" y="201"/>
                  </a:lnTo>
                  <a:lnTo>
                    <a:pt x="151" y="218"/>
                  </a:lnTo>
                  <a:lnTo>
                    <a:pt x="201" y="235"/>
                  </a:lnTo>
                  <a:lnTo>
                    <a:pt x="235" y="285"/>
                  </a:lnTo>
                  <a:lnTo>
                    <a:pt x="235" y="335"/>
                  </a:lnTo>
                  <a:lnTo>
                    <a:pt x="235" y="386"/>
                  </a:lnTo>
                  <a:lnTo>
                    <a:pt x="201" y="436"/>
                  </a:lnTo>
                  <a:lnTo>
                    <a:pt x="151" y="469"/>
                  </a:lnTo>
                  <a:lnTo>
                    <a:pt x="101" y="469"/>
                  </a:lnTo>
                  <a:lnTo>
                    <a:pt x="67" y="486"/>
                  </a:lnTo>
                  <a:lnTo>
                    <a:pt x="34" y="503"/>
                  </a:lnTo>
                  <a:lnTo>
                    <a:pt x="17" y="536"/>
                  </a:lnTo>
                  <a:lnTo>
                    <a:pt x="0" y="570"/>
                  </a:lnTo>
                  <a:lnTo>
                    <a:pt x="17" y="620"/>
                  </a:lnTo>
                  <a:lnTo>
                    <a:pt x="34" y="637"/>
                  </a:lnTo>
                  <a:lnTo>
                    <a:pt x="67" y="670"/>
                  </a:lnTo>
                  <a:lnTo>
                    <a:pt x="168" y="670"/>
                  </a:lnTo>
                  <a:lnTo>
                    <a:pt x="235" y="654"/>
                  </a:lnTo>
                  <a:lnTo>
                    <a:pt x="285" y="620"/>
                  </a:lnTo>
                  <a:lnTo>
                    <a:pt x="335" y="570"/>
                  </a:lnTo>
                  <a:lnTo>
                    <a:pt x="385" y="520"/>
                  </a:lnTo>
                  <a:lnTo>
                    <a:pt x="419" y="469"/>
                  </a:lnTo>
                  <a:lnTo>
                    <a:pt x="436" y="402"/>
                  </a:lnTo>
                  <a:lnTo>
                    <a:pt x="436" y="335"/>
                  </a:lnTo>
                  <a:lnTo>
                    <a:pt x="436" y="268"/>
                  </a:lnTo>
                  <a:lnTo>
                    <a:pt x="419" y="201"/>
                  </a:lnTo>
                  <a:lnTo>
                    <a:pt x="385" y="151"/>
                  </a:lnTo>
                  <a:lnTo>
                    <a:pt x="335" y="101"/>
                  </a:lnTo>
                  <a:lnTo>
                    <a:pt x="285" y="51"/>
                  </a:lnTo>
                  <a:lnTo>
                    <a:pt x="235" y="34"/>
                  </a:lnTo>
                  <a:lnTo>
                    <a:pt x="168" y="0"/>
                  </a:lnTo>
                  <a:close/>
                </a:path>
              </a:pathLst>
            </a:custGeom>
            <a:solidFill>
              <a:schemeClr val="lt1"/>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grpSp>
      <p:grpSp>
        <p:nvGrpSpPr>
          <p:cNvPr id="3382" name="Google Shape;3382;p229"/>
          <p:cNvGrpSpPr/>
          <p:nvPr/>
        </p:nvGrpSpPr>
        <p:grpSpPr>
          <a:xfrm>
            <a:off x="5227193" y="4380516"/>
            <a:ext cx="315916" cy="393479"/>
            <a:chOff x="3721825" y="1434300"/>
            <a:chExt cx="76675" cy="95500"/>
          </a:xfrm>
        </p:grpSpPr>
        <p:sp>
          <p:nvSpPr>
            <p:cNvPr id="3383" name="Google Shape;3383;p229"/>
            <p:cNvSpPr/>
            <p:nvPr/>
          </p:nvSpPr>
          <p:spPr>
            <a:xfrm>
              <a:off x="3721825" y="1434300"/>
              <a:ext cx="76675" cy="95500"/>
            </a:xfrm>
            <a:custGeom>
              <a:avLst/>
              <a:gdLst/>
              <a:ahLst/>
              <a:cxnLst/>
              <a:rect l="l" t="t" r="r" b="b"/>
              <a:pathLst>
                <a:path w="3067" h="3820" extrusionOk="0">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accent2"/>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sp>
          <p:nvSpPr>
            <p:cNvPr id="3384" name="Google Shape;3384;p229"/>
            <p:cNvSpPr/>
            <p:nvPr/>
          </p:nvSpPr>
          <p:spPr>
            <a:xfrm>
              <a:off x="3744025" y="1467375"/>
              <a:ext cx="36050" cy="32275"/>
            </a:xfrm>
            <a:custGeom>
              <a:avLst/>
              <a:gdLst/>
              <a:ahLst/>
              <a:cxnLst/>
              <a:rect l="l" t="t" r="r" b="b"/>
              <a:pathLst>
                <a:path w="1442" h="1291" extrusionOk="0">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accent2"/>
            </a:solidFill>
            <a:ln>
              <a:noFill/>
            </a:ln>
          </p:spPr>
          <p:txBody>
            <a:bodyPr spcFirstLastPara="1" wrap="square" lIns="68175" tIns="68175" rIns="68175" bIns="68175" anchor="ctr" anchorCtr="0">
              <a:noAutofit/>
            </a:bodyPr>
            <a:lstStyle/>
            <a:p>
              <a:pPr marL="0" marR="0" lvl="0" indent="0" algn="l" rtl="0">
                <a:lnSpc>
                  <a:spcPct val="100000"/>
                </a:lnSpc>
                <a:spcBef>
                  <a:spcPts val="0"/>
                </a:spcBef>
                <a:spcAft>
                  <a:spcPts val="0"/>
                </a:spcAft>
                <a:buClr>
                  <a:srgbClr val="000000"/>
                </a:buClr>
                <a:buSzPts val="1044"/>
                <a:buFont typeface="Arial"/>
                <a:buNone/>
              </a:pPr>
              <a:endParaRPr sz="1044" b="0" i="0" u="none" strike="noStrike" cap="none">
                <a:solidFill>
                  <a:srgbClr val="000000"/>
                </a:solidFill>
                <a:latin typeface="Arial"/>
                <a:ea typeface="Arial"/>
                <a:cs typeface="Arial"/>
                <a:sym typeface="Arial"/>
              </a:endParaRPr>
            </a:p>
          </p:txBody>
        </p:sp>
      </p:grpSp>
      <p:sp>
        <p:nvSpPr>
          <p:cNvPr id="3385" name="Google Shape;3385;p229"/>
          <p:cNvSpPr/>
          <p:nvPr/>
        </p:nvSpPr>
        <p:spPr>
          <a:xfrm>
            <a:off x="2902800" y="1318450"/>
            <a:ext cx="2640300" cy="1011600"/>
          </a:xfrm>
          <a:prstGeom prst="roundRect">
            <a:avLst>
              <a:gd name="adj" fmla="val 16667"/>
            </a:avLst>
          </a:prstGeom>
          <a:gradFill>
            <a:gsLst>
              <a:gs pos="0">
                <a:srgbClr val="FFFFFF"/>
              </a:gs>
              <a:gs pos="22000">
                <a:srgbClr val="FFFFFF"/>
              </a:gs>
              <a:gs pos="100000">
                <a:srgbClr val="E3E7FA"/>
              </a:gs>
            </a:gsLst>
            <a:lin ang="539726" scaled="0"/>
          </a:gradFill>
          <a:ln>
            <a:noFill/>
          </a:ln>
        </p:spPr>
        <p:txBody>
          <a:bodyPr spcFirstLastPara="1" wrap="square" lIns="88300" tIns="88300" rIns="88300" bIns="88300" anchor="ctr" anchorCtr="0">
            <a:noAutofit/>
          </a:bodyPr>
          <a:lstStyle/>
          <a:p>
            <a:pPr marL="0" lvl="0" indent="0" algn="ctr" rtl="0">
              <a:spcBef>
                <a:spcPts val="0"/>
              </a:spcBef>
              <a:spcAft>
                <a:spcPts val="0"/>
              </a:spcAft>
              <a:buNone/>
            </a:pPr>
            <a:endParaRPr sz="1352">
              <a:latin typeface="Poppins Medium"/>
              <a:ea typeface="Poppins Medium"/>
              <a:cs typeface="Poppins Medium"/>
              <a:sym typeface="Poppins Medium"/>
            </a:endParaRPr>
          </a:p>
        </p:txBody>
      </p:sp>
      <p:sp>
        <p:nvSpPr>
          <p:cNvPr id="3386" name="Google Shape;3386;p229"/>
          <p:cNvSpPr txBox="1"/>
          <p:nvPr/>
        </p:nvSpPr>
        <p:spPr>
          <a:xfrm>
            <a:off x="3058525" y="1446950"/>
            <a:ext cx="2404200" cy="782400"/>
          </a:xfrm>
          <a:prstGeom prst="rect">
            <a:avLst/>
          </a:prstGeom>
          <a:noFill/>
          <a:ln>
            <a:noFill/>
          </a:ln>
        </p:spPr>
        <p:txBody>
          <a:bodyPr spcFirstLastPara="1" wrap="square" lIns="88300" tIns="88300" rIns="88300" bIns="88300" anchor="t" anchorCtr="0">
            <a:spAutoFit/>
          </a:bodyPr>
          <a:lstStyle/>
          <a:p>
            <a:pPr marL="0" marR="176560" lvl="0" indent="0" algn="l" rtl="0">
              <a:lnSpc>
                <a:spcPct val="115000"/>
              </a:lnSpc>
              <a:spcBef>
                <a:spcPts val="0"/>
              </a:spcBef>
              <a:spcAft>
                <a:spcPts val="0"/>
              </a:spcAft>
              <a:buNone/>
            </a:pPr>
            <a:r>
              <a:rPr lang="en" sz="966">
                <a:solidFill>
                  <a:schemeClr val="dk1"/>
                </a:solidFill>
                <a:latin typeface="Poppins Medium"/>
                <a:ea typeface="Poppins Medium"/>
                <a:cs typeface="Poppins Medium"/>
                <a:sym typeface="Poppins Medium"/>
              </a:rPr>
              <a:t>Eligible expenses include</a:t>
            </a:r>
            <a:r>
              <a:rPr lang="en" sz="966" b="1">
                <a:solidFill>
                  <a:schemeClr val="dk2"/>
                </a:solidFill>
                <a:latin typeface="Poppins"/>
                <a:ea typeface="Poppins"/>
                <a:cs typeface="Poppins"/>
                <a:sym typeface="Poppins"/>
              </a:rPr>
              <a:t> dental, vision,</a:t>
            </a:r>
            <a:r>
              <a:rPr lang="en" sz="966">
                <a:solidFill>
                  <a:schemeClr val="dk2"/>
                </a:solidFill>
                <a:latin typeface="Poppins Medium"/>
                <a:ea typeface="Poppins Medium"/>
                <a:cs typeface="Poppins Medium"/>
                <a:sym typeface="Poppins Medium"/>
              </a:rPr>
              <a:t> </a:t>
            </a:r>
            <a:r>
              <a:rPr lang="en" sz="966">
                <a:solidFill>
                  <a:schemeClr val="dk1"/>
                </a:solidFill>
                <a:latin typeface="Poppins Medium"/>
                <a:ea typeface="Poppins Medium"/>
                <a:cs typeface="Poppins Medium"/>
                <a:sym typeface="Poppins Medium"/>
              </a:rPr>
              <a:t>and </a:t>
            </a:r>
            <a:r>
              <a:rPr lang="en" sz="966" b="1">
                <a:solidFill>
                  <a:schemeClr val="dk2"/>
                </a:solidFill>
                <a:latin typeface="Poppins"/>
                <a:ea typeface="Poppins"/>
                <a:cs typeface="Poppins"/>
                <a:sym typeface="Poppins"/>
              </a:rPr>
              <a:t>preventive care*</a:t>
            </a:r>
            <a:endParaRPr sz="966" b="1">
              <a:solidFill>
                <a:schemeClr val="dk2"/>
              </a:solidFill>
              <a:latin typeface="Poppins"/>
              <a:ea typeface="Poppins"/>
              <a:cs typeface="Poppins"/>
              <a:sym typeface="Poppins"/>
            </a:endParaRPr>
          </a:p>
          <a:p>
            <a:pPr marL="0" marR="176560" lvl="0" indent="0" algn="l" rtl="0">
              <a:lnSpc>
                <a:spcPct val="115000"/>
              </a:lnSpc>
              <a:spcBef>
                <a:spcPts val="1000"/>
              </a:spcBef>
              <a:spcAft>
                <a:spcPts val="0"/>
              </a:spcAft>
              <a:buNone/>
            </a:pPr>
            <a:r>
              <a:rPr lang="en" sz="869">
                <a:solidFill>
                  <a:schemeClr val="dk1"/>
                </a:solidFill>
                <a:latin typeface="Poppins"/>
                <a:ea typeface="Poppins"/>
                <a:cs typeface="Poppins"/>
                <a:sym typeface="Poppins"/>
              </a:rPr>
              <a:t>*Pre IRS statutory deductible</a:t>
            </a:r>
            <a:endParaRPr sz="869">
              <a:solidFill>
                <a:schemeClr val="dk1"/>
              </a:solidFill>
              <a:latin typeface="Poppins"/>
              <a:ea typeface="Poppins"/>
              <a:cs typeface="Poppins"/>
              <a:sym typeface="Poppins"/>
            </a:endParaRPr>
          </a:p>
        </p:txBody>
      </p:sp>
      <p:sp>
        <p:nvSpPr>
          <p:cNvPr id="3387" name="Google Shape;3387;p229"/>
          <p:cNvSpPr/>
          <p:nvPr/>
        </p:nvSpPr>
        <p:spPr>
          <a:xfrm>
            <a:off x="6264725" y="3142726"/>
            <a:ext cx="2640300" cy="1011600"/>
          </a:xfrm>
          <a:prstGeom prst="roundRect">
            <a:avLst>
              <a:gd name="adj" fmla="val 16667"/>
            </a:avLst>
          </a:prstGeom>
          <a:gradFill>
            <a:gsLst>
              <a:gs pos="0">
                <a:srgbClr val="FFFFFF"/>
              </a:gs>
              <a:gs pos="22000">
                <a:srgbClr val="FFFFFF"/>
              </a:gs>
              <a:gs pos="100000">
                <a:srgbClr val="E3E7FA"/>
              </a:gs>
            </a:gsLst>
            <a:lin ang="539726" scaled="0"/>
          </a:gradFill>
          <a:ln>
            <a:noFill/>
          </a:ln>
        </p:spPr>
        <p:txBody>
          <a:bodyPr spcFirstLastPara="1" wrap="square" lIns="88300" tIns="88300" rIns="88300" bIns="88300" anchor="ctr" anchorCtr="0">
            <a:noAutofit/>
          </a:bodyPr>
          <a:lstStyle/>
          <a:p>
            <a:pPr marL="0" lvl="0" indent="0" algn="ctr" rtl="0">
              <a:spcBef>
                <a:spcPts val="0"/>
              </a:spcBef>
              <a:spcAft>
                <a:spcPts val="0"/>
              </a:spcAft>
              <a:buNone/>
            </a:pPr>
            <a:endParaRPr sz="1352">
              <a:latin typeface="Poppins Medium"/>
              <a:ea typeface="Poppins Medium"/>
              <a:cs typeface="Poppins Medium"/>
              <a:sym typeface="Poppins Medium"/>
            </a:endParaRPr>
          </a:p>
        </p:txBody>
      </p:sp>
      <p:sp>
        <p:nvSpPr>
          <p:cNvPr id="3388" name="Google Shape;3388;p229"/>
          <p:cNvSpPr txBox="1"/>
          <p:nvPr/>
        </p:nvSpPr>
        <p:spPr>
          <a:xfrm>
            <a:off x="6452950" y="3228675"/>
            <a:ext cx="2284500" cy="839700"/>
          </a:xfrm>
          <a:prstGeom prst="rect">
            <a:avLst/>
          </a:prstGeom>
          <a:noFill/>
          <a:ln>
            <a:noFill/>
          </a:ln>
        </p:spPr>
        <p:txBody>
          <a:bodyPr spcFirstLastPara="1" wrap="square" lIns="88300" tIns="88300" rIns="88300" bIns="88300" anchor="t" anchorCtr="0">
            <a:spAutoFit/>
          </a:bodyPr>
          <a:lstStyle/>
          <a:p>
            <a:pPr marL="0" marR="176560" lvl="0" indent="0" algn="l" rtl="0">
              <a:lnSpc>
                <a:spcPct val="115000"/>
              </a:lnSpc>
              <a:spcBef>
                <a:spcPts val="0"/>
              </a:spcBef>
              <a:spcAft>
                <a:spcPts val="0"/>
              </a:spcAft>
              <a:buNone/>
            </a:pPr>
            <a:r>
              <a:rPr lang="en" sz="966">
                <a:solidFill>
                  <a:schemeClr val="dk1"/>
                </a:solidFill>
                <a:latin typeface="Poppins Medium"/>
                <a:ea typeface="Poppins Medium"/>
                <a:cs typeface="Poppins Medium"/>
                <a:sym typeface="Poppins Medium"/>
              </a:rPr>
              <a:t>*After the IRS statutory deductible is met, the combination FSA can also cover </a:t>
            </a:r>
            <a:r>
              <a:rPr lang="en" sz="966" b="1">
                <a:solidFill>
                  <a:schemeClr val="dk2"/>
                </a:solidFill>
                <a:latin typeface="Poppins"/>
                <a:ea typeface="Poppins"/>
                <a:cs typeface="Poppins"/>
                <a:sym typeface="Poppins"/>
              </a:rPr>
              <a:t>medical expenses</a:t>
            </a:r>
            <a:endParaRPr sz="869" b="1">
              <a:solidFill>
                <a:schemeClr val="dk2"/>
              </a:solidFill>
              <a:latin typeface="Poppins"/>
              <a:ea typeface="Poppins"/>
              <a:cs typeface="Poppins"/>
              <a:sym typeface="Poppins"/>
            </a:endParaRPr>
          </a:p>
        </p:txBody>
      </p:sp>
      <p:sp>
        <p:nvSpPr>
          <p:cNvPr id="3389" name="Google Shape;3389;p229"/>
          <p:cNvSpPr txBox="1"/>
          <p:nvPr/>
        </p:nvSpPr>
        <p:spPr>
          <a:xfrm>
            <a:off x="241275" y="786050"/>
            <a:ext cx="3599400" cy="73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Poppins"/>
                <a:ea typeface="Poppins"/>
                <a:cs typeface="Poppins"/>
                <a:sym typeface="Poppins"/>
              </a:rPr>
              <a:t>Use in combination with your health savings account (HSA) to cover:</a:t>
            </a:r>
            <a:endParaRPr sz="1200">
              <a:solidFill>
                <a:schemeClr val="dk1"/>
              </a:solidFill>
              <a:latin typeface="Poppins"/>
              <a:ea typeface="Poppins"/>
              <a:cs typeface="Poppins"/>
              <a:sym typeface="Poppins"/>
            </a:endParaRPr>
          </a:p>
        </p:txBody>
      </p:sp>
      <p:sp>
        <p:nvSpPr>
          <p:cNvPr id="3390" name="Google Shape;3390;p229"/>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12</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94"/>
        <p:cNvGrpSpPr/>
        <p:nvPr/>
      </p:nvGrpSpPr>
      <p:grpSpPr>
        <a:xfrm>
          <a:off x="0" y="0"/>
          <a:ext cx="0" cy="0"/>
          <a:chOff x="0" y="0"/>
          <a:chExt cx="0" cy="0"/>
        </a:xfrm>
      </p:grpSpPr>
      <p:sp>
        <p:nvSpPr>
          <p:cNvPr id="3395" name="Google Shape;3395;p23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13</a:t>
            </a:fld>
            <a:endParaRPr/>
          </a:p>
        </p:txBody>
      </p:sp>
      <p:sp>
        <p:nvSpPr>
          <p:cNvPr id="3396" name="Google Shape;3396;p230"/>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600"/>
              <a:buNone/>
            </a:pPr>
            <a:r>
              <a:rPr lang="en" sz="3050"/>
              <a:t>Limited flexible spending account </a:t>
            </a:r>
            <a:endParaRPr sz="3050"/>
          </a:p>
        </p:txBody>
      </p:sp>
      <p:sp>
        <p:nvSpPr>
          <p:cNvPr id="3397" name="Google Shape;3397;p230"/>
          <p:cNvSpPr/>
          <p:nvPr/>
        </p:nvSpPr>
        <p:spPr>
          <a:xfrm>
            <a:off x="311700" y="2668255"/>
            <a:ext cx="3108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a:solidFill>
                  <a:schemeClr val="accent3"/>
                </a:solidFill>
                <a:latin typeface="Poppins"/>
                <a:ea typeface="Poppins"/>
                <a:cs typeface="Poppins"/>
                <a:sym typeface="Poppins"/>
              </a:rPr>
              <a:t>Limited FSA</a:t>
            </a:r>
            <a:endParaRPr sz="2400" i="0" strike="noStrike" cap="none">
              <a:solidFill>
                <a:schemeClr val="accent3"/>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01"/>
        <p:cNvGrpSpPr/>
        <p:nvPr/>
      </p:nvGrpSpPr>
      <p:grpSpPr>
        <a:xfrm>
          <a:off x="0" y="0"/>
          <a:ext cx="0" cy="0"/>
          <a:chOff x="0" y="0"/>
          <a:chExt cx="0" cy="0"/>
        </a:xfrm>
      </p:grpSpPr>
      <p:sp>
        <p:nvSpPr>
          <p:cNvPr id="3402" name="Google Shape;3402;p231"/>
          <p:cNvSpPr txBox="1"/>
          <p:nvPr/>
        </p:nvSpPr>
        <p:spPr>
          <a:xfrm>
            <a:off x="1271560" y="3295333"/>
            <a:ext cx="17205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Dental</a:t>
            </a:r>
            <a:endParaRPr sz="1650" i="0" u="none" strike="noStrike" cap="none">
              <a:solidFill>
                <a:schemeClr val="dk1"/>
              </a:solidFill>
              <a:latin typeface="Poppins Medium"/>
              <a:ea typeface="Poppins Medium"/>
              <a:cs typeface="Poppins Medium"/>
              <a:sym typeface="Poppins Medium"/>
            </a:endParaRPr>
          </a:p>
        </p:txBody>
      </p:sp>
      <p:sp>
        <p:nvSpPr>
          <p:cNvPr id="3403" name="Google Shape;3403;p231"/>
          <p:cNvSpPr txBox="1"/>
          <p:nvPr/>
        </p:nvSpPr>
        <p:spPr>
          <a:xfrm>
            <a:off x="4061096" y="3295333"/>
            <a:ext cx="11637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Vision</a:t>
            </a:r>
            <a:endParaRPr sz="1650" i="0" u="none" strike="noStrike" cap="none">
              <a:solidFill>
                <a:schemeClr val="dk1"/>
              </a:solidFill>
              <a:latin typeface="Poppins Medium"/>
              <a:ea typeface="Poppins Medium"/>
              <a:cs typeface="Poppins Medium"/>
              <a:sym typeface="Poppins Medium"/>
            </a:endParaRPr>
          </a:p>
        </p:txBody>
      </p:sp>
      <p:sp>
        <p:nvSpPr>
          <p:cNvPr id="3404" name="Google Shape;3404;p231"/>
          <p:cNvSpPr txBox="1"/>
          <p:nvPr/>
        </p:nvSpPr>
        <p:spPr>
          <a:xfrm>
            <a:off x="6435745" y="3295333"/>
            <a:ext cx="14367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Preventive</a:t>
            </a:r>
            <a:endParaRPr sz="1650" i="0" u="none" strike="noStrike" cap="none">
              <a:solidFill>
                <a:schemeClr val="dk1"/>
              </a:solidFill>
              <a:latin typeface="Poppins Medium"/>
              <a:ea typeface="Poppins Medium"/>
              <a:cs typeface="Poppins Medium"/>
              <a:sym typeface="Poppins Medium"/>
            </a:endParaRPr>
          </a:p>
        </p:txBody>
      </p:sp>
      <p:sp>
        <p:nvSpPr>
          <p:cNvPr id="3405" name="Google Shape;3405;p231"/>
          <p:cNvSpPr txBox="1">
            <a:spLocks noGrp="1"/>
          </p:cNvSpPr>
          <p:nvPr>
            <p:ph type="title" idx="4294967295"/>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Limited FSA</a:t>
            </a:r>
            <a:endParaRPr/>
          </a:p>
        </p:txBody>
      </p:sp>
      <p:sp>
        <p:nvSpPr>
          <p:cNvPr id="3406" name="Google Shape;3406;p231"/>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14</a:t>
            </a:fld>
            <a:endParaRPr sz="525">
              <a:solidFill>
                <a:srgbClr val="25146F"/>
              </a:solidFill>
              <a:latin typeface="Poppins Medium"/>
              <a:ea typeface="Poppins Medium"/>
              <a:cs typeface="Poppins Medium"/>
              <a:sym typeface="Poppins Medium"/>
            </a:endParaRPr>
          </a:p>
        </p:txBody>
      </p:sp>
      <p:grpSp>
        <p:nvGrpSpPr>
          <p:cNvPr id="3407" name="Google Shape;3407;p231"/>
          <p:cNvGrpSpPr/>
          <p:nvPr/>
        </p:nvGrpSpPr>
        <p:grpSpPr>
          <a:xfrm>
            <a:off x="1413460" y="1594063"/>
            <a:ext cx="1436700" cy="1436700"/>
            <a:chOff x="1413460" y="1594063"/>
            <a:chExt cx="1436700" cy="1436700"/>
          </a:xfrm>
        </p:grpSpPr>
        <p:sp>
          <p:nvSpPr>
            <p:cNvPr id="3408" name="Google Shape;3408;p231"/>
            <p:cNvSpPr/>
            <p:nvPr/>
          </p:nvSpPr>
          <p:spPr>
            <a:xfrm>
              <a:off x="1413460" y="1594063"/>
              <a:ext cx="1436700" cy="1436700"/>
            </a:xfrm>
            <a:prstGeom prst="roundRect">
              <a:avLst>
                <a:gd name="adj" fmla="val 8546"/>
              </a:avLst>
            </a:prstGeom>
            <a:gradFill>
              <a:gsLst>
                <a:gs pos="0">
                  <a:srgbClr val="F20019"/>
                </a:gs>
                <a:gs pos="92000">
                  <a:schemeClr val="accent3"/>
                </a:gs>
                <a:gs pos="100000">
                  <a:srgbClr val="8B0033"/>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sp>
          <p:nvSpPr>
            <p:cNvPr id="3409" name="Google Shape;3409;p231"/>
            <p:cNvSpPr/>
            <p:nvPr/>
          </p:nvSpPr>
          <p:spPr>
            <a:xfrm>
              <a:off x="1794263" y="1877380"/>
              <a:ext cx="675094" cy="870066"/>
            </a:xfrm>
            <a:custGeom>
              <a:avLst/>
              <a:gdLst/>
              <a:ahLst/>
              <a:cxnLst/>
              <a:rect l="l" t="t" r="r" b="b"/>
              <a:pathLst>
                <a:path w="3016" h="3887" extrusionOk="0">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grpSp>
      <p:grpSp>
        <p:nvGrpSpPr>
          <p:cNvPr id="3410" name="Google Shape;3410;p231"/>
          <p:cNvGrpSpPr/>
          <p:nvPr/>
        </p:nvGrpSpPr>
        <p:grpSpPr>
          <a:xfrm>
            <a:off x="6435745" y="1594063"/>
            <a:ext cx="1436700" cy="1436700"/>
            <a:chOff x="6435733" y="1594063"/>
            <a:chExt cx="1436700" cy="1436700"/>
          </a:xfrm>
        </p:grpSpPr>
        <p:sp>
          <p:nvSpPr>
            <p:cNvPr id="3411" name="Google Shape;3411;p231"/>
            <p:cNvSpPr/>
            <p:nvPr/>
          </p:nvSpPr>
          <p:spPr>
            <a:xfrm>
              <a:off x="6435733" y="1594063"/>
              <a:ext cx="1436700" cy="1436700"/>
            </a:xfrm>
            <a:prstGeom prst="roundRect">
              <a:avLst>
                <a:gd name="adj" fmla="val 8546"/>
              </a:avLst>
            </a:prstGeom>
            <a:gradFill>
              <a:gsLst>
                <a:gs pos="0">
                  <a:srgbClr val="210057"/>
                </a:gs>
                <a:gs pos="13000">
                  <a:srgbClr val="1E0056"/>
                </a:gs>
                <a:gs pos="100000">
                  <a:srgbClr val="1542C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412" name="Google Shape;3412;p231"/>
            <p:cNvGrpSpPr/>
            <p:nvPr/>
          </p:nvGrpSpPr>
          <p:grpSpPr>
            <a:xfrm>
              <a:off x="6715249" y="1877380"/>
              <a:ext cx="877667" cy="870066"/>
              <a:chOff x="2756150" y="2971175"/>
              <a:chExt cx="98025" cy="97175"/>
            </a:xfrm>
          </p:grpSpPr>
          <p:sp>
            <p:nvSpPr>
              <p:cNvPr id="3413" name="Google Shape;3413;p231"/>
              <p:cNvSpPr/>
              <p:nvPr/>
            </p:nvSpPr>
            <p:spPr>
              <a:xfrm>
                <a:off x="2798875" y="2971175"/>
                <a:ext cx="48600" cy="38550"/>
              </a:xfrm>
              <a:custGeom>
                <a:avLst/>
                <a:gdLst/>
                <a:ahLst/>
                <a:cxnLst/>
                <a:rect l="l" t="t" r="r" b="b"/>
                <a:pathLst>
                  <a:path w="1944" h="1542" extrusionOk="0">
                    <a:moveTo>
                      <a:pt x="51" y="0"/>
                    </a:moveTo>
                    <a:lnTo>
                      <a:pt x="17" y="34"/>
                    </a:lnTo>
                    <a:lnTo>
                      <a:pt x="0" y="67"/>
                    </a:lnTo>
                    <a:lnTo>
                      <a:pt x="0" y="101"/>
                    </a:lnTo>
                    <a:lnTo>
                      <a:pt x="0" y="1257"/>
                    </a:lnTo>
                    <a:lnTo>
                      <a:pt x="0" y="1324"/>
                    </a:lnTo>
                    <a:lnTo>
                      <a:pt x="17" y="1374"/>
                    </a:lnTo>
                    <a:lnTo>
                      <a:pt x="51" y="1424"/>
                    </a:lnTo>
                    <a:lnTo>
                      <a:pt x="84" y="1458"/>
                    </a:lnTo>
                    <a:lnTo>
                      <a:pt x="118" y="1491"/>
                    </a:lnTo>
                    <a:lnTo>
                      <a:pt x="168" y="1525"/>
                    </a:lnTo>
                    <a:lnTo>
                      <a:pt x="218" y="1541"/>
                    </a:lnTo>
                    <a:lnTo>
                      <a:pt x="1709" y="1541"/>
                    </a:lnTo>
                    <a:lnTo>
                      <a:pt x="1759" y="1525"/>
                    </a:lnTo>
                    <a:lnTo>
                      <a:pt x="1810" y="1491"/>
                    </a:lnTo>
                    <a:lnTo>
                      <a:pt x="1860" y="1458"/>
                    </a:lnTo>
                    <a:lnTo>
                      <a:pt x="1893" y="1424"/>
                    </a:lnTo>
                    <a:lnTo>
                      <a:pt x="1910" y="1374"/>
                    </a:lnTo>
                    <a:lnTo>
                      <a:pt x="1927" y="1324"/>
                    </a:lnTo>
                    <a:lnTo>
                      <a:pt x="1944" y="1257"/>
                    </a:lnTo>
                    <a:lnTo>
                      <a:pt x="1944" y="101"/>
                    </a:lnTo>
                    <a:lnTo>
                      <a:pt x="1927" y="67"/>
                    </a:lnTo>
                    <a:lnTo>
                      <a:pt x="1910" y="34"/>
                    </a:lnTo>
                    <a:lnTo>
                      <a:pt x="1877" y="0"/>
                    </a:lnTo>
                    <a:lnTo>
                      <a:pt x="1793" y="0"/>
                    </a:lnTo>
                    <a:lnTo>
                      <a:pt x="1759" y="34"/>
                    </a:lnTo>
                    <a:lnTo>
                      <a:pt x="1743" y="67"/>
                    </a:lnTo>
                    <a:lnTo>
                      <a:pt x="1743" y="101"/>
                    </a:lnTo>
                    <a:lnTo>
                      <a:pt x="1743" y="1257"/>
                    </a:lnTo>
                    <a:lnTo>
                      <a:pt x="1726" y="1290"/>
                    </a:lnTo>
                    <a:lnTo>
                      <a:pt x="1709" y="1324"/>
                    </a:lnTo>
                    <a:lnTo>
                      <a:pt x="1676" y="1340"/>
                    </a:lnTo>
                    <a:lnTo>
                      <a:pt x="252" y="1340"/>
                    </a:lnTo>
                    <a:lnTo>
                      <a:pt x="218" y="1324"/>
                    </a:lnTo>
                    <a:lnTo>
                      <a:pt x="201" y="1290"/>
                    </a:lnTo>
                    <a:lnTo>
                      <a:pt x="201" y="1257"/>
                    </a:lnTo>
                    <a:lnTo>
                      <a:pt x="201" y="101"/>
                    </a:lnTo>
                    <a:lnTo>
                      <a:pt x="185" y="67"/>
                    </a:lnTo>
                    <a:lnTo>
                      <a:pt x="168" y="34"/>
                    </a:lnTo>
                    <a:lnTo>
                      <a:pt x="134" y="0"/>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sp>
            <p:nvSpPr>
              <p:cNvPr id="3414" name="Google Shape;3414;p231"/>
              <p:cNvSpPr/>
              <p:nvPr/>
            </p:nvSpPr>
            <p:spPr>
              <a:xfrm>
                <a:off x="2788825" y="3004675"/>
                <a:ext cx="36875" cy="63675"/>
              </a:xfrm>
              <a:custGeom>
                <a:avLst/>
                <a:gdLst/>
                <a:ahLst/>
                <a:cxnLst/>
                <a:rect l="l" t="t" r="r" b="b"/>
                <a:pathLst>
                  <a:path w="1475" h="2547" extrusionOk="0">
                    <a:moveTo>
                      <a:pt x="1374" y="0"/>
                    </a:moveTo>
                    <a:lnTo>
                      <a:pt x="1324" y="17"/>
                    </a:lnTo>
                    <a:lnTo>
                      <a:pt x="1290" y="34"/>
                    </a:lnTo>
                    <a:lnTo>
                      <a:pt x="1274" y="67"/>
                    </a:lnTo>
                    <a:lnTo>
                      <a:pt x="1274" y="101"/>
                    </a:lnTo>
                    <a:lnTo>
                      <a:pt x="1274" y="1809"/>
                    </a:lnTo>
                    <a:lnTo>
                      <a:pt x="1257" y="1927"/>
                    </a:lnTo>
                    <a:lnTo>
                      <a:pt x="1223" y="2027"/>
                    </a:lnTo>
                    <a:lnTo>
                      <a:pt x="1173" y="2111"/>
                    </a:lnTo>
                    <a:lnTo>
                      <a:pt x="1106" y="2195"/>
                    </a:lnTo>
                    <a:lnTo>
                      <a:pt x="1039" y="2262"/>
                    </a:lnTo>
                    <a:lnTo>
                      <a:pt x="938" y="2312"/>
                    </a:lnTo>
                    <a:lnTo>
                      <a:pt x="838" y="2329"/>
                    </a:lnTo>
                    <a:lnTo>
                      <a:pt x="737" y="2345"/>
                    </a:lnTo>
                    <a:lnTo>
                      <a:pt x="620" y="2329"/>
                    </a:lnTo>
                    <a:lnTo>
                      <a:pt x="520" y="2312"/>
                    </a:lnTo>
                    <a:lnTo>
                      <a:pt x="436" y="2262"/>
                    </a:lnTo>
                    <a:lnTo>
                      <a:pt x="352" y="2195"/>
                    </a:lnTo>
                    <a:lnTo>
                      <a:pt x="285" y="2111"/>
                    </a:lnTo>
                    <a:lnTo>
                      <a:pt x="235" y="2027"/>
                    </a:lnTo>
                    <a:lnTo>
                      <a:pt x="201" y="1927"/>
                    </a:lnTo>
                    <a:lnTo>
                      <a:pt x="201" y="1809"/>
                    </a:lnTo>
                    <a:lnTo>
                      <a:pt x="201" y="1642"/>
                    </a:lnTo>
                    <a:lnTo>
                      <a:pt x="185" y="1592"/>
                    </a:lnTo>
                    <a:lnTo>
                      <a:pt x="168" y="1575"/>
                    </a:lnTo>
                    <a:lnTo>
                      <a:pt x="134" y="1541"/>
                    </a:lnTo>
                    <a:lnTo>
                      <a:pt x="51" y="1541"/>
                    </a:lnTo>
                    <a:lnTo>
                      <a:pt x="34" y="1575"/>
                    </a:lnTo>
                    <a:lnTo>
                      <a:pt x="0" y="1592"/>
                    </a:lnTo>
                    <a:lnTo>
                      <a:pt x="0" y="1642"/>
                    </a:lnTo>
                    <a:lnTo>
                      <a:pt x="0" y="1809"/>
                    </a:lnTo>
                    <a:lnTo>
                      <a:pt x="17" y="1960"/>
                    </a:lnTo>
                    <a:lnTo>
                      <a:pt x="51" y="2094"/>
                    </a:lnTo>
                    <a:lnTo>
                      <a:pt x="118" y="2228"/>
                    </a:lnTo>
                    <a:lnTo>
                      <a:pt x="218" y="2329"/>
                    </a:lnTo>
                    <a:lnTo>
                      <a:pt x="319" y="2429"/>
                    </a:lnTo>
                    <a:lnTo>
                      <a:pt x="453" y="2496"/>
                    </a:lnTo>
                    <a:lnTo>
                      <a:pt x="587" y="2530"/>
                    </a:lnTo>
                    <a:lnTo>
                      <a:pt x="737" y="2546"/>
                    </a:lnTo>
                    <a:lnTo>
                      <a:pt x="888" y="2530"/>
                    </a:lnTo>
                    <a:lnTo>
                      <a:pt x="1022" y="2496"/>
                    </a:lnTo>
                    <a:lnTo>
                      <a:pt x="1139" y="2429"/>
                    </a:lnTo>
                    <a:lnTo>
                      <a:pt x="1257" y="2329"/>
                    </a:lnTo>
                    <a:lnTo>
                      <a:pt x="1341" y="2228"/>
                    </a:lnTo>
                    <a:lnTo>
                      <a:pt x="1408" y="2094"/>
                    </a:lnTo>
                    <a:lnTo>
                      <a:pt x="1458" y="1960"/>
                    </a:lnTo>
                    <a:lnTo>
                      <a:pt x="1475" y="1809"/>
                    </a:lnTo>
                    <a:lnTo>
                      <a:pt x="1475" y="101"/>
                    </a:lnTo>
                    <a:lnTo>
                      <a:pt x="1458" y="67"/>
                    </a:lnTo>
                    <a:lnTo>
                      <a:pt x="1441" y="34"/>
                    </a:lnTo>
                    <a:lnTo>
                      <a:pt x="1408" y="17"/>
                    </a:lnTo>
                    <a:lnTo>
                      <a:pt x="1374" y="0"/>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sp>
            <p:nvSpPr>
              <p:cNvPr id="3415" name="Google Shape;3415;p231"/>
              <p:cNvSpPr/>
              <p:nvPr/>
            </p:nvSpPr>
            <p:spPr>
              <a:xfrm>
                <a:off x="2775850" y="3026025"/>
                <a:ext cx="18025" cy="22225"/>
              </a:xfrm>
              <a:custGeom>
                <a:avLst/>
                <a:gdLst/>
                <a:ahLst/>
                <a:cxnLst/>
                <a:rect l="l" t="t" r="r" b="b"/>
                <a:pathLst>
                  <a:path w="721" h="889" extrusionOk="0">
                    <a:moveTo>
                      <a:pt x="101" y="1"/>
                    </a:moveTo>
                    <a:lnTo>
                      <a:pt x="50" y="17"/>
                    </a:lnTo>
                    <a:lnTo>
                      <a:pt x="34" y="34"/>
                    </a:lnTo>
                    <a:lnTo>
                      <a:pt x="0" y="68"/>
                    </a:lnTo>
                    <a:lnTo>
                      <a:pt x="0" y="118"/>
                    </a:lnTo>
                    <a:lnTo>
                      <a:pt x="17" y="151"/>
                    </a:lnTo>
                    <a:lnTo>
                      <a:pt x="34" y="185"/>
                    </a:lnTo>
                    <a:lnTo>
                      <a:pt x="67" y="202"/>
                    </a:lnTo>
                    <a:lnTo>
                      <a:pt x="168" y="235"/>
                    </a:lnTo>
                    <a:lnTo>
                      <a:pt x="251" y="285"/>
                    </a:lnTo>
                    <a:lnTo>
                      <a:pt x="335" y="352"/>
                    </a:lnTo>
                    <a:lnTo>
                      <a:pt x="385" y="419"/>
                    </a:lnTo>
                    <a:lnTo>
                      <a:pt x="452" y="503"/>
                    </a:lnTo>
                    <a:lnTo>
                      <a:pt x="486" y="587"/>
                    </a:lnTo>
                    <a:lnTo>
                      <a:pt x="503" y="687"/>
                    </a:lnTo>
                    <a:lnTo>
                      <a:pt x="519" y="788"/>
                    </a:lnTo>
                    <a:lnTo>
                      <a:pt x="519" y="821"/>
                    </a:lnTo>
                    <a:lnTo>
                      <a:pt x="553" y="855"/>
                    </a:lnTo>
                    <a:lnTo>
                      <a:pt x="570" y="872"/>
                    </a:lnTo>
                    <a:lnTo>
                      <a:pt x="620" y="888"/>
                    </a:lnTo>
                    <a:lnTo>
                      <a:pt x="653" y="872"/>
                    </a:lnTo>
                    <a:lnTo>
                      <a:pt x="687" y="855"/>
                    </a:lnTo>
                    <a:lnTo>
                      <a:pt x="704" y="821"/>
                    </a:lnTo>
                    <a:lnTo>
                      <a:pt x="720" y="788"/>
                    </a:lnTo>
                    <a:lnTo>
                      <a:pt x="704" y="654"/>
                    </a:lnTo>
                    <a:lnTo>
                      <a:pt x="670" y="520"/>
                    </a:lnTo>
                    <a:lnTo>
                      <a:pt x="620" y="403"/>
                    </a:lnTo>
                    <a:lnTo>
                      <a:pt x="553" y="302"/>
                    </a:lnTo>
                    <a:lnTo>
                      <a:pt x="469" y="202"/>
                    </a:lnTo>
                    <a:lnTo>
                      <a:pt x="369" y="118"/>
                    </a:lnTo>
                    <a:lnTo>
                      <a:pt x="251" y="51"/>
                    </a:lnTo>
                    <a:lnTo>
                      <a:pt x="134" y="1"/>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sp>
            <p:nvSpPr>
              <p:cNvPr id="3416" name="Google Shape;3416;p231"/>
              <p:cNvSpPr/>
              <p:nvPr/>
            </p:nvSpPr>
            <p:spPr>
              <a:xfrm>
                <a:off x="2756150" y="3014725"/>
                <a:ext cx="24750" cy="24725"/>
              </a:xfrm>
              <a:custGeom>
                <a:avLst/>
                <a:gdLst/>
                <a:ahLst/>
                <a:cxnLst/>
                <a:rect l="l" t="t" r="r" b="b"/>
                <a:pathLst>
                  <a:path w="990" h="989" extrusionOk="0">
                    <a:moveTo>
                      <a:pt x="554" y="201"/>
                    </a:moveTo>
                    <a:lnTo>
                      <a:pt x="604" y="218"/>
                    </a:lnTo>
                    <a:lnTo>
                      <a:pt x="654" y="252"/>
                    </a:lnTo>
                    <a:lnTo>
                      <a:pt x="704" y="285"/>
                    </a:lnTo>
                    <a:lnTo>
                      <a:pt x="738" y="319"/>
                    </a:lnTo>
                    <a:lnTo>
                      <a:pt x="771" y="369"/>
                    </a:lnTo>
                    <a:lnTo>
                      <a:pt x="788" y="436"/>
                    </a:lnTo>
                    <a:lnTo>
                      <a:pt x="788" y="486"/>
                    </a:lnTo>
                    <a:lnTo>
                      <a:pt x="788" y="553"/>
                    </a:lnTo>
                    <a:lnTo>
                      <a:pt x="771" y="603"/>
                    </a:lnTo>
                    <a:lnTo>
                      <a:pt x="738" y="654"/>
                    </a:lnTo>
                    <a:lnTo>
                      <a:pt x="704" y="704"/>
                    </a:lnTo>
                    <a:lnTo>
                      <a:pt x="654" y="737"/>
                    </a:lnTo>
                    <a:lnTo>
                      <a:pt x="604" y="771"/>
                    </a:lnTo>
                    <a:lnTo>
                      <a:pt x="554" y="788"/>
                    </a:lnTo>
                    <a:lnTo>
                      <a:pt x="436" y="788"/>
                    </a:lnTo>
                    <a:lnTo>
                      <a:pt x="386" y="771"/>
                    </a:lnTo>
                    <a:lnTo>
                      <a:pt x="336" y="737"/>
                    </a:lnTo>
                    <a:lnTo>
                      <a:pt x="286" y="704"/>
                    </a:lnTo>
                    <a:lnTo>
                      <a:pt x="252" y="654"/>
                    </a:lnTo>
                    <a:lnTo>
                      <a:pt x="219" y="603"/>
                    </a:lnTo>
                    <a:lnTo>
                      <a:pt x="202" y="553"/>
                    </a:lnTo>
                    <a:lnTo>
                      <a:pt x="202" y="486"/>
                    </a:lnTo>
                    <a:lnTo>
                      <a:pt x="202" y="436"/>
                    </a:lnTo>
                    <a:lnTo>
                      <a:pt x="219" y="369"/>
                    </a:lnTo>
                    <a:lnTo>
                      <a:pt x="252" y="319"/>
                    </a:lnTo>
                    <a:lnTo>
                      <a:pt x="286" y="285"/>
                    </a:lnTo>
                    <a:lnTo>
                      <a:pt x="336" y="252"/>
                    </a:lnTo>
                    <a:lnTo>
                      <a:pt x="386" y="218"/>
                    </a:lnTo>
                    <a:lnTo>
                      <a:pt x="436" y="201"/>
                    </a:lnTo>
                    <a:close/>
                    <a:moveTo>
                      <a:pt x="386" y="0"/>
                    </a:moveTo>
                    <a:lnTo>
                      <a:pt x="302" y="34"/>
                    </a:lnTo>
                    <a:lnTo>
                      <a:pt x="219" y="84"/>
                    </a:lnTo>
                    <a:lnTo>
                      <a:pt x="135" y="134"/>
                    </a:lnTo>
                    <a:lnTo>
                      <a:pt x="85" y="218"/>
                    </a:lnTo>
                    <a:lnTo>
                      <a:pt x="34" y="302"/>
                    </a:lnTo>
                    <a:lnTo>
                      <a:pt x="1" y="386"/>
                    </a:lnTo>
                    <a:lnTo>
                      <a:pt x="1" y="486"/>
                    </a:lnTo>
                    <a:lnTo>
                      <a:pt x="1" y="587"/>
                    </a:lnTo>
                    <a:lnTo>
                      <a:pt x="34" y="687"/>
                    </a:lnTo>
                    <a:lnTo>
                      <a:pt x="85" y="771"/>
                    </a:lnTo>
                    <a:lnTo>
                      <a:pt x="135" y="838"/>
                    </a:lnTo>
                    <a:lnTo>
                      <a:pt x="219" y="905"/>
                    </a:lnTo>
                    <a:lnTo>
                      <a:pt x="302" y="955"/>
                    </a:lnTo>
                    <a:lnTo>
                      <a:pt x="386" y="972"/>
                    </a:lnTo>
                    <a:lnTo>
                      <a:pt x="487" y="989"/>
                    </a:lnTo>
                    <a:lnTo>
                      <a:pt x="587" y="972"/>
                    </a:lnTo>
                    <a:lnTo>
                      <a:pt x="688" y="955"/>
                    </a:lnTo>
                    <a:lnTo>
                      <a:pt x="771" y="905"/>
                    </a:lnTo>
                    <a:lnTo>
                      <a:pt x="838" y="838"/>
                    </a:lnTo>
                    <a:lnTo>
                      <a:pt x="905" y="771"/>
                    </a:lnTo>
                    <a:lnTo>
                      <a:pt x="956" y="687"/>
                    </a:lnTo>
                    <a:lnTo>
                      <a:pt x="989" y="587"/>
                    </a:lnTo>
                    <a:lnTo>
                      <a:pt x="989" y="486"/>
                    </a:lnTo>
                    <a:lnTo>
                      <a:pt x="989" y="386"/>
                    </a:lnTo>
                    <a:lnTo>
                      <a:pt x="956" y="302"/>
                    </a:lnTo>
                    <a:lnTo>
                      <a:pt x="905" y="218"/>
                    </a:lnTo>
                    <a:lnTo>
                      <a:pt x="838" y="134"/>
                    </a:lnTo>
                    <a:lnTo>
                      <a:pt x="771" y="84"/>
                    </a:lnTo>
                    <a:lnTo>
                      <a:pt x="688" y="34"/>
                    </a:lnTo>
                    <a:lnTo>
                      <a:pt x="587" y="0"/>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sp>
            <p:nvSpPr>
              <p:cNvPr id="3417" name="Google Shape;3417;p231"/>
              <p:cNvSpPr/>
              <p:nvPr/>
            </p:nvSpPr>
            <p:spPr>
              <a:xfrm>
                <a:off x="2791750" y="2971175"/>
                <a:ext cx="10925" cy="16775"/>
              </a:xfrm>
              <a:custGeom>
                <a:avLst/>
                <a:gdLst/>
                <a:ahLst/>
                <a:cxnLst/>
                <a:rect l="l" t="t" r="r" b="b"/>
                <a:pathLst>
                  <a:path w="437" h="671" extrusionOk="0">
                    <a:moveTo>
                      <a:pt x="269" y="0"/>
                    </a:moveTo>
                    <a:lnTo>
                      <a:pt x="202" y="34"/>
                    </a:lnTo>
                    <a:lnTo>
                      <a:pt x="135" y="51"/>
                    </a:lnTo>
                    <a:lnTo>
                      <a:pt x="101" y="101"/>
                    </a:lnTo>
                    <a:lnTo>
                      <a:pt x="51" y="151"/>
                    </a:lnTo>
                    <a:lnTo>
                      <a:pt x="17" y="201"/>
                    </a:lnTo>
                    <a:lnTo>
                      <a:pt x="1" y="268"/>
                    </a:lnTo>
                    <a:lnTo>
                      <a:pt x="1" y="335"/>
                    </a:lnTo>
                    <a:lnTo>
                      <a:pt x="1" y="402"/>
                    </a:lnTo>
                    <a:lnTo>
                      <a:pt x="17" y="469"/>
                    </a:lnTo>
                    <a:lnTo>
                      <a:pt x="51" y="520"/>
                    </a:lnTo>
                    <a:lnTo>
                      <a:pt x="101" y="570"/>
                    </a:lnTo>
                    <a:lnTo>
                      <a:pt x="135" y="620"/>
                    </a:lnTo>
                    <a:lnTo>
                      <a:pt x="202" y="654"/>
                    </a:lnTo>
                    <a:lnTo>
                      <a:pt x="269" y="670"/>
                    </a:lnTo>
                    <a:lnTo>
                      <a:pt x="369" y="670"/>
                    </a:lnTo>
                    <a:lnTo>
                      <a:pt x="403" y="637"/>
                    </a:lnTo>
                    <a:lnTo>
                      <a:pt x="419" y="620"/>
                    </a:lnTo>
                    <a:lnTo>
                      <a:pt x="436" y="570"/>
                    </a:lnTo>
                    <a:lnTo>
                      <a:pt x="419" y="536"/>
                    </a:lnTo>
                    <a:lnTo>
                      <a:pt x="403" y="503"/>
                    </a:lnTo>
                    <a:lnTo>
                      <a:pt x="369" y="486"/>
                    </a:lnTo>
                    <a:lnTo>
                      <a:pt x="336" y="469"/>
                    </a:lnTo>
                    <a:lnTo>
                      <a:pt x="285" y="469"/>
                    </a:lnTo>
                    <a:lnTo>
                      <a:pt x="235" y="436"/>
                    </a:lnTo>
                    <a:lnTo>
                      <a:pt x="202" y="386"/>
                    </a:lnTo>
                    <a:lnTo>
                      <a:pt x="202" y="335"/>
                    </a:lnTo>
                    <a:lnTo>
                      <a:pt x="202" y="285"/>
                    </a:lnTo>
                    <a:lnTo>
                      <a:pt x="235" y="235"/>
                    </a:lnTo>
                    <a:lnTo>
                      <a:pt x="285" y="218"/>
                    </a:lnTo>
                    <a:lnTo>
                      <a:pt x="336" y="201"/>
                    </a:lnTo>
                    <a:lnTo>
                      <a:pt x="369" y="185"/>
                    </a:lnTo>
                    <a:lnTo>
                      <a:pt x="403" y="168"/>
                    </a:lnTo>
                    <a:lnTo>
                      <a:pt x="419" y="134"/>
                    </a:lnTo>
                    <a:lnTo>
                      <a:pt x="436" y="101"/>
                    </a:lnTo>
                    <a:lnTo>
                      <a:pt x="419" y="67"/>
                    </a:lnTo>
                    <a:lnTo>
                      <a:pt x="403" y="34"/>
                    </a:lnTo>
                    <a:lnTo>
                      <a:pt x="369" y="0"/>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sp>
            <p:nvSpPr>
              <p:cNvPr id="3418" name="Google Shape;3418;p231"/>
              <p:cNvSpPr/>
              <p:nvPr/>
            </p:nvSpPr>
            <p:spPr>
              <a:xfrm>
                <a:off x="2843275" y="2971175"/>
                <a:ext cx="10900" cy="16775"/>
              </a:xfrm>
              <a:custGeom>
                <a:avLst/>
                <a:gdLst/>
                <a:ahLst/>
                <a:cxnLst/>
                <a:rect l="l" t="t" r="r" b="b"/>
                <a:pathLst>
                  <a:path w="436" h="671" extrusionOk="0">
                    <a:moveTo>
                      <a:pt x="67" y="0"/>
                    </a:moveTo>
                    <a:lnTo>
                      <a:pt x="34" y="34"/>
                    </a:lnTo>
                    <a:lnTo>
                      <a:pt x="17" y="67"/>
                    </a:lnTo>
                    <a:lnTo>
                      <a:pt x="0" y="101"/>
                    </a:lnTo>
                    <a:lnTo>
                      <a:pt x="17" y="134"/>
                    </a:lnTo>
                    <a:lnTo>
                      <a:pt x="34" y="168"/>
                    </a:lnTo>
                    <a:lnTo>
                      <a:pt x="67" y="185"/>
                    </a:lnTo>
                    <a:lnTo>
                      <a:pt x="101" y="201"/>
                    </a:lnTo>
                    <a:lnTo>
                      <a:pt x="151" y="218"/>
                    </a:lnTo>
                    <a:lnTo>
                      <a:pt x="201" y="235"/>
                    </a:lnTo>
                    <a:lnTo>
                      <a:pt x="235" y="285"/>
                    </a:lnTo>
                    <a:lnTo>
                      <a:pt x="235" y="335"/>
                    </a:lnTo>
                    <a:lnTo>
                      <a:pt x="235" y="386"/>
                    </a:lnTo>
                    <a:lnTo>
                      <a:pt x="201" y="436"/>
                    </a:lnTo>
                    <a:lnTo>
                      <a:pt x="151" y="469"/>
                    </a:lnTo>
                    <a:lnTo>
                      <a:pt x="101" y="469"/>
                    </a:lnTo>
                    <a:lnTo>
                      <a:pt x="67" y="486"/>
                    </a:lnTo>
                    <a:lnTo>
                      <a:pt x="34" y="503"/>
                    </a:lnTo>
                    <a:lnTo>
                      <a:pt x="17" y="536"/>
                    </a:lnTo>
                    <a:lnTo>
                      <a:pt x="0" y="570"/>
                    </a:lnTo>
                    <a:lnTo>
                      <a:pt x="17" y="620"/>
                    </a:lnTo>
                    <a:lnTo>
                      <a:pt x="34" y="637"/>
                    </a:lnTo>
                    <a:lnTo>
                      <a:pt x="67" y="670"/>
                    </a:lnTo>
                    <a:lnTo>
                      <a:pt x="168" y="670"/>
                    </a:lnTo>
                    <a:lnTo>
                      <a:pt x="235" y="654"/>
                    </a:lnTo>
                    <a:lnTo>
                      <a:pt x="285" y="620"/>
                    </a:lnTo>
                    <a:lnTo>
                      <a:pt x="335" y="570"/>
                    </a:lnTo>
                    <a:lnTo>
                      <a:pt x="385" y="520"/>
                    </a:lnTo>
                    <a:lnTo>
                      <a:pt x="419" y="469"/>
                    </a:lnTo>
                    <a:lnTo>
                      <a:pt x="436" y="402"/>
                    </a:lnTo>
                    <a:lnTo>
                      <a:pt x="436" y="335"/>
                    </a:lnTo>
                    <a:lnTo>
                      <a:pt x="436" y="268"/>
                    </a:lnTo>
                    <a:lnTo>
                      <a:pt x="419" y="201"/>
                    </a:lnTo>
                    <a:lnTo>
                      <a:pt x="385" y="151"/>
                    </a:lnTo>
                    <a:lnTo>
                      <a:pt x="335" y="101"/>
                    </a:lnTo>
                    <a:lnTo>
                      <a:pt x="285" y="51"/>
                    </a:lnTo>
                    <a:lnTo>
                      <a:pt x="235" y="34"/>
                    </a:lnTo>
                    <a:lnTo>
                      <a:pt x="168" y="0"/>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grpSp>
      </p:grpSp>
      <p:grpSp>
        <p:nvGrpSpPr>
          <p:cNvPr id="3419" name="Google Shape;3419;p231"/>
          <p:cNvGrpSpPr/>
          <p:nvPr/>
        </p:nvGrpSpPr>
        <p:grpSpPr>
          <a:xfrm>
            <a:off x="3924596" y="1594063"/>
            <a:ext cx="1436700" cy="1436700"/>
            <a:chOff x="3924596" y="1594063"/>
            <a:chExt cx="1436700" cy="1436700"/>
          </a:xfrm>
        </p:grpSpPr>
        <p:sp>
          <p:nvSpPr>
            <p:cNvPr id="3420" name="Google Shape;3420;p231"/>
            <p:cNvSpPr/>
            <p:nvPr/>
          </p:nvSpPr>
          <p:spPr>
            <a:xfrm>
              <a:off x="3924596" y="1594063"/>
              <a:ext cx="1436700" cy="1436700"/>
            </a:xfrm>
            <a:prstGeom prst="roundRect">
              <a:avLst>
                <a:gd name="adj" fmla="val 8546"/>
              </a:avLst>
            </a:prstGeom>
            <a:gradFill>
              <a:gsLst>
                <a:gs pos="0">
                  <a:srgbClr val="8A0034"/>
                </a:gs>
                <a:gs pos="67000">
                  <a:srgbClr val="53004A"/>
                </a:gs>
                <a:gs pos="100000">
                  <a:srgbClr val="3D005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421" name="Google Shape;3421;p231"/>
            <p:cNvGrpSpPr/>
            <p:nvPr/>
          </p:nvGrpSpPr>
          <p:grpSpPr>
            <a:xfrm>
              <a:off x="4189116" y="1952254"/>
              <a:ext cx="907661" cy="720317"/>
              <a:chOff x="2757825" y="3166725"/>
              <a:chExt cx="101375" cy="80450"/>
            </a:xfrm>
          </p:grpSpPr>
          <p:sp>
            <p:nvSpPr>
              <p:cNvPr id="3422" name="Google Shape;3422;p231"/>
              <p:cNvSpPr/>
              <p:nvPr/>
            </p:nvSpPr>
            <p:spPr>
              <a:xfrm>
                <a:off x="2757825" y="3208600"/>
                <a:ext cx="46525" cy="38575"/>
              </a:xfrm>
              <a:custGeom>
                <a:avLst/>
                <a:gdLst/>
                <a:ahLst/>
                <a:cxnLst/>
                <a:rect l="l" t="t" r="r" b="b"/>
                <a:pathLst>
                  <a:path w="1861" h="1543" extrusionOk="0">
                    <a:moveTo>
                      <a:pt x="889" y="202"/>
                    </a:moveTo>
                    <a:lnTo>
                      <a:pt x="1090" y="219"/>
                    </a:lnTo>
                    <a:lnTo>
                      <a:pt x="1291" y="252"/>
                    </a:lnTo>
                    <a:lnTo>
                      <a:pt x="1475" y="302"/>
                    </a:lnTo>
                    <a:lnTo>
                      <a:pt x="1659" y="386"/>
                    </a:lnTo>
                    <a:lnTo>
                      <a:pt x="1626" y="822"/>
                    </a:lnTo>
                    <a:lnTo>
                      <a:pt x="1609" y="922"/>
                    </a:lnTo>
                    <a:lnTo>
                      <a:pt x="1575" y="1023"/>
                    </a:lnTo>
                    <a:lnTo>
                      <a:pt x="1525" y="1106"/>
                    </a:lnTo>
                    <a:lnTo>
                      <a:pt x="1441" y="1190"/>
                    </a:lnTo>
                    <a:lnTo>
                      <a:pt x="1358" y="1257"/>
                    </a:lnTo>
                    <a:lnTo>
                      <a:pt x="1274" y="1308"/>
                    </a:lnTo>
                    <a:lnTo>
                      <a:pt x="1173" y="1324"/>
                    </a:lnTo>
                    <a:lnTo>
                      <a:pt x="1056" y="1341"/>
                    </a:lnTo>
                    <a:lnTo>
                      <a:pt x="771" y="1341"/>
                    </a:lnTo>
                    <a:lnTo>
                      <a:pt x="654" y="1324"/>
                    </a:lnTo>
                    <a:lnTo>
                      <a:pt x="554" y="1291"/>
                    </a:lnTo>
                    <a:lnTo>
                      <a:pt x="453" y="1240"/>
                    </a:lnTo>
                    <a:lnTo>
                      <a:pt x="369" y="1173"/>
                    </a:lnTo>
                    <a:lnTo>
                      <a:pt x="302" y="1090"/>
                    </a:lnTo>
                    <a:lnTo>
                      <a:pt x="252" y="1006"/>
                    </a:lnTo>
                    <a:lnTo>
                      <a:pt x="219" y="889"/>
                    </a:lnTo>
                    <a:lnTo>
                      <a:pt x="202" y="788"/>
                    </a:lnTo>
                    <a:lnTo>
                      <a:pt x="202" y="336"/>
                    </a:lnTo>
                    <a:lnTo>
                      <a:pt x="336" y="302"/>
                    </a:lnTo>
                    <a:lnTo>
                      <a:pt x="487" y="252"/>
                    </a:lnTo>
                    <a:lnTo>
                      <a:pt x="688" y="219"/>
                    </a:lnTo>
                    <a:lnTo>
                      <a:pt x="889" y="202"/>
                    </a:lnTo>
                    <a:close/>
                    <a:moveTo>
                      <a:pt x="889" y="1"/>
                    </a:moveTo>
                    <a:lnTo>
                      <a:pt x="621" y="34"/>
                    </a:lnTo>
                    <a:lnTo>
                      <a:pt x="403" y="68"/>
                    </a:lnTo>
                    <a:lnTo>
                      <a:pt x="202" y="118"/>
                    </a:lnTo>
                    <a:lnTo>
                      <a:pt x="68" y="185"/>
                    </a:lnTo>
                    <a:lnTo>
                      <a:pt x="18" y="219"/>
                    </a:lnTo>
                    <a:lnTo>
                      <a:pt x="1" y="269"/>
                    </a:lnTo>
                    <a:lnTo>
                      <a:pt x="1" y="788"/>
                    </a:lnTo>
                    <a:lnTo>
                      <a:pt x="18" y="939"/>
                    </a:lnTo>
                    <a:lnTo>
                      <a:pt x="51" y="1073"/>
                    </a:lnTo>
                    <a:lnTo>
                      <a:pt x="135" y="1207"/>
                    </a:lnTo>
                    <a:lnTo>
                      <a:pt x="219" y="1324"/>
                    </a:lnTo>
                    <a:lnTo>
                      <a:pt x="336" y="1408"/>
                    </a:lnTo>
                    <a:lnTo>
                      <a:pt x="470" y="1475"/>
                    </a:lnTo>
                    <a:lnTo>
                      <a:pt x="604" y="1525"/>
                    </a:lnTo>
                    <a:lnTo>
                      <a:pt x="771" y="1542"/>
                    </a:lnTo>
                    <a:lnTo>
                      <a:pt x="1056" y="1542"/>
                    </a:lnTo>
                    <a:lnTo>
                      <a:pt x="1207" y="1525"/>
                    </a:lnTo>
                    <a:lnTo>
                      <a:pt x="1341" y="1492"/>
                    </a:lnTo>
                    <a:lnTo>
                      <a:pt x="1475" y="1425"/>
                    </a:lnTo>
                    <a:lnTo>
                      <a:pt x="1592" y="1341"/>
                    </a:lnTo>
                    <a:lnTo>
                      <a:pt x="1676" y="1240"/>
                    </a:lnTo>
                    <a:lnTo>
                      <a:pt x="1760" y="1106"/>
                    </a:lnTo>
                    <a:lnTo>
                      <a:pt x="1810" y="989"/>
                    </a:lnTo>
                    <a:lnTo>
                      <a:pt x="1827" y="838"/>
                    </a:lnTo>
                    <a:lnTo>
                      <a:pt x="1860" y="319"/>
                    </a:lnTo>
                    <a:lnTo>
                      <a:pt x="1860" y="269"/>
                    </a:lnTo>
                    <a:lnTo>
                      <a:pt x="1810" y="235"/>
                    </a:lnTo>
                    <a:lnTo>
                      <a:pt x="1810" y="219"/>
                    </a:lnTo>
                    <a:lnTo>
                      <a:pt x="1592" y="135"/>
                    </a:lnTo>
                    <a:lnTo>
                      <a:pt x="1358" y="68"/>
                    </a:lnTo>
                    <a:lnTo>
                      <a:pt x="1123" y="18"/>
                    </a:lnTo>
                    <a:lnTo>
                      <a:pt x="889" y="1"/>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sp>
            <p:nvSpPr>
              <p:cNvPr id="3423" name="Google Shape;3423;p231"/>
              <p:cNvSpPr/>
              <p:nvPr/>
            </p:nvSpPr>
            <p:spPr>
              <a:xfrm>
                <a:off x="2812275" y="3208600"/>
                <a:ext cx="46925" cy="38575"/>
              </a:xfrm>
              <a:custGeom>
                <a:avLst/>
                <a:gdLst/>
                <a:ahLst/>
                <a:cxnLst/>
                <a:rect l="l" t="t" r="r" b="b"/>
                <a:pathLst>
                  <a:path w="1877" h="1543" extrusionOk="0">
                    <a:moveTo>
                      <a:pt x="972" y="202"/>
                    </a:moveTo>
                    <a:lnTo>
                      <a:pt x="1190" y="219"/>
                    </a:lnTo>
                    <a:lnTo>
                      <a:pt x="1374" y="252"/>
                    </a:lnTo>
                    <a:lnTo>
                      <a:pt x="1542" y="302"/>
                    </a:lnTo>
                    <a:lnTo>
                      <a:pt x="1676" y="336"/>
                    </a:lnTo>
                    <a:lnTo>
                      <a:pt x="1676" y="788"/>
                    </a:lnTo>
                    <a:lnTo>
                      <a:pt x="1659" y="889"/>
                    </a:lnTo>
                    <a:lnTo>
                      <a:pt x="1625" y="1006"/>
                    </a:lnTo>
                    <a:lnTo>
                      <a:pt x="1575" y="1090"/>
                    </a:lnTo>
                    <a:lnTo>
                      <a:pt x="1508" y="1173"/>
                    </a:lnTo>
                    <a:lnTo>
                      <a:pt x="1424" y="1240"/>
                    </a:lnTo>
                    <a:lnTo>
                      <a:pt x="1324" y="1291"/>
                    </a:lnTo>
                    <a:lnTo>
                      <a:pt x="1223" y="1324"/>
                    </a:lnTo>
                    <a:lnTo>
                      <a:pt x="1106" y="1341"/>
                    </a:lnTo>
                    <a:lnTo>
                      <a:pt x="805" y="1341"/>
                    </a:lnTo>
                    <a:lnTo>
                      <a:pt x="704" y="1324"/>
                    </a:lnTo>
                    <a:lnTo>
                      <a:pt x="604" y="1308"/>
                    </a:lnTo>
                    <a:lnTo>
                      <a:pt x="503" y="1257"/>
                    </a:lnTo>
                    <a:lnTo>
                      <a:pt x="419" y="1190"/>
                    </a:lnTo>
                    <a:lnTo>
                      <a:pt x="352" y="1106"/>
                    </a:lnTo>
                    <a:lnTo>
                      <a:pt x="302" y="1023"/>
                    </a:lnTo>
                    <a:lnTo>
                      <a:pt x="252" y="922"/>
                    </a:lnTo>
                    <a:lnTo>
                      <a:pt x="235" y="822"/>
                    </a:lnTo>
                    <a:lnTo>
                      <a:pt x="201" y="386"/>
                    </a:lnTo>
                    <a:lnTo>
                      <a:pt x="386" y="302"/>
                    </a:lnTo>
                    <a:lnTo>
                      <a:pt x="587" y="252"/>
                    </a:lnTo>
                    <a:lnTo>
                      <a:pt x="771" y="219"/>
                    </a:lnTo>
                    <a:lnTo>
                      <a:pt x="972" y="202"/>
                    </a:lnTo>
                    <a:close/>
                    <a:moveTo>
                      <a:pt x="972" y="1"/>
                    </a:moveTo>
                    <a:lnTo>
                      <a:pt x="738" y="18"/>
                    </a:lnTo>
                    <a:lnTo>
                      <a:pt x="503" y="68"/>
                    </a:lnTo>
                    <a:lnTo>
                      <a:pt x="285" y="135"/>
                    </a:lnTo>
                    <a:lnTo>
                      <a:pt x="67" y="219"/>
                    </a:lnTo>
                    <a:lnTo>
                      <a:pt x="51" y="235"/>
                    </a:lnTo>
                    <a:lnTo>
                      <a:pt x="17" y="269"/>
                    </a:lnTo>
                    <a:lnTo>
                      <a:pt x="0" y="319"/>
                    </a:lnTo>
                    <a:lnTo>
                      <a:pt x="34" y="838"/>
                    </a:lnTo>
                    <a:lnTo>
                      <a:pt x="67" y="989"/>
                    </a:lnTo>
                    <a:lnTo>
                      <a:pt x="118" y="1106"/>
                    </a:lnTo>
                    <a:lnTo>
                      <a:pt x="185" y="1240"/>
                    </a:lnTo>
                    <a:lnTo>
                      <a:pt x="285" y="1341"/>
                    </a:lnTo>
                    <a:lnTo>
                      <a:pt x="403" y="1425"/>
                    </a:lnTo>
                    <a:lnTo>
                      <a:pt x="520" y="1492"/>
                    </a:lnTo>
                    <a:lnTo>
                      <a:pt x="654" y="1525"/>
                    </a:lnTo>
                    <a:lnTo>
                      <a:pt x="805" y="1542"/>
                    </a:lnTo>
                    <a:lnTo>
                      <a:pt x="1106" y="1542"/>
                    </a:lnTo>
                    <a:lnTo>
                      <a:pt x="1257" y="1525"/>
                    </a:lnTo>
                    <a:lnTo>
                      <a:pt x="1408" y="1475"/>
                    </a:lnTo>
                    <a:lnTo>
                      <a:pt x="1525" y="1408"/>
                    </a:lnTo>
                    <a:lnTo>
                      <a:pt x="1642" y="1324"/>
                    </a:lnTo>
                    <a:lnTo>
                      <a:pt x="1743" y="1207"/>
                    </a:lnTo>
                    <a:lnTo>
                      <a:pt x="1810" y="1073"/>
                    </a:lnTo>
                    <a:lnTo>
                      <a:pt x="1860" y="939"/>
                    </a:lnTo>
                    <a:lnTo>
                      <a:pt x="1877" y="788"/>
                    </a:lnTo>
                    <a:lnTo>
                      <a:pt x="1877" y="269"/>
                    </a:lnTo>
                    <a:lnTo>
                      <a:pt x="1860" y="219"/>
                    </a:lnTo>
                    <a:lnTo>
                      <a:pt x="1810" y="185"/>
                    </a:lnTo>
                    <a:lnTo>
                      <a:pt x="1659" y="118"/>
                    </a:lnTo>
                    <a:lnTo>
                      <a:pt x="1475" y="68"/>
                    </a:lnTo>
                    <a:lnTo>
                      <a:pt x="1240" y="34"/>
                    </a:lnTo>
                    <a:lnTo>
                      <a:pt x="972" y="1"/>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sp>
            <p:nvSpPr>
              <p:cNvPr id="3424" name="Google Shape;3424;p231"/>
              <p:cNvSpPr/>
              <p:nvPr/>
            </p:nvSpPr>
            <p:spPr>
              <a:xfrm>
                <a:off x="2799300" y="3214050"/>
                <a:ext cx="18025" cy="5050"/>
              </a:xfrm>
              <a:custGeom>
                <a:avLst/>
                <a:gdLst/>
                <a:ahLst/>
                <a:cxnLst/>
                <a:rect l="l" t="t" r="r" b="b"/>
                <a:pathLst>
                  <a:path w="721" h="202" extrusionOk="0">
                    <a:moveTo>
                      <a:pt x="67" y="1"/>
                    </a:moveTo>
                    <a:lnTo>
                      <a:pt x="34" y="34"/>
                    </a:lnTo>
                    <a:lnTo>
                      <a:pt x="17" y="68"/>
                    </a:lnTo>
                    <a:lnTo>
                      <a:pt x="0" y="101"/>
                    </a:lnTo>
                    <a:lnTo>
                      <a:pt x="17" y="135"/>
                    </a:lnTo>
                    <a:lnTo>
                      <a:pt x="34" y="168"/>
                    </a:lnTo>
                    <a:lnTo>
                      <a:pt x="67" y="202"/>
                    </a:lnTo>
                    <a:lnTo>
                      <a:pt x="653" y="202"/>
                    </a:lnTo>
                    <a:lnTo>
                      <a:pt x="687" y="168"/>
                    </a:lnTo>
                    <a:lnTo>
                      <a:pt x="720" y="135"/>
                    </a:lnTo>
                    <a:lnTo>
                      <a:pt x="720" y="101"/>
                    </a:lnTo>
                    <a:lnTo>
                      <a:pt x="720" y="68"/>
                    </a:lnTo>
                    <a:lnTo>
                      <a:pt x="687" y="34"/>
                    </a:lnTo>
                    <a:lnTo>
                      <a:pt x="653" y="1"/>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sp>
            <p:nvSpPr>
              <p:cNvPr id="3425" name="Google Shape;3425;p231"/>
              <p:cNvSpPr/>
              <p:nvPr/>
            </p:nvSpPr>
            <p:spPr>
              <a:xfrm>
                <a:off x="2827775" y="3166725"/>
                <a:ext cx="31425" cy="51125"/>
              </a:xfrm>
              <a:custGeom>
                <a:avLst/>
                <a:gdLst/>
                <a:ahLst/>
                <a:cxnLst/>
                <a:rect l="l" t="t" r="r" b="b"/>
                <a:pathLst>
                  <a:path w="1257" h="2045" extrusionOk="0">
                    <a:moveTo>
                      <a:pt x="252" y="1"/>
                    </a:moveTo>
                    <a:lnTo>
                      <a:pt x="151" y="34"/>
                    </a:lnTo>
                    <a:lnTo>
                      <a:pt x="51" y="68"/>
                    </a:lnTo>
                    <a:lnTo>
                      <a:pt x="17" y="101"/>
                    </a:lnTo>
                    <a:lnTo>
                      <a:pt x="0" y="135"/>
                    </a:lnTo>
                    <a:lnTo>
                      <a:pt x="0" y="168"/>
                    </a:lnTo>
                    <a:lnTo>
                      <a:pt x="17" y="202"/>
                    </a:lnTo>
                    <a:lnTo>
                      <a:pt x="34" y="235"/>
                    </a:lnTo>
                    <a:lnTo>
                      <a:pt x="67" y="252"/>
                    </a:lnTo>
                    <a:lnTo>
                      <a:pt x="151" y="252"/>
                    </a:lnTo>
                    <a:lnTo>
                      <a:pt x="218" y="219"/>
                    </a:lnTo>
                    <a:lnTo>
                      <a:pt x="268" y="202"/>
                    </a:lnTo>
                    <a:lnTo>
                      <a:pt x="335" y="202"/>
                    </a:lnTo>
                    <a:lnTo>
                      <a:pt x="402" y="219"/>
                    </a:lnTo>
                    <a:lnTo>
                      <a:pt x="469" y="235"/>
                    </a:lnTo>
                    <a:lnTo>
                      <a:pt x="520" y="269"/>
                    </a:lnTo>
                    <a:lnTo>
                      <a:pt x="570" y="319"/>
                    </a:lnTo>
                    <a:lnTo>
                      <a:pt x="603" y="369"/>
                    </a:lnTo>
                    <a:lnTo>
                      <a:pt x="1056" y="1977"/>
                    </a:lnTo>
                    <a:lnTo>
                      <a:pt x="1072" y="2011"/>
                    </a:lnTo>
                    <a:lnTo>
                      <a:pt x="1089" y="2028"/>
                    </a:lnTo>
                    <a:lnTo>
                      <a:pt x="1123" y="2044"/>
                    </a:lnTo>
                    <a:lnTo>
                      <a:pt x="1173" y="2044"/>
                    </a:lnTo>
                    <a:lnTo>
                      <a:pt x="1206" y="2028"/>
                    </a:lnTo>
                    <a:lnTo>
                      <a:pt x="1240" y="1994"/>
                    </a:lnTo>
                    <a:lnTo>
                      <a:pt x="1257" y="1961"/>
                    </a:lnTo>
                    <a:lnTo>
                      <a:pt x="1240" y="1927"/>
                    </a:lnTo>
                    <a:lnTo>
                      <a:pt x="788" y="302"/>
                    </a:lnTo>
                    <a:lnTo>
                      <a:pt x="788" y="286"/>
                    </a:lnTo>
                    <a:lnTo>
                      <a:pt x="721" y="202"/>
                    </a:lnTo>
                    <a:lnTo>
                      <a:pt x="654" y="118"/>
                    </a:lnTo>
                    <a:lnTo>
                      <a:pt x="570" y="68"/>
                    </a:lnTo>
                    <a:lnTo>
                      <a:pt x="469" y="18"/>
                    </a:lnTo>
                    <a:lnTo>
                      <a:pt x="352" y="1"/>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sp>
            <p:nvSpPr>
              <p:cNvPr id="3426" name="Google Shape;3426;p231"/>
              <p:cNvSpPr/>
              <p:nvPr/>
            </p:nvSpPr>
            <p:spPr>
              <a:xfrm>
                <a:off x="2757825" y="3166725"/>
                <a:ext cx="31025" cy="51125"/>
              </a:xfrm>
              <a:custGeom>
                <a:avLst/>
                <a:gdLst/>
                <a:ahLst/>
                <a:cxnLst/>
                <a:rect l="l" t="t" r="r" b="b"/>
                <a:pathLst>
                  <a:path w="1241" h="2045" extrusionOk="0">
                    <a:moveTo>
                      <a:pt x="889" y="1"/>
                    </a:moveTo>
                    <a:lnTo>
                      <a:pt x="788" y="18"/>
                    </a:lnTo>
                    <a:lnTo>
                      <a:pt x="688" y="68"/>
                    </a:lnTo>
                    <a:lnTo>
                      <a:pt x="604" y="118"/>
                    </a:lnTo>
                    <a:lnTo>
                      <a:pt x="520" y="202"/>
                    </a:lnTo>
                    <a:lnTo>
                      <a:pt x="470" y="286"/>
                    </a:lnTo>
                    <a:lnTo>
                      <a:pt x="453" y="302"/>
                    </a:lnTo>
                    <a:lnTo>
                      <a:pt x="1" y="1927"/>
                    </a:lnTo>
                    <a:lnTo>
                      <a:pt x="1" y="1961"/>
                    </a:lnTo>
                    <a:lnTo>
                      <a:pt x="18" y="1994"/>
                    </a:lnTo>
                    <a:lnTo>
                      <a:pt x="34" y="2028"/>
                    </a:lnTo>
                    <a:lnTo>
                      <a:pt x="68" y="2044"/>
                    </a:lnTo>
                    <a:lnTo>
                      <a:pt x="135" y="2044"/>
                    </a:lnTo>
                    <a:lnTo>
                      <a:pt x="152" y="2028"/>
                    </a:lnTo>
                    <a:lnTo>
                      <a:pt x="185" y="2011"/>
                    </a:lnTo>
                    <a:lnTo>
                      <a:pt x="202" y="1977"/>
                    </a:lnTo>
                    <a:lnTo>
                      <a:pt x="654" y="369"/>
                    </a:lnTo>
                    <a:lnTo>
                      <a:pt x="688" y="319"/>
                    </a:lnTo>
                    <a:lnTo>
                      <a:pt x="721" y="269"/>
                    </a:lnTo>
                    <a:lnTo>
                      <a:pt x="788" y="235"/>
                    </a:lnTo>
                    <a:lnTo>
                      <a:pt x="838" y="219"/>
                    </a:lnTo>
                    <a:lnTo>
                      <a:pt x="905" y="202"/>
                    </a:lnTo>
                    <a:lnTo>
                      <a:pt x="972" y="202"/>
                    </a:lnTo>
                    <a:lnTo>
                      <a:pt x="1039" y="219"/>
                    </a:lnTo>
                    <a:lnTo>
                      <a:pt x="1106" y="252"/>
                    </a:lnTo>
                    <a:lnTo>
                      <a:pt x="1173" y="252"/>
                    </a:lnTo>
                    <a:lnTo>
                      <a:pt x="1207" y="235"/>
                    </a:lnTo>
                    <a:lnTo>
                      <a:pt x="1240" y="202"/>
                    </a:lnTo>
                    <a:lnTo>
                      <a:pt x="1240" y="168"/>
                    </a:lnTo>
                    <a:lnTo>
                      <a:pt x="1240" y="135"/>
                    </a:lnTo>
                    <a:lnTo>
                      <a:pt x="1224" y="101"/>
                    </a:lnTo>
                    <a:lnTo>
                      <a:pt x="1190" y="68"/>
                    </a:lnTo>
                    <a:lnTo>
                      <a:pt x="1090" y="34"/>
                    </a:lnTo>
                    <a:lnTo>
                      <a:pt x="989" y="1"/>
                    </a:lnTo>
                    <a:close/>
                  </a:path>
                </a:pathLst>
              </a:custGeom>
              <a:solidFill>
                <a:schemeClr val="lt1"/>
              </a:solidFill>
              <a:ln>
                <a:noFill/>
              </a:ln>
            </p:spPr>
            <p:txBody>
              <a:bodyPr spcFirstLastPara="1" wrap="square" lIns="201725" tIns="201725" rIns="201725" bIns="201725" anchor="ctr" anchorCtr="0">
                <a:noAutofit/>
              </a:bodyPr>
              <a:lstStyle/>
              <a:p>
                <a:pPr marL="0" marR="0" lvl="0" indent="0" algn="l" rtl="0">
                  <a:lnSpc>
                    <a:spcPct val="100000"/>
                  </a:lnSpc>
                  <a:spcBef>
                    <a:spcPts val="0"/>
                  </a:spcBef>
                  <a:spcAft>
                    <a:spcPts val="0"/>
                  </a:spcAft>
                  <a:buClr>
                    <a:srgbClr val="000000"/>
                  </a:buClr>
                  <a:buSzPts val="3062"/>
                  <a:buFont typeface="Arial"/>
                  <a:buNone/>
                </a:pPr>
                <a:endParaRPr sz="3062"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sp>
        <p:nvSpPr>
          <p:cNvPr id="3431" name="Google Shape;3431;p232"/>
          <p:cNvSpPr/>
          <p:nvPr/>
        </p:nvSpPr>
        <p:spPr>
          <a:xfrm>
            <a:off x="4849049" y="1219939"/>
            <a:ext cx="3232800" cy="3232800"/>
          </a:xfrm>
          <a:prstGeom prst="ellipse">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32" name="Google Shape;3432;p232"/>
          <p:cNvSpPr/>
          <p:nvPr/>
        </p:nvSpPr>
        <p:spPr>
          <a:xfrm rot="10800000">
            <a:off x="6251875" y="697775"/>
            <a:ext cx="2462100" cy="2395800"/>
          </a:xfrm>
          <a:prstGeom prst="roundRect">
            <a:avLst>
              <a:gd name="adj" fmla="val 3542"/>
            </a:avLst>
          </a:prstGeom>
          <a:gradFill>
            <a:gsLst>
              <a:gs pos="0">
                <a:schemeClr val="accent2"/>
              </a:gs>
              <a:gs pos="50000">
                <a:schemeClr val="accent1"/>
              </a:gs>
              <a:gs pos="100000">
                <a:srgbClr val="FFBC00"/>
              </a:gs>
            </a:gsLst>
            <a:lin ang="2700006" scaled="0"/>
          </a:gradFill>
          <a:ln>
            <a:noFill/>
          </a:ln>
        </p:spPr>
        <p:txBody>
          <a:bodyPr spcFirstLastPara="1" wrap="square" lIns="85650" tIns="85650" rIns="85650" bIns="85650" anchor="ctr" anchorCtr="0">
            <a:noAutofit/>
          </a:bodyPr>
          <a:lstStyle/>
          <a:p>
            <a:pPr marL="0" lvl="0" indent="0" algn="ctr" rtl="0">
              <a:spcBef>
                <a:spcPts val="0"/>
              </a:spcBef>
              <a:spcAft>
                <a:spcPts val="0"/>
              </a:spcAft>
              <a:buNone/>
            </a:pPr>
            <a:endParaRPr sz="1312">
              <a:latin typeface="Poppins Medium"/>
              <a:ea typeface="Poppins Medium"/>
              <a:cs typeface="Poppins Medium"/>
              <a:sym typeface="Poppins Medium"/>
            </a:endParaRPr>
          </a:p>
        </p:txBody>
      </p:sp>
      <p:sp>
        <p:nvSpPr>
          <p:cNvPr id="3433" name="Google Shape;3433;p232"/>
          <p:cNvSpPr txBox="1">
            <a:spLocks noGrp="1"/>
          </p:cNvSpPr>
          <p:nvPr>
            <p:ph type="title"/>
          </p:nvPr>
        </p:nvSpPr>
        <p:spPr>
          <a:xfrm>
            <a:off x="309269" y="314400"/>
            <a:ext cx="8508600" cy="448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What does a limited FSA cover?</a:t>
            </a:r>
            <a:endParaRPr/>
          </a:p>
        </p:txBody>
      </p:sp>
      <p:sp>
        <p:nvSpPr>
          <p:cNvPr id="3434" name="Google Shape;3434;p232"/>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15</a:t>
            </a:fld>
            <a:endParaRPr sz="525">
              <a:solidFill>
                <a:srgbClr val="25146F"/>
              </a:solidFill>
              <a:latin typeface="Poppins Medium"/>
              <a:ea typeface="Poppins Medium"/>
              <a:cs typeface="Poppins Medium"/>
              <a:sym typeface="Poppins Medium"/>
            </a:endParaRPr>
          </a:p>
        </p:txBody>
      </p:sp>
      <p:grpSp>
        <p:nvGrpSpPr>
          <p:cNvPr id="3435" name="Google Shape;3435;p232"/>
          <p:cNvGrpSpPr/>
          <p:nvPr/>
        </p:nvGrpSpPr>
        <p:grpSpPr>
          <a:xfrm>
            <a:off x="6108330" y="4031729"/>
            <a:ext cx="750900" cy="734400"/>
            <a:chOff x="6108330" y="4031729"/>
            <a:chExt cx="750900" cy="734400"/>
          </a:xfrm>
        </p:grpSpPr>
        <p:sp>
          <p:nvSpPr>
            <p:cNvPr id="3436" name="Google Shape;3436;p232"/>
            <p:cNvSpPr/>
            <p:nvPr/>
          </p:nvSpPr>
          <p:spPr>
            <a:xfrm>
              <a:off x="6108330" y="4031729"/>
              <a:ext cx="750900" cy="734400"/>
            </a:xfrm>
            <a:prstGeom prst="ellipse">
              <a:avLst/>
            </a:prstGeom>
            <a:solidFill>
              <a:schemeClr val="lt1"/>
            </a:solidFill>
            <a:ln>
              <a:noFill/>
            </a:ln>
            <a:effectLst>
              <a:outerShdw blurRad="342900" dist="114300" dir="5400000" algn="bl" rotWithShape="0">
                <a:schemeClr val="lt2">
                  <a:alpha val="48240"/>
                </a:schemeClr>
              </a:outerShdw>
            </a:effectLst>
          </p:spPr>
          <p:txBody>
            <a:bodyPr spcFirstLastPara="1" wrap="square" lIns="129975" tIns="129975" rIns="129975" bIns="129975" anchor="ctr" anchorCtr="0">
              <a:noAutofit/>
            </a:bodyPr>
            <a:lstStyle/>
            <a:p>
              <a:pPr marL="520074" marR="260038" lvl="0" indent="0" algn="l" rtl="0">
                <a:lnSpc>
                  <a:spcPct val="115000"/>
                </a:lnSpc>
                <a:spcBef>
                  <a:spcPts val="0"/>
                </a:spcBef>
                <a:spcAft>
                  <a:spcPts val="0"/>
                </a:spcAft>
                <a:buClr>
                  <a:srgbClr val="000000"/>
                </a:buClr>
                <a:buSzPts val="1422"/>
                <a:buFont typeface="Arial"/>
                <a:buNone/>
              </a:pPr>
              <a:endParaRPr sz="1422" b="1" i="0" u="none" strike="noStrike" cap="none">
                <a:solidFill>
                  <a:srgbClr val="D02030"/>
                </a:solidFill>
                <a:latin typeface="Inter Medium"/>
                <a:ea typeface="Inter Medium"/>
                <a:cs typeface="Inter Medium"/>
                <a:sym typeface="Inter Medium"/>
              </a:endParaRPr>
            </a:p>
          </p:txBody>
        </p:sp>
        <p:grpSp>
          <p:nvGrpSpPr>
            <p:cNvPr id="3437" name="Google Shape;3437;p232"/>
            <p:cNvGrpSpPr/>
            <p:nvPr/>
          </p:nvGrpSpPr>
          <p:grpSpPr>
            <a:xfrm>
              <a:off x="6306000" y="4244615"/>
              <a:ext cx="355582" cy="308628"/>
              <a:chOff x="2949200" y="3164650"/>
              <a:chExt cx="98450" cy="85450"/>
            </a:xfrm>
          </p:grpSpPr>
          <p:sp>
            <p:nvSpPr>
              <p:cNvPr id="3438" name="Google Shape;3438;p232"/>
              <p:cNvSpPr/>
              <p:nvPr/>
            </p:nvSpPr>
            <p:spPr>
              <a:xfrm>
                <a:off x="3026275" y="3232900"/>
                <a:ext cx="17175" cy="17200"/>
              </a:xfrm>
              <a:custGeom>
                <a:avLst/>
                <a:gdLst/>
                <a:ahLst/>
                <a:cxnLst/>
                <a:rect l="l" t="t" r="r" b="b"/>
                <a:pathLst>
                  <a:path w="687" h="688" extrusionOk="0">
                    <a:moveTo>
                      <a:pt x="553" y="0"/>
                    </a:moveTo>
                    <a:lnTo>
                      <a:pt x="519" y="17"/>
                    </a:lnTo>
                    <a:lnTo>
                      <a:pt x="486" y="51"/>
                    </a:lnTo>
                    <a:lnTo>
                      <a:pt x="486" y="101"/>
                    </a:lnTo>
                    <a:lnTo>
                      <a:pt x="486" y="486"/>
                    </a:lnTo>
                    <a:lnTo>
                      <a:pt x="67" y="486"/>
                    </a:lnTo>
                    <a:lnTo>
                      <a:pt x="34" y="520"/>
                    </a:lnTo>
                    <a:lnTo>
                      <a:pt x="0" y="553"/>
                    </a:lnTo>
                    <a:lnTo>
                      <a:pt x="0" y="587"/>
                    </a:lnTo>
                    <a:lnTo>
                      <a:pt x="0" y="620"/>
                    </a:lnTo>
                    <a:lnTo>
                      <a:pt x="34" y="654"/>
                    </a:lnTo>
                    <a:lnTo>
                      <a:pt x="67" y="687"/>
                    </a:lnTo>
                    <a:lnTo>
                      <a:pt x="620" y="687"/>
                    </a:lnTo>
                    <a:lnTo>
                      <a:pt x="653" y="654"/>
                    </a:lnTo>
                    <a:lnTo>
                      <a:pt x="670" y="620"/>
                    </a:lnTo>
                    <a:lnTo>
                      <a:pt x="687" y="587"/>
                    </a:lnTo>
                    <a:lnTo>
                      <a:pt x="687" y="101"/>
                    </a:lnTo>
                    <a:lnTo>
                      <a:pt x="670" y="51"/>
                    </a:lnTo>
                    <a:lnTo>
                      <a:pt x="653" y="17"/>
                    </a:lnTo>
                    <a:lnTo>
                      <a:pt x="62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9" name="Google Shape;3439;p232"/>
              <p:cNvSpPr/>
              <p:nvPr/>
            </p:nvSpPr>
            <p:spPr>
              <a:xfrm>
                <a:off x="3026275" y="3164650"/>
                <a:ext cx="17175" cy="17175"/>
              </a:xfrm>
              <a:custGeom>
                <a:avLst/>
                <a:gdLst/>
                <a:ahLst/>
                <a:cxnLst/>
                <a:rect l="l" t="t" r="r" b="b"/>
                <a:pathLst>
                  <a:path w="687" h="687" extrusionOk="0">
                    <a:moveTo>
                      <a:pt x="101" y="0"/>
                    </a:moveTo>
                    <a:lnTo>
                      <a:pt x="67" y="17"/>
                    </a:lnTo>
                    <a:lnTo>
                      <a:pt x="34" y="34"/>
                    </a:lnTo>
                    <a:lnTo>
                      <a:pt x="0" y="67"/>
                    </a:lnTo>
                    <a:lnTo>
                      <a:pt x="0" y="101"/>
                    </a:lnTo>
                    <a:lnTo>
                      <a:pt x="0" y="151"/>
                    </a:lnTo>
                    <a:lnTo>
                      <a:pt x="34" y="184"/>
                    </a:lnTo>
                    <a:lnTo>
                      <a:pt x="67" y="201"/>
                    </a:lnTo>
                    <a:lnTo>
                      <a:pt x="486" y="201"/>
                    </a:lnTo>
                    <a:lnTo>
                      <a:pt x="486" y="586"/>
                    </a:lnTo>
                    <a:lnTo>
                      <a:pt x="486" y="637"/>
                    </a:lnTo>
                    <a:lnTo>
                      <a:pt x="519" y="670"/>
                    </a:lnTo>
                    <a:lnTo>
                      <a:pt x="553" y="687"/>
                    </a:lnTo>
                    <a:lnTo>
                      <a:pt x="620" y="687"/>
                    </a:lnTo>
                    <a:lnTo>
                      <a:pt x="653" y="670"/>
                    </a:lnTo>
                    <a:lnTo>
                      <a:pt x="670" y="637"/>
                    </a:lnTo>
                    <a:lnTo>
                      <a:pt x="687" y="586"/>
                    </a:lnTo>
                    <a:lnTo>
                      <a:pt x="687" y="101"/>
                    </a:lnTo>
                    <a:lnTo>
                      <a:pt x="670" y="67"/>
                    </a:lnTo>
                    <a:lnTo>
                      <a:pt x="653" y="34"/>
                    </a:lnTo>
                    <a:lnTo>
                      <a:pt x="620" y="17"/>
                    </a:lnTo>
                    <a:lnTo>
                      <a:pt x="58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0" name="Google Shape;3440;p232"/>
              <p:cNvSpPr/>
              <p:nvPr/>
            </p:nvSpPr>
            <p:spPr>
              <a:xfrm>
                <a:off x="2954225" y="3164650"/>
                <a:ext cx="17200" cy="17175"/>
              </a:xfrm>
              <a:custGeom>
                <a:avLst/>
                <a:gdLst/>
                <a:ahLst/>
                <a:cxnLst/>
                <a:rect l="l" t="t" r="r" b="b"/>
                <a:pathLst>
                  <a:path w="688" h="687" extrusionOk="0">
                    <a:moveTo>
                      <a:pt x="101" y="0"/>
                    </a:moveTo>
                    <a:lnTo>
                      <a:pt x="68" y="17"/>
                    </a:lnTo>
                    <a:lnTo>
                      <a:pt x="34" y="34"/>
                    </a:lnTo>
                    <a:lnTo>
                      <a:pt x="1" y="67"/>
                    </a:lnTo>
                    <a:lnTo>
                      <a:pt x="1" y="101"/>
                    </a:lnTo>
                    <a:lnTo>
                      <a:pt x="1" y="586"/>
                    </a:lnTo>
                    <a:lnTo>
                      <a:pt x="1" y="637"/>
                    </a:lnTo>
                    <a:lnTo>
                      <a:pt x="34" y="670"/>
                    </a:lnTo>
                    <a:lnTo>
                      <a:pt x="68" y="687"/>
                    </a:lnTo>
                    <a:lnTo>
                      <a:pt x="135" y="687"/>
                    </a:lnTo>
                    <a:lnTo>
                      <a:pt x="168" y="670"/>
                    </a:lnTo>
                    <a:lnTo>
                      <a:pt x="202" y="637"/>
                    </a:lnTo>
                    <a:lnTo>
                      <a:pt x="202" y="586"/>
                    </a:lnTo>
                    <a:lnTo>
                      <a:pt x="202" y="201"/>
                    </a:lnTo>
                    <a:lnTo>
                      <a:pt x="621" y="201"/>
                    </a:lnTo>
                    <a:lnTo>
                      <a:pt x="654" y="184"/>
                    </a:lnTo>
                    <a:lnTo>
                      <a:pt x="688" y="151"/>
                    </a:lnTo>
                    <a:lnTo>
                      <a:pt x="688" y="101"/>
                    </a:lnTo>
                    <a:lnTo>
                      <a:pt x="688" y="67"/>
                    </a:lnTo>
                    <a:lnTo>
                      <a:pt x="654" y="34"/>
                    </a:lnTo>
                    <a:lnTo>
                      <a:pt x="621" y="17"/>
                    </a:lnTo>
                    <a:lnTo>
                      <a:pt x="5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1" name="Google Shape;3441;p232"/>
              <p:cNvSpPr/>
              <p:nvPr/>
            </p:nvSpPr>
            <p:spPr>
              <a:xfrm>
                <a:off x="2954225" y="3232900"/>
                <a:ext cx="17200" cy="17200"/>
              </a:xfrm>
              <a:custGeom>
                <a:avLst/>
                <a:gdLst/>
                <a:ahLst/>
                <a:cxnLst/>
                <a:rect l="l" t="t" r="r" b="b"/>
                <a:pathLst>
                  <a:path w="688" h="688" extrusionOk="0">
                    <a:moveTo>
                      <a:pt x="68" y="0"/>
                    </a:moveTo>
                    <a:lnTo>
                      <a:pt x="34" y="17"/>
                    </a:lnTo>
                    <a:lnTo>
                      <a:pt x="1" y="51"/>
                    </a:lnTo>
                    <a:lnTo>
                      <a:pt x="1" y="101"/>
                    </a:lnTo>
                    <a:lnTo>
                      <a:pt x="1" y="587"/>
                    </a:lnTo>
                    <a:lnTo>
                      <a:pt x="1" y="620"/>
                    </a:lnTo>
                    <a:lnTo>
                      <a:pt x="34" y="654"/>
                    </a:lnTo>
                    <a:lnTo>
                      <a:pt x="68" y="687"/>
                    </a:lnTo>
                    <a:lnTo>
                      <a:pt x="621" y="687"/>
                    </a:lnTo>
                    <a:lnTo>
                      <a:pt x="654" y="654"/>
                    </a:lnTo>
                    <a:lnTo>
                      <a:pt x="688" y="620"/>
                    </a:lnTo>
                    <a:lnTo>
                      <a:pt x="688" y="587"/>
                    </a:lnTo>
                    <a:lnTo>
                      <a:pt x="688" y="553"/>
                    </a:lnTo>
                    <a:lnTo>
                      <a:pt x="654" y="520"/>
                    </a:lnTo>
                    <a:lnTo>
                      <a:pt x="621" y="486"/>
                    </a:lnTo>
                    <a:lnTo>
                      <a:pt x="202" y="486"/>
                    </a:lnTo>
                    <a:lnTo>
                      <a:pt x="202" y="101"/>
                    </a:lnTo>
                    <a:lnTo>
                      <a:pt x="202" y="51"/>
                    </a:lnTo>
                    <a:lnTo>
                      <a:pt x="168" y="17"/>
                    </a:lnTo>
                    <a:lnTo>
                      <a:pt x="13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2" name="Google Shape;3442;p232"/>
              <p:cNvSpPr/>
              <p:nvPr/>
            </p:nvSpPr>
            <p:spPr>
              <a:xfrm>
                <a:off x="2970150" y="3178875"/>
                <a:ext cx="56975" cy="56975"/>
              </a:xfrm>
              <a:custGeom>
                <a:avLst/>
                <a:gdLst/>
                <a:ahLst/>
                <a:cxnLst/>
                <a:rect l="l" t="t" r="r" b="b"/>
                <a:pathLst>
                  <a:path w="2279" h="2279" extrusionOk="0">
                    <a:moveTo>
                      <a:pt x="1140" y="202"/>
                    </a:moveTo>
                    <a:lnTo>
                      <a:pt x="1324" y="218"/>
                    </a:lnTo>
                    <a:lnTo>
                      <a:pt x="1508" y="285"/>
                    </a:lnTo>
                    <a:lnTo>
                      <a:pt x="1659" y="369"/>
                    </a:lnTo>
                    <a:lnTo>
                      <a:pt x="1793" y="486"/>
                    </a:lnTo>
                    <a:lnTo>
                      <a:pt x="1910" y="620"/>
                    </a:lnTo>
                    <a:lnTo>
                      <a:pt x="1994" y="771"/>
                    </a:lnTo>
                    <a:lnTo>
                      <a:pt x="2044" y="955"/>
                    </a:lnTo>
                    <a:lnTo>
                      <a:pt x="2078" y="1140"/>
                    </a:lnTo>
                    <a:lnTo>
                      <a:pt x="2044" y="1324"/>
                    </a:lnTo>
                    <a:lnTo>
                      <a:pt x="1994" y="1508"/>
                    </a:lnTo>
                    <a:lnTo>
                      <a:pt x="1910" y="1659"/>
                    </a:lnTo>
                    <a:lnTo>
                      <a:pt x="1793" y="1793"/>
                    </a:lnTo>
                    <a:lnTo>
                      <a:pt x="1659" y="1910"/>
                    </a:lnTo>
                    <a:lnTo>
                      <a:pt x="1508" y="1994"/>
                    </a:lnTo>
                    <a:lnTo>
                      <a:pt x="1324" y="2061"/>
                    </a:lnTo>
                    <a:lnTo>
                      <a:pt x="1140" y="2078"/>
                    </a:lnTo>
                    <a:lnTo>
                      <a:pt x="955" y="2061"/>
                    </a:lnTo>
                    <a:lnTo>
                      <a:pt x="771" y="1994"/>
                    </a:lnTo>
                    <a:lnTo>
                      <a:pt x="620" y="1910"/>
                    </a:lnTo>
                    <a:lnTo>
                      <a:pt x="470" y="1793"/>
                    </a:lnTo>
                    <a:lnTo>
                      <a:pt x="369" y="1659"/>
                    </a:lnTo>
                    <a:lnTo>
                      <a:pt x="285" y="1508"/>
                    </a:lnTo>
                    <a:lnTo>
                      <a:pt x="218" y="1324"/>
                    </a:lnTo>
                    <a:lnTo>
                      <a:pt x="202" y="1140"/>
                    </a:lnTo>
                    <a:lnTo>
                      <a:pt x="218" y="955"/>
                    </a:lnTo>
                    <a:lnTo>
                      <a:pt x="285" y="771"/>
                    </a:lnTo>
                    <a:lnTo>
                      <a:pt x="369" y="620"/>
                    </a:lnTo>
                    <a:lnTo>
                      <a:pt x="470" y="486"/>
                    </a:lnTo>
                    <a:lnTo>
                      <a:pt x="620" y="369"/>
                    </a:lnTo>
                    <a:lnTo>
                      <a:pt x="771" y="285"/>
                    </a:lnTo>
                    <a:lnTo>
                      <a:pt x="955" y="218"/>
                    </a:lnTo>
                    <a:lnTo>
                      <a:pt x="1140" y="202"/>
                    </a:lnTo>
                    <a:close/>
                    <a:moveTo>
                      <a:pt x="1140" y="1"/>
                    </a:moveTo>
                    <a:lnTo>
                      <a:pt x="1022" y="17"/>
                    </a:lnTo>
                    <a:lnTo>
                      <a:pt x="905" y="34"/>
                    </a:lnTo>
                    <a:lnTo>
                      <a:pt x="805" y="51"/>
                    </a:lnTo>
                    <a:lnTo>
                      <a:pt x="704" y="101"/>
                    </a:lnTo>
                    <a:lnTo>
                      <a:pt x="604" y="135"/>
                    </a:lnTo>
                    <a:lnTo>
                      <a:pt x="503" y="202"/>
                    </a:lnTo>
                    <a:lnTo>
                      <a:pt x="419" y="269"/>
                    </a:lnTo>
                    <a:lnTo>
                      <a:pt x="336" y="336"/>
                    </a:lnTo>
                    <a:lnTo>
                      <a:pt x="269" y="419"/>
                    </a:lnTo>
                    <a:lnTo>
                      <a:pt x="202" y="503"/>
                    </a:lnTo>
                    <a:lnTo>
                      <a:pt x="135" y="604"/>
                    </a:lnTo>
                    <a:lnTo>
                      <a:pt x="84" y="704"/>
                    </a:lnTo>
                    <a:lnTo>
                      <a:pt x="51" y="805"/>
                    </a:lnTo>
                    <a:lnTo>
                      <a:pt x="17" y="905"/>
                    </a:lnTo>
                    <a:lnTo>
                      <a:pt x="0" y="1022"/>
                    </a:lnTo>
                    <a:lnTo>
                      <a:pt x="0" y="1140"/>
                    </a:lnTo>
                    <a:lnTo>
                      <a:pt x="0" y="1257"/>
                    </a:lnTo>
                    <a:lnTo>
                      <a:pt x="17" y="1374"/>
                    </a:lnTo>
                    <a:lnTo>
                      <a:pt x="51" y="1475"/>
                    </a:lnTo>
                    <a:lnTo>
                      <a:pt x="84" y="1575"/>
                    </a:lnTo>
                    <a:lnTo>
                      <a:pt x="135" y="1676"/>
                    </a:lnTo>
                    <a:lnTo>
                      <a:pt x="202" y="1776"/>
                    </a:lnTo>
                    <a:lnTo>
                      <a:pt x="269" y="1860"/>
                    </a:lnTo>
                    <a:lnTo>
                      <a:pt x="336" y="1944"/>
                    </a:lnTo>
                    <a:lnTo>
                      <a:pt x="419" y="2011"/>
                    </a:lnTo>
                    <a:lnTo>
                      <a:pt x="503" y="2078"/>
                    </a:lnTo>
                    <a:lnTo>
                      <a:pt x="604" y="2145"/>
                    </a:lnTo>
                    <a:lnTo>
                      <a:pt x="704" y="2178"/>
                    </a:lnTo>
                    <a:lnTo>
                      <a:pt x="805" y="2228"/>
                    </a:lnTo>
                    <a:lnTo>
                      <a:pt x="905" y="2245"/>
                    </a:lnTo>
                    <a:lnTo>
                      <a:pt x="1022" y="2262"/>
                    </a:lnTo>
                    <a:lnTo>
                      <a:pt x="1140" y="2279"/>
                    </a:lnTo>
                    <a:lnTo>
                      <a:pt x="1257" y="2262"/>
                    </a:lnTo>
                    <a:lnTo>
                      <a:pt x="1357" y="2245"/>
                    </a:lnTo>
                    <a:lnTo>
                      <a:pt x="1475" y="2228"/>
                    </a:lnTo>
                    <a:lnTo>
                      <a:pt x="1575" y="2178"/>
                    </a:lnTo>
                    <a:lnTo>
                      <a:pt x="1676" y="2145"/>
                    </a:lnTo>
                    <a:lnTo>
                      <a:pt x="1776" y="2078"/>
                    </a:lnTo>
                    <a:lnTo>
                      <a:pt x="1860" y="2011"/>
                    </a:lnTo>
                    <a:lnTo>
                      <a:pt x="1944" y="1944"/>
                    </a:lnTo>
                    <a:lnTo>
                      <a:pt x="2011" y="1860"/>
                    </a:lnTo>
                    <a:lnTo>
                      <a:pt x="2078" y="1776"/>
                    </a:lnTo>
                    <a:lnTo>
                      <a:pt x="2128" y="1676"/>
                    </a:lnTo>
                    <a:lnTo>
                      <a:pt x="2178" y="1575"/>
                    </a:lnTo>
                    <a:lnTo>
                      <a:pt x="2228" y="1475"/>
                    </a:lnTo>
                    <a:lnTo>
                      <a:pt x="2245" y="1374"/>
                    </a:lnTo>
                    <a:lnTo>
                      <a:pt x="2262" y="1257"/>
                    </a:lnTo>
                    <a:lnTo>
                      <a:pt x="2279" y="1140"/>
                    </a:lnTo>
                    <a:lnTo>
                      <a:pt x="2262" y="1022"/>
                    </a:lnTo>
                    <a:lnTo>
                      <a:pt x="2245" y="905"/>
                    </a:lnTo>
                    <a:lnTo>
                      <a:pt x="2228" y="805"/>
                    </a:lnTo>
                    <a:lnTo>
                      <a:pt x="2178" y="704"/>
                    </a:lnTo>
                    <a:lnTo>
                      <a:pt x="2128" y="604"/>
                    </a:lnTo>
                    <a:lnTo>
                      <a:pt x="2078" y="503"/>
                    </a:lnTo>
                    <a:lnTo>
                      <a:pt x="2011" y="419"/>
                    </a:lnTo>
                    <a:lnTo>
                      <a:pt x="1944" y="336"/>
                    </a:lnTo>
                    <a:lnTo>
                      <a:pt x="1860" y="269"/>
                    </a:lnTo>
                    <a:lnTo>
                      <a:pt x="1776" y="202"/>
                    </a:lnTo>
                    <a:lnTo>
                      <a:pt x="1676" y="135"/>
                    </a:lnTo>
                    <a:lnTo>
                      <a:pt x="1575" y="101"/>
                    </a:lnTo>
                    <a:lnTo>
                      <a:pt x="1475" y="51"/>
                    </a:lnTo>
                    <a:lnTo>
                      <a:pt x="1357" y="34"/>
                    </a:lnTo>
                    <a:lnTo>
                      <a:pt x="1257" y="17"/>
                    </a:lnTo>
                    <a:lnTo>
                      <a:pt x="114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3" name="Google Shape;3443;p232"/>
              <p:cNvSpPr/>
              <p:nvPr/>
            </p:nvSpPr>
            <p:spPr>
              <a:xfrm>
                <a:off x="2949200" y="3178875"/>
                <a:ext cx="98450" cy="31025"/>
              </a:xfrm>
              <a:custGeom>
                <a:avLst/>
                <a:gdLst/>
                <a:ahLst/>
                <a:cxnLst/>
                <a:rect l="l" t="t" r="r" b="b"/>
                <a:pathLst>
                  <a:path w="3938" h="1241" extrusionOk="0">
                    <a:moveTo>
                      <a:pt x="1978" y="1"/>
                    </a:moveTo>
                    <a:lnTo>
                      <a:pt x="1676" y="17"/>
                    </a:lnTo>
                    <a:lnTo>
                      <a:pt x="1391" y="84"/>
                    </a:lnTo>
                    <a:lnTo>
                      <a:pt x="1123" y="168"/>
                    </a:lnTo>
                    <a:lnTo>
                      <a:pt x="855" y="285"/>
                    </a:lnTo>
                    <a:lnTo>
                      <a:pt x="621" y="436"/>
                    </a:lnTo>
                    <a:lnTo>
                      <a:pt x="386" y="620"/>
                    </a:lnTo>
                    <a:lnTo>
                      <a:pt x="185" y="838"/>
                    </a:lnTo>
                    <a:lnTo>
                      <a:pt x="18" y="1073"/>
                    </a:lnTo>
                    <a:lnTo>
                      <a:pt x="1" y="1123"/>
                    </a:lnTo>
                    <a:lnTo>
                      <a:pt x="1" y="1156"/>
                    </a:lnTo>
                    <a:lnTo>
                      <a:pt x="18" y="1190"/>
                    </a:lnTo>
                    <a:lnTo>
                      <a:pt x="51" y="1223"/>
                    </a:lnTo>
                    <a:lnTo>
                      <a:pt x="118" y="1223"/>
                    </a:lnTo>
                    <a:lnTo>
                      <a:pt x="168" y="1207"/>
                    </a:lnTo>
                    <a:lnTo>
                      <a:pt x="185" y="1190"/>
                    </a:lnTo>
                    <a:lnTo>
                      <a:pt x="353" y="972"/>
                    </a:lnTo>
                    <a:lnTo>
                      <a:pt x="537" y="771"/>
                    </a:lnTo>
                    <a:lnTo>
                      <a:pt x="738" y="604"/>
                    </a:lnTo>
                    <a:lnTo>
                      <a:pt x="956" y="470"/>
                    </a:lnTo>
                    <a:lnTo>
                      <a:pt x="1190" y="352"/>
                    </a:lnTo>
                    <a:lnTo>
                      <a:pt x="1442" y="269"/>
                    </a:lnTo>
                    <a:lnTo>
                      <a:pt x="1710" y="218"/>
                    </a:lnTo>
                    <a:lnTo>
                      <a:pt x="1978" y="202"/>
                    </a:lnTo>
                    <a:lnTo>
                      <a:pt x="2246" y="218"/>
                    </a:lnTo>
                    <a:lnTo>
                      <a:pt x="2514" y="269"/>
                    </a:lnTo>
                    <a:lnTo>
                      <a:pt x="2765" y="352"/>
                    </a:lnTo>
                    <a:lnTo>
                      <a:pt x="2999" y="470"/>
                    </a:lnTo>
                    <a:lnTo>
                      <a:pt x="3217" y="604"/>
                    </a:lnTo>
                    <a:lnTo>
                      <a:pt x="3418" y="771"/>
                    </a:lnTo>
                    <a:lnTo>
                      <a:pt x="3602" y="972"/>
                    </a:lnTo>
                    <a:lnTo>
                      <a:pt x="3770" y="1190"/>
                    </a:lnTo>
                    <a:lnTo>
                      <a:pt x="3803" y="1223"/>
                    </a:lnTo>
                    <a:lnTo>
                      <a:pt x="3854" y="1240"/>
                    </a:lnTo>
                    <a:lnTo>
                      <a:pt x="3904" y="1223"/>
                    </a:lnTo>
                    <a:lnTo>
                      <a:pt x="3937" y="1190"/>
                    </a:lnTo>
                    <a:lnTo>
                      <a:pt x="3937" y="1156"/>
                    </a:lnTo>
                    <a:lnTo>
                      <a:pt x="3937" y="1123"/>
                    </a:lnTo>
                    <a:lnTo>
                      <a:pt x="3937" y="1073"/>
                    </a:lnTo>
                    <a:lnTo>
                      <a:pt x="3753" y="838"/>
                    </a:lnTo>
                    <a:lnTo>
                      <a:pt x="3552" y="620"/>
                    </a:lnTo>
                    <a:lnTo>
                      <a:pt x="3334" y="436"/>
                    </a:lnTo>
                    <a:lnTo>
                      <a:pt x="3083" y="285"/>
                    </a:lnTo>
                    <a:lnTo>
                      <a:pt x="2832" y="168"/>
                    </a:lnTo>
                    <a:lnTo>
                      <a:pt x="2564" y="84"/>
                    </a:lnTo>
                    <a:lnTo>
                      <a:pt x="2262" y="17"/>
                    </a:lnTo>
                    <a:lnTo>
                      <a:pt x="1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4" name="Google Shape;3444;p232"/>
              <p:cNvSpPr/>
              <p:nvPr/>
            </p:nvSpPr>
            <p:spPr>
              <a:xfrm>
                <a:off x="2949200" y="3204850"/>
                <a:ext cx="98450" cy="31000"/>
              </a:xfrm>
              <a:custGeom>
                <a:avLst/>
                <a:gdLst/>
                <a:ahLst/>
                <a:cxnLst/>
                <a:rect l="l" t="t" r="r" b="b"/>
                <a:pathLst>
                  <a:path w="3938" h="1240" extrusionOk="0">
                    <a:moveTo>
                      <a:pt x="85" y="0"/>
                    </a:moveTo>
                    <a:lnTo>
                      <a:pt x="34" y="17"/>
                    </a:lnTo>
                    <a:lnTo>
                      <a:pt x="18" y="50"/>
                    </a:lnTo>
                    <a:lnTo>
                      <a:pt x="1" y="84"/>
                    </a:lnTo>
                    <a:lnTo>
                      <a:pt x="1" y="117"/>
                    </a:lnTo>
                    <a:lnTo>
                      <a:pt x="18" y="168"/>
                    </a:lnTo>
                    <a:lnTo>
                      <a:pt x="185" y="402"/>
                    </a:lnTo>
                    <a:lnTo>
                      <a:pt x="386" y="620"/>
                    </a:lnTo>
                    <a:lnTo>
                      <a:pt x="604" y="804"/>
                    </a:lnTo>
                    <a:lnTo>
                      <a:pt x="855" y="955"/>
                    </a:lnTo>
                    <a:lnTo>
                      <a:pt x="1107" y="1072"/>
                    </a:lnTo>
                    <a:lnTo>
                      <a:pt x="1391" y="1156"/>
                    </a:lnTo>
                    <a:lnTo>
                      <a:pt x="1676" y="1223"/>
                    </a:lnTo>
                    <a:lnTo>
                      <a:pt x="1961" y="1240"/>
                    </a:lnTo>
                    <a:lnTo>
                      <a:pt x="2262" y="1223"/>
                    </a:lnTo>
                    <a:lnTo>
                      <a:pt x="2547" y="1156"/>
                    </a:lnTo>
                    <a:lnTo>
                      <a:pt x="2815" y="1072"/>
                    </a:lnTo>
                    <a:lnTo>
                      <a:pt x="3083" y="955"/>
                    </a:lnTo>
                    <a:lnTo>
                      <a:pt x="3334" y="804"/>
                    </a:lnTo>
                    <a:lnTo>
                      <a:pt x="3552" y="620"/>
                    </a:lnTo>
                    <a:lnTo>
                      <a:pt x="3753" y="402"/>
                    </a:lnTo>
                    <a:lnTo>
                      <a:pt x="3921" y="168"/>
                    </a:lnTo>
                    <a:lnTo>
                      <a:pt x="3937" y="117"/>
                    </a:lnTo>
                    <a:lnTo>
                      <a:pt x="3937" y="84"/>
                    </a:lnTo>
                    <a:lnTo>
                      <a:pt x="3921" y="50"/>
                    </a:lnTo>
                    <a:lnTo>
                      <a:pt x="3887" y="17"/>
                    </a:lnTo>
                    <a:lnTo>
                      <a:pt x="3854" y="0"/>
                    </a:lnTo>
                    <a:lnTo>
                      <a:pt x="3820" y="17"/>
                    </a:lnTo>
                    <a:lnTo>
                      <a:pt x="3787" y="17"/>
                    </a:lnTo>
                    <a:lnTo>
                      <a:pt x="3753" y="50"/>
                    </a:lnTo>
                    <a:lnTo>
                      <a:pt x="3602" y="268"/>
                    </a:lnTo>
                    <a:lnTo>
                      <a:pt x="3418" y="469"/>
                    </a:lnTo>
                    <a:lnTo>
                      <a:pt x="3200" y="637"/>
                    </a:lnTo>
                    <a:lnTo>
                      <a:pt x="2983" y="771"/>
                    </a:lnTo>
                    <a:lnTo>
                      <a:pt x="2748" y="888"/>
                    </a:lnTo>
                    <a:lnTo>
                      <a:pt x="2497" y="972"/>
                    </a:lnTo>
                    <a:lnTo>
                      <a:pt x="2246" y="1022"/>
                    </a:lnTo>
                    <a:lnTo>
                      <a:pt x="1961" y="1039"/>
                    </a:lnTo>
                    <a:lnTo>
                      <a:pt x="1693" y="1022"/>
                    </a:lnTo>
                    <a:lnTo>
                      <a:pt x="1442" y="972"/>
                    </a:lnTo>
                    <a:lnTo>
                      <a:pt x="1190" y="888"/>
                    </a:lnTo>
                    <a:lnTo>
                      <a:pt x="956" y="771"/>
                    </a:lnTo>
                    <a:lnTo>
                      <a:pt x="721" y="637"/>
                    </a:lnTo>
                    <a:lnTo>
                      <a:pt x="520" y="469"/>
                    </a:lnTo>
                    <a:lnTo>
                      <a:pt x="336" y="268"/>
                    </a:lnTo>
                    <a:lnTo>
                      <a:pt x="185" y="50"/>
                    </a:lnTo>
                    <a:lnTo>
                      <a:pt x="152" y="17"/>
                    </a:lnTo>
                    <a:lnTo>
                      <a:pt x="118" y="17"/>
                    </a:lnTo>
                    <a:lnTo>
                      <a:pt x="8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5" name="Google Shape;3445;p232"/>
              <p:cNvSpPr/>
              <p:nvPr/>
            </p:nvSpPr>
            <p:spPr>
              <a:xfrm>
                <a:off x="2986075" y="3194800"/>
                <a:ext cx="25150" cy="25150"/>
              </a:xfrm>
              <a:custGeom>
                <a:avLst/>
                <a:gdLst/>
                <a:ahLst/>
                <a:cxnLst/>
                <a:rect l="l" t="t" r="r" b="b"/>
                <a:pathLst>
                  <a:path w="1006" h="1006" extrusionOk="0">
                    <a:moveTo>
                      <a:pt x="402" y="0"/>
                    </a:moveTo>
                    <a:lnTo>
                      <a:pt x="302" y="34"/>
                    </a:lnTo>
                    <a:lnTo>
                      <a:pt x="218" y="84"/>
                    </a:lnTo>
                    <a:lnTo>
                      <a:pt x="134" y="151"/>
                    </a:lnTo>
                    <a:lnTo>
                      <a:pt x="84" y="218"/>
                    </a:lnTo>
                    <a:lnTo>
                      <a:pt x="34" y="302"/>
                    </a:lnTo>
                    <a:lnTo>
                      <a:pt x="0" y="402"/>
                    </a:lnTo>
                    <a:lnTo>
                      <a:pt x="0" y="503"/>
                    </a:lnTo>
                    <a:lnTo>
                      <a:pt x="0" y="603"/>
                    </a:lnTo>
                    <a:lnTo>
                      <a:pt x="34" y="704"/>
                    </a:lnTo>
                    <a:lnTo>
                      <a:pt x="84" y="787"/>
                    </a:lnTo>
                    <a:lnTo>
                      <a:pt x="134" y="854"/>
                    </a:lnTo>
                    <a:lnTo>
                      <a:pt x="218" y="921"/>
                    </a:lnTo>
                    <a:lnTo>
                      <a:pt x="302" y="972"/>
                    </a:lnTo>
                    <a:lnTo>
                      <a:pt x="402" y="1005"/>
                    </a:lnTo>
                    <a:lnTo>
                      <a:pt x="603" y="1005"/>
                    </a:lnTo>
                    <a:lnTo>
                      <a:pt x="704" y="972"/>
                    </a:lnTo>
                    <a:lnTo>
                      <a:pt x="787" y="921"/>
                    </a:lnTo>
                    <a:lnTo>
                      <a:pt x="854" y="854"/>
                    </a:lnTo>
                    <a:lnTo>
                      <a:pt x="921" y="787"/>
                    </a:lnTo>
                    <a:lnTo>
                      <a:pt x="972" y="704"/>
                    </a:lnTo>
                    <a:lnTo>
                      <a:pt x="988" y="603"/>
                    </a:lnTo>
                    <a:lnTo>
                      <a:pt x="1005" y="503"/>
                    </a:lnTo>
                    <a:lnTo>
                      <a:pt x="1005" y="402"/>
                    </a:lnTo>
                    <a:lnTo>
                      <a:pt x="972" y="318"/>
                    </a:lnTo>
                    <a:lnTo>
                      <a:pt x="955" y="285"/>
                    </a:lnTo>
                    <a:lnTo>
                      <a:pt x="921" y="268"/>
                    </a:lnTo>
                    <a:lnTo>
                      <a:pt x="888" y="251"/>
                    </a:lnTo>
                    <a:lnTo>
                      <a:pt x="838" y="268"/>
                    </a:lnTo>
                    <a:lnTo>
                      <a:pt x="804" y="285"/>
                    </a:lnTo>
                    <a:lnTo>
                      <a:pt x="787" y="318"/>
                    </a:lnTo>
                    <a:lnTo>
                      <a:pt x="771" y="352"/>
                    </a:lnTo>
                    <a:lnTo>
                      <a:pt x="787" y="385"/>
                    </a:lnTo>
                    <a:lnTo>
                      <a:pt x="804" y="452"/>
                    </a:lnTo>
                    <a:lnTo>
                      <a:pt x="804" y="503"/>
                    </a:lnTo>
                    <a:lnTo>
                      <a:pt x="804" y="570"/>
                    </a:lnTo>
                    <a:lnTo>
                      <a:pt x="787" y="620"/>
                    </a:lnTo>
                    <a:lnTo>
                      <a:pt x="754" y="670"/>
                    </a:lnTo>
                    <a:lnTo>
                      <a:pt x="720" y="720"/>
                    </a:lnTo>
                    <a:lnTo>
                      <a:pt x="670" y="754"/>
                    </a:lnTo>
                    <a:lnTo>
                      <a:pt x="620" y="787"/>
                    </a:lnTo>
                    <a:lnTo>
                      <a:pt x="570" y="804"/>
                    </a:lnTo>
                    <a:lnTo>
                      <a:pt x="436" y="804"/>
                    </a:lnTo>
                    <a:lnTo>
                      <a:pt x="385" y="787"/>
                    </a:lnTo>
                    <a:lnTo>
                      <a:pt x="335" y="754"/>
                    </a:lnTo>
                    <a:lnTo>
                      <a:pt x="285" y="720"/>
                    </a:lnTo>
                    <a:lnTo>
                      <a:pt x="251" y="670"/>
                    </a:lnTo>
                    <a:lnTo>
                      <a:pt x="218" y="620"/>
                    </a:lnTo>
                    <a:lnTo>
                      <a:pt x="201" y="570"/>
                    </a:lnTo>
                    <a:lnTo>
                      <a:pt x="201" y="503"/>
                    </a:lnTo>
                    <a:lnTo>
                      <a:pt x="201" y="436"/>
                    </a:lnTo>
                    <a:lnTo>
                      <a:pt x="218" y="385"/>
                    </a:lnTo>
                    <a:lnTo>
                      <a:pt x="251" y="335"/>
                    </a:lnTo>
                    <a:lnTo>
                      <a:pt x="285" y="285"/>
                    </a:lnTo>
                    <a:lnTo>
                      <a:pt x="335" y="251"/>
                    </a:lnTo>
                    <a:lnTo>
                      <a:pt x="385" y="218"/>
                    </a:lnTo>
                    <a:lnTo>
                      <a:pt x="436" y="201"/>
                    </a:lnTo>
                    <a:lnTo>
                      <a:pt x="553" y="201"/>
                    </a:lnTo>
                    <a:lnTo>
                      <a:pt x="620" y="218"/>
                    </a:lnTo>
                    <a:lnTo>
                      <a:pt x="653" y="235"/>
                    </a:lnTo>
                    <a:lnTo>
                      <a:pt x="687" y="218"/>
                    </a:lnTo>
                    <a:lnTo>
                      <a:pt x="720" y="201"/>
                    </a:lnTo>
                    <a:lnTo>
                      <a:pt x="737" y="168"/>
                    </a:lnTo>
                    <a:lnTo>
                      <a:pt x="754" y="117"/>
                    </a:lnTo>
                    <a:lnTo>
                      <a:pt x="737" y="84"/>
                    </a:lnTo>
                    <a:lnTo>
                      <a:pt x="720" y="50"/>
                    </a:lnTo>
                    <a:lnTo>
                      <a:pt x="687" y="34"/>
                    </a:lnTo>
                    <a:lnTo>
                      <a:pt x="6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446" name="Google Shape;3446;p232"/>
          <p:cNvGrpSpPr/>
          <p:nvPr/>
        </p:nvGrpSpPr>
        <p:grpSpPr>
          <a:xfrm>
            <a:off x="4953031" y="3681658"/>
            <a:ext cx="750900" cy="734400"/>
            <a:chOff x="4953031" y="3681658"/>
            <a:chExt cx="750900" cy="734400"/>
          </a:xfrm>
        </p:grpSpPr>
        <p:sp>
          <p:nvSpPr>
            <p:cNvPr id="3447" name="Google Shape;3447;p232"/>
            <p:cNvSpPr/>
            <p:nvPr/>
          </p:nvSpPr>
          <p:spPr>
            <a:xfrm>
              <a:off x="4953031" y="3681658"/>
              <a:ext cx="750900" cy="734400"/>
            </a:xfrm>
            <a:prstGeom prst="ellipse">
              <a:avLst/>
            </a:prstGeom>
            <a:solidFill>
              <a:schemeClr val="lt1"/>
            </a:solidFill>
            <a:ln>
              <a:noFill/>
            </a:ln>
            <a:effectLst>
              <a:outerShdw blurRad="342900" dist="114300" dir="5400000" algn="bl" rotWithShape="0">
                <a:schemeClr val="lt2">
                  <a:alpha val="48240"/>
                </a:schemeClr>
              </a:outerShdw>
            </a:effectLst>
          </p:spPr>
          <p:txBody>
            <a:bodyPr spcFirstLastPara="1" wrap="square" lIns="129975" tIns="129975" rIns="129975" bIns="129975" anchor="ctr" anchorCtr="0">
              <a:noAutofit/>
            </a:bodyPr>
            <a:lstStyle/>
            <a:p>
              <a:pPr marL="520074" marR="260038" lvl="0" indent="0" algn="l" rtl="0">
                <a:lnSpc>
                  <a:spcPct val="115000"/>
                </a:lnSpc>
                <a:spcBef>
                  <a:spcPts val="0"/>
                </a:spcBef>
                <a:spcAft>
                  <a:spcPts val="0"/>
                </a:spcAft>
                <a:buClr>
                  <a:srgbClr val="000000"/>
                </a:buClr>
                <a:buSzPts val="1422"/>
                <a:buFont typeface="Arial"/>
                <a:buNone/>
              </a:pPr>
              <a:endParaRPr sz="1422" b="1" i="0" u="none" strike="noStrike" cap="none">
                <a:solidFill>
                  <a:srgbClr val="D02030"/>
                </a:solidFill>
                <a:latin typeface="Inter Medium"/>
                <a:ea typeface="Inter Medium"/>
                <a:cs typeface="Inter Medium"/>
                <a:sym typeface="Inter Medium"/>
              </a:endParaRPr>
            </a:p>
          </p:txBody>
        </p:sp>
        <p:sp>
          <p:nvSpPr>
            <p:cNvPr id="3448" name="Google Shape;3448;p232"/>
            <p:cNvSpPr/>
            <p:nvPr/>
          </p:nvSpPr>
          <p:spPr>
            <a:xfrm>
              <a:off x="5192293" y="3897828"/>
              <a:ext cx="272330" cy="350977"/>
            </a:xfrm>
            <a:custGeom>
              <a:avLst/>
              <a:gdLst/>
              <a:ahLst/>
              <a:cxnLst/>
              <a:rect l="l" t="t" r="r" b="b"/>
              <a:pathLst>
                <a:path w="3016" h="3887" extrusionOk="0">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449" name="Google Shape;3449;p232"/>
          <p:cNvGrpSpPr/>
          <p:nvPr/>
        </p:nvGrpSpPr>
        <p:grpSpPr>
          <a:xfrm>
            <a:off x="7263623" y="3681658"/>
            <a:ext cx="750900" cy="734400"/>
            <a:chOff x="7217423" y="3681658"/>
            <a:chExt cx="750900" cy="734400"/>
          </a:xfrm>
        </p:grpSpPr>
        <p:sp>
          <p:nvSpPr>
            <p:cNvPr id="3450" name="Google Shape;3450;p232"/>
            <p:cNvSpPr/>
            <p:nvPr/>
          </p:nvSpPr>
          <p:spPr>
            <a:xfrm>
              <a:off x="7217423" y="3681658"/>
              <a:ext cx="750900" cy="734400"/>
            </a:xfrm>
            <a:prstGeom prst="ellipse">
              <a:avLst/>
            </a:prstGeom>
            <a:solidFill>
              <a:schemeClr val="lt1"/>
            </a:solidFill>
            <a:ln>
              <a:noFill/>
            </a:ln>
            <a:effectLst>
              <a:outerShdw blurRad="342900" dist="114300" dir="5400000" algn="bl" rotWithShape="0">
                <a:schemeClr val="lt2">
                  <a:alpha val="48240"/>
                </a:schemeClr>
              </a:outerShdw>
            </a:effectLst>
          </p:spPr>
          <p:txBody>
            <a:bodyPr spcFirstLastPara="1" wrap="square" lIns="129975" tIns="129975" rIns="129975" bIns="129975" anchor="ctr" anchorCtr="0">
              <a:noAutofit/>
            </a:bodyPr>
            <a:lstStyle/>
            <a:p>
              <a:pPr marL="520074" marR="260038" lvl="0" indent="0" algn="l" rtl="0">
                <a:lnSpc>
                  <a:spcPct val="115000"/>
                </a:lnSpc>
                <a:spcBef>
                  <a:spcPts val="0"/>
                </a:spcBef>
                <a:spcAft>
                  <a:spcPts val="0"/>
                </a:spcAft>
                <a:buClr>
                  <a:srgbClr val="000000"/>
                </a:buClr>
                <a:buSzPts val="1422"/>
                <a:buFont typeface="Arial"/>
                <a:buNone/>
              </a:pPr>
              <a:endParaRPr sz="1422" b="1" i="0" u="none" strike="noStrike" cap="none">
                <a:solidFill>
                  <a:srgbClr val="D02030"/>
                </a:solidFill>
                <a:latin typeface="Inter Medium"/>
                <a:ea typeface="Inter Medium"/>
                <a:cs typeface="Inter Medium"/>
                <a:sym typeface="Inter Medium"/>
              </a:endParaRPr>
            </a:p>
          </p:txBody>
        </p:sp>
        <p:grpSp>
          <p:nvGrpSpPr>
            <p:cNvPr id="3451" name="Google Shape;3451;p232"/>
            <p:cNvGrpSpPr/>
            <p:nvPr/>
          </p:nvGrpSpPr>
          <p:grpSpPr>
            <a:xfrm>
              <a:off x="7435045" y="3852271"/>
              <a:ext cx="315656" cy="393164"/>
              <a:chOff x="3721825" y="1434300"/>
              <a:chExt cx="76675" cy="95500"/>
            </a:xfrm>
          </p:grpSpPr>
          <p:sp>
            <p:nvSpPr>
              <p:cNvPr id="3452" name="Google Shape;3452;p232"/>
              <p:cNvSpPr/>
              <p:nvPr/>
            </p:nvSpPr>
            <p:spPr>
              <a:xfrm>
                <a:off x="3721825" y="1434300"/>
                <a:ext cx="76675" cy="95500"/>
              </a:xfrm>
              <a:custGeom>
                <a:avLst/>
                <a:gdLst/>
                <a:ahLst/>
                <a:cxnLst/>
                <a:rect l="l" t="t" r="r" b="b"/>
                <a:pathLst>
                  <a:path w="3067" h="3820" extrusionOk="0">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3" name="Google Shape;3453;p232"/>
              <p:cNvSpPr/>
              <p:nvPr/>
            </p:nvSpPr>
            <p:spPr>
              <a:xfrm>
                <a:off x="3744025" y="1467375"/>
                <a:ext cx="36050" cy="32275"/>
              </a:xfrm>
              <a:custGeom>
                <a:avLst/>
                <a:gdLst/>
                <a:ahLst/>
                <a:cxnLst/>
                <a:rect l="l" t="t" r="r" b="b"/>
                <a:pathLst>
                  <a:path w="1442" h="1291" extrusionOk="0">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3454" name="Google Shape;3454;p232" title="AdobeStock_302486242.jpg"/>
          <p:cNvPicPr preferRelativeResize="0">
            <a:picLocks noGrp="1"/>
          </p:cNvPicPr>
          <p:nvPr>
            <p:ph type="pic" idx="2"/>
          </p:nvPr>
        </p:nvPicPr>
        <p:blipFill rotWithShape="1">
          <a:blip r:embed="rId3">
            <a:alphaModFix/>
          </a:blip>
          <a:srcRect l="14205" r="31350"/>
          <a:stretch/>
        </p:blipFill>
        <p:spPr>
          <a:xfrm>
            <a:off x="6272706" y="718078"/>
            <a:ext cx="2420400" cy="2355000"/>
          </a:xfrm>
          <a:prstGeom prst="roundRect">
            <a:avLst>
              <a:gd name="adj" fmla="val 3253"/>
            </a:avLst>
          </a:prstGeom>
          <a:noFill/>
          <a:ln>
            <a:noFill/>
          </a:ln>
        </p:spPr>
      </p:pic>
      <p:sp>
        <p:nvSpPr>
          <p:cNvPr id="3455" name="Google Shape;3455;p232"/>
          <p:cNvSpPr/>
          <p:nvPr/>
        </p:nvSpPr>
        <p:spPr>
          <a:xfrm>
            <a:off x="266800" y="1218150"/>
            <a:ext cx="3802500" cy="270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300" dirty="0">
                <a:solidFill>
                  <a:schemeClr val="dk1"/>
                </a:solidFill>
                <a:latin typeface="Poppins Medium"/>
                <a:ea typeface="Poppins Medium"/>
                <a:cs typeface="Poppins Medium"/>
                <a:sym typeface="Poppins Medium"/>
              </a:rPr>
              <a:t>There are thousands of eligible items, including: </a:t>
            </a:r>
            <a:endParaRPr sz="1300" dirty="0">
              <a:solidFill>
                <a:schemeClr val="dk1"/>
              </a:solidFill>
              <a:latin typeface="Poppins Medium"/>
              <a:ea typeface="Poppins Medium"/>
              <a:cs typeface="Poppins Medium"/>
              <a:sym typeface="Poppins Medium"/>
            </a:endParaRPr>
          </a:p>
          <a:p>
            <a:pPr marL="0" lvl="0" indent="0" algn="l" rtl="0">
              <a:spcBef>
                <a:spcPts val="0"/>
              </a:spcBef>
              <a:spcAft>
                <a:spcPts val="0"/>
              </a:spcAft>
              <a:buNone/>
            </a:pPr>
            <a:endParaRPr sz="1300" dirty="0">
              <a:solidFill>
                <a:schemeClr val="dk1"/>
              </a:solidFill>
              <a:latin typeface="Poppins"/>
              <a:ea typeface="Poppins"/>
              <a:cs typeface="Poppins"/>
              <a:sym typeface="Poppins"/>
            </a:endParaRPr>
          </a:p>
          <a:p>
            <a:pPr marL="457200" marR="0" lvl="0" indent="-304800" algn="l" rtl="0">
              <a:lnSpc>
                <a:spcPct val="90000"/>
              </a:lnSpc>
              <a:spcBef>
                <a:spcPts val="0"/>
              </a:spcBef>
              <a:spcAft>
                <a:spcPts val="0"/>
              </a:spcAft>
              <a:buClr>
                <a:srgbClr val="DA0025"/>
              </a:buClr>
              <a:buSzPts val="1200"/>
              <a:buFont typeface="Poppins"/>
              <a:buChar char="●"/>
            </a:pPr>
            <a:r>
              <a:rPr lang="en" sz="1200" i="0" u="none" strike="noStrike" cap="none" dirty="0">
                <a:solidFill>
                  <a:schemeClr val="dk1"/>
                </a:solidFill>
                <a:latin typeface="Poppins"/>
                <a:ea typeface="Poppins"/>
                <a:cs typeface="Poppins"/>
                <a:sym typeface="Poppins"/>
              </a:rPr>
              <a:t>Dental and orthodontia office visits and expenses</a:t>
            </a:r>
            <a:endParaRPr sz="1200" i="0" u="none" strike="noStrike" cap="none" dirty="0">
              <a:solidFill>
                <a:schemeClr val="dk1"/>
              </a:solidFill>
              <a:latin typeface="Poppins"/>
              <a:ea typeface="Poppins"/>
              <a:cs typeface="Poppins"/>
              <a:sym typeface="Poppins"/>
            </a:endParaRPr>
          </a:p>
          <a:p>
            <a:pPr marL="457200" marR="0" lvl="0" indent="-304800" algn="l" rtl="0">
              <a:lnSpc>
                <a:spcPct val="90000"/>
              </a:lnSpc>
              <a:spcBef>
                <a:spcPts val="1000"/>
              </a:spcBef>
              <a:spcAft>
                <a:spcPts val="0"/>
              </a:spcAft>
              <a:buClr>
                <a:srgbClr val="DA0025"/>
              </a:buClr>
              <a:buSzPts val="1200"/>
              <a:buFont typeface="Poppins"/>
              <a:buChar char="●"/>
            </a:pPr>
            <a:r>
              <a:rPr lang="en" sz="1200" i="0" u="none" strike="noStrike" cap="none" dirty="0">
                <a:solidFill>
                  <a:schemeClr val="dk1"/>
                </a:solidFill>
                <a:latin typeface="Poppins"/>
                <a:ea typeface="Poppins"/>
                <a:cs typeface="Poppins"/>
                <a:sym typeface="Poppins"/>
              </a:rPr>
              <a:t>Dental implants, dentures, and bridges</a:t>
            </a:r>
            <a:endParaRPr sz="1200" i="0" u="none" strike="noStrike" cap="none" dirty="0">
              <a:solidFill>
                <a:schemeClr val="dk1"/>
              </a:solidFill>
              <a:latin typeface="Poppins"/>
              <a:ea typeface="Poppins"/>
              <a:cs typeface="Poppins"/>
              <a:sym typeface="Poppins"/>
            </a:endParaRPr>
          </a:p>
          <a:p>
            <a:pPr marL="457200" marR="0" lvl="0" indent="-304800" algn="l" rtl="0">
              <a:lnSpc>
                <a:spcPct val="90000"/>
              </a:lnSpc>
              <a:spcBef>
                <a:spcPts val="1000"/>
              </a:spcBef>
              <a:spcAft>
                <a:spcPts val="0"/>
              </a:spcAft>
              <a:buClr>
                <a:srgbClr val="DA0025"/>
              </a:buClr>
              <a:buSzPts val="1200"/>
              <a:buFont typeface="Poppins"/>
              <a:buChar char="●"/>
            </a:pPr>
            <a:r>
              <a:rPr lang="en" sz="1200" i="0" u="none" strike="noStrike" cap="none" dirty="0">
                <a:solidFill>
                  <a:schemeClr val="dk1"/>
                </a:solidFill>
                <a:latin typeface="Poppins"/>
                <a:ea typeface="Poppins"/>
                <a:cs typeface="Poppins"/>
                <a:sym typeface="Poppins"/>
              </a:rPr>
              <a:t>Optometrist and ophthalmologist visits and expenses</a:t>
            </a:r>
            <a:endParaRPr sz="1200" i="0" u="none" strike="noStrike" cap="none" dirty="0">
              <a:solidFill>
                <a:schemeClr val="dk1"/>
              </a:solidFill>
              <a:latin typeface="Poppins"/>
              <a:ea typeface="Poppins"/>
              <a:cs typeface="Poppins"/>
              <a:sym typeface="Poppins"/>
            </a:endParaRPr>
          </a:p>
          <a:p>
            <a:pPr marL="457200" marR="0" lvl="0" indent="-304800" algn="l" rtl="0">
              <a:lnSpc>
                <a:spcPct val="90000"/>
              </a:lnSpc>
              <a:spcBef>
                <a:spcPts val="1000"/>
              </a:spcBef>
              <a:spcAft>
                <a:spcPts val="0"/>
              </a:spcAft>
              <a:buClr>
                <a:srgbClr val="DA0025"/>
              </a:buClr>
              <a:buSzPts val="1200"/>
              <a:buFont typeface="Poppins"/>
              <a:buChar char="●"/>
            </a:pPr>
            <a:r>
              <a:rPr lang="en" sz="1200" i="0" u="none" strike="noStrike" cap="none" dirty="0">
                <a:solidFill>
                  <a:schemeClr val="dk1"/>
                </a:solidFill>
                <a:latin typeface="Poppins"/>
                <a:ea typeface="Poppins"/>
                <a:cs typeface="Poppins"/>
                <a:sym typeface="Poppins"/>
              </a:rPr>
              <a:t>Eyeglasses, contacts, prescription sunglasses, solutions, and drops </a:t>
            </a:r>
            <a:endParaRPr sz="1200" i="0" u="none" strike="noStrike" cap="none" dirty="0">
              <a:solidFill>
                <a:schemeClr val="dk1"/>
              </a:solidFill>
              <a:latin typeface="Poppins"/>
              <a:ea typeface="Poppins"/>
              <a:cs typeface="Poppins"/>
              <a:sym typeface="Poppins"/>
            </a:endParaRPr>
          </a:p>
          <a:p>
            <a:pPr marL="457200" marR="0" lvl="0" indent="-304800" algn="l" rtl="0">
              <a:lnSpc>
                <a:spcPct val="90000"/>
              </a:lnSpc>
              <a:spcBef>
                <a:spcPts val="1000"/>
              </a:spcBef>
              <a:spcAft>
                <a:spcPts val="1000"/>
              </a:spcAft>
              <a:buClr>
                <a:srgbClr val="DA0025"/>
              </a:buClr>
              <a:buSzPts val="1200"/>
              <a:buFont typeface="Poppins"/>
              <a:buChar char="●"/>
            </a:pPr>
            <a:r>
              <a:rPr lang="en" sz="1200" i="0" u="none" strike="noStrike" cap="none" dirty="0">
                <a:solidFill>
                  <a:schemeClr val="dk1"/>
                </a:solidFill>
                <a:latin typeface="Poppins"/>
                <a:ea typeface="Poppins"/>
                <a:cs typeface="Poppins"/>
                <a:sym typeface="Poppins"/>
              </a:rPr>
              <a:t>Laser eye surgery</a:t>
            </a:r>
            <a:endParaRPr sz="1200" i="0" u="none" strike="noStrike" cap="none" dirty="0">
              <a:solidFill>
                <a:schemeClr val="dk1"/>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59"/>
        <p:cNvGrpSpPr/>
        <p:nvPr/>
      </p:nvGrpSpPr>
      <p:grpSpPr>
        <a:xfrm>
          <a:off x="0" y="0"/>
          <a:ext cx="0" cy="0"/>
          <a:chOff x="0" y="0"/>
          <a:chExt cx="0" cy="0"/>
        </a:xfrm>
      </p:grpSpPr>
      <p:sp>
        <p:nvSpPr>
          <p:cNvPr id="3461" name="Google Shape;3461;p2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16</a:t>
            </a:fld>
            <a:endParaRPr/>
          </a:p>
        </p:txBody>
      </p:sp>
      <p:sp>
        <p:nvSpPr>
          <p:cNvPr id="3462" name="Google Shape;3462;p233"/>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IRS regulations</a:t>
            </a:r>
            <a:endParaRPr/>
          </a:p>
        </p:txBody>
      </p:sp>
      <p:sp>
        <p:nvSpPr>
          <p:cNvPr id="3465" name="Google Shape;3465;p233"/>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16</a:t>
            </a:fld>
            <a:endParaRPr sz="525">
              <a:solidFill>
                <a:srgbClr val="25146F"/>
              </a:solidFill>
              <a:latin typeface="Poppins Medium"/>
              <a:ea typeface="Poppins Medium"/>
              <a:cs typeface="Poppins Medium"/>
              <a:sym typeface="Poppins Medium"/>
            </a:endParaRPr>
          </a:p>
        </p:txBody>
      </p:sp>
      <p:sp>
        <p:nvSpPr>
          <p:cNvPr id="3466" name="Google Shape;3466;p233"/>
          <p:cNvSpPr txBox="1"/>
          <p:nvPr/>
        </p:nvSpPr>
        <p:spPr>
          <a:xfrm>
            <a:off x="639925" y="1548075"/>
            <a:ext cx="3770100" cy="2253900"/>
          </a:xfrm>
          <a:prstGeom prst="rect">
            <a:avLst/>
          </a:prstGeom>
          <a:noFill/>
          <a:ln>
            <a:noFill/>
          </a:ln>
        </p:spPr>
        <p:txBody>
          <a:bodyPr spcFirstLastPara="1" wrap="square" lIns="91425" tIns="91425" rIns="91425" bIns="91425" anchor="t" anchorCtr="0">
            <a:noAutofit/>
          </a:bodyPr>
          <a:lstStyle/>
          <a:p>
            <a:pPr marL="228600" lvl="0" indent="-222504" algn="l" rtl="0">
              <a:lnSpc>
                <a:spcPct val="105000"/>
              </a:lnSpc>
              <a:spcBef>
                <a:spcPts val="500"/>
              </a:spcBef>
              <a:spcAft>
                <a:spcPts val="0"/>
              </a:spcAft>
              <a:buClr>
                <a:srgbClr val="DA0025"/>
              </a:buClr>
              <a:buSzPts val="1200"/>
              <a:buFont typeface="ADLaM Display"/>
              <a:buChar char="●"/>
            </a:pPr>
            <a:r>
              <a:rPr lang="en" sz="1200" dirty="0">
                <a:solidFill>
                  <a:srgbClr val="25146F"/>
                </a:solidFill>
                <a:latin typeface="Poppins"/>
                <a:ea typeface="Poppins"/>
                <a:cs typeface="Poppins"/>
                <a:sym typeface="Poppins"/>
              </a:rPr>
              <a:t>Elections cannot be changed mid-year  without a qualifying life event</a:t>
            </a:r>
            <a:endParaRPr sz="1300" dirty="0">
              <a:solidFill>
                <a:srgbClr val="25146F"/>
              </a:solidFill>
              <a:latin typeface="Poppins"/>
              <a:ea typeface="Poppins"/>
              <a:cs typeface="Poppins"/>
              <a:sym typeface="Poppins"/>
            </a:endParaRPr>
          </a:p>
          <a:p>
            <a:pPr marL="164592" lvl="0" indent="-222504" algn="l" rtl="0">
              <a:lnSpc>
                <a:spcPct val="105000"/>
              </a:lnSpc>
              <a:spcBef>
                <a:spcPts val="1300"/>
              </a:spcBef>
              <a:spcAft>
                <a:spcPts val="0"/>
              </a:spcAft>
              <a:buClr>
                <a:srgbClr val="DA0025"/>
              </a:buClr>
              <a:buSzPts val="1200"/>
              <a:buFont typeface="Poppins"/>
              <a:buChar char="●"/>
            </a:pPr>
            <a:r>
              <a:rPr lang="en" sz="1200" dirty="0">
                <a:solidFill>
                  <a:srgbClr val="25146F"/>
                </a:solidFill>
                <a:latin typeface="Poppins"/>
                <a:ea typeface="Poppins"/>
                <a:cs typeface="Poppins"/>
                <a:sym typeface="Poppins"/>
              </a:rPr>
              <a:t>Qualifying status changes include:</a:t>
            </a:r>
            <a:endParaRPr lang="en-US" sz="1200" dirty="0">
              <a:solidFill>
                <a:srgbClr val="25146F"/>
              </a:solidFill>
              <a:latin typeface="Poppins"/>
              <a:ea typeface="Poppins"/>
              <a:cs typeface="Poppins"/>
              <a:sym typeface="Poppins"/>
            </a:endParaRPr>
          </a:p>
          <a:p>
            <a:pPr marL="431800" lvl="4" indent="-165100">
              <a:lnSpc>
                <a:spcPct val="105000"/>
              </a:lnSpc>
              <a:spcBef>
                <a:spcPts val="1300"/>
              </a:spcBef>
              <a:buClr>
                <a:srgbClr val="DA0025"/>
              </a:buClr>
              <a:buSzPts val="1200"/>
              <a:buFont typeface="Poppins"/>
              <a:buChar char="●"/>
            </a:pPr>
            <a:r>
              <a:rPr lang="en-US" sz="1200" b="1" dirty="0">
                <a:solidFill>
                  <a:srgbClr val="25146F"/>
                </a:solidFill>
                <a:latin typeface="Poppins Medium"/>
                <a:ea typeface="Poppins Medium"/>
                <a:cs typeface="Poppins Medium"/>
                <a:sym typeface="Poppins Medium"/>
              </a:rPr>
              <a:t> Marital </a:t>
            </a:r>
            <a:r>
              <a:rPr lang="en-US" sz="1200" dirty="0">
                <a:solidFill>
                  <a:srgbClr val="25146F"/>
                </a:solidFill>
                <a:latin typeface="Poppins"/>
                <a:ea typeface="Poppins"/>
                <a:cs typeface="Poppins"/>
                <a:sym typeface="Poppins"/>
              </a:rPr>
              <a:t>status</a:t>
            </a:r>
          </a:p>
          <a:p>
            <a:pPr marL="431800" lvl="2" indent="-165100">
              <a:lnSpc>
                <a:spcPct val="105000"/>
              </a:lnSpc>
              <a:spcBef>
                <a:spcPts val="800"/>
              </a:spcBef>
              <a:buClr>
                <a:srgbClr val="DA0025"/>
              </a:buClr>
              <a:buSzPts val="1200"/>
              <a:buFont typeface="Poppins"/>
              <a:buChar char="●"/>
            </a:pPr>
            <a:r>
              <a:rPr lang="en-US" sz="1200" b="1" dirty="0">
                <a:solidFill>
                  <a:srgbClr val="25146F"/>
                </a:solidFill>
                <a:latin typeface="Poppins Medium"/>
                <a:ea typeface="Poppins Medium"/>
                <a:cs typeface="Poppins Medium"/>
                <a:sym typeface="Poppins Medium"/>
              </a:rPr>
              <a:t> Number </a:t>
            </a:r>
            <a:r>
              <a:rPr lang="en-US" sz="1200" dirty="0">
                <a:solidFill>
                  <a:srgbClr val="25146F"/>
                </a:solidFill>
                <a:latin typeface="Poppins"/>
                <a:ea typeface="Poppins"/>
                <a:cs typeface="Poppins"/>
                <a:sym typeface="Poppins"/>
              </a:rPr>
              <a:t>of dependents</a:t>
            </a:r>
          </a:p>
          <a:p>
            <a:pPr marL="431800" lvl="2" indent="-165100">
              <a:lnSpc>
                <a:spcPct val="105000"/>
              </a:lnSpc>
              <a:spcBef>
                <a:spcPts val="800"/>
              </a:spcBef>
              <a:buClr>
                <a:srgbClr val="DA0025"/>
              </a:buClr>
              <a:buSzPts val="1200"/>
              <a:buFont typeface="Poppins"/>
              <a:buChar char="●"/>
            </a:pPr>
            <a:r>
              <a:rPr lang="en-US" sz="1200" b="1" dirty="0">
                <a:solidFill>
                  <a:srgbClr val="25146F"/>
                </a:solidFill>
                <a:latin typeface="Poppins Medium"/>
                <a:ea typeface="Poppins Medium"/>
                <a:cs typeface="Poppins Medium"/>
                <a:sym typeface="Poppins Medium"/>
              </a:rPr>
              <a:t> Job </a:t>
            </a:r>
            <a:r>
              <a:rPr lang="en-US" sz="1200" dirty="0">
                <a:solidFill>
                  <a:srgbClr val="25146F"/>
                </a:solidFill>
                <a:latin typeface="Poppins"/>
                <a:ea typeface="Poppins"/>
                <a:cs typeface="Poppins"/>
                <a:sym typeface="Poppins"/>
              </a:rPr>
              <a:t>status</a:t>
            </a:r>
          </a:p>
          <a:p>
            <a:pPr marL="164592" lvl="0" indent="-222504" algn="l" rtl="0">
              <a:lnSpc>
                <a:spcPct val="105000"/>
              </a:lnSpc>
              <a:spcBef>
                <a:spcPts val="1300"/>
              </a:spcBef>
              <a:spcAft>
                <a:spcPts val="0"/>
              </a:spcAft>
              <a:buClr>
                <a:schemeClr val="dk2"/>
              </a:buClr>
              <a:buSzPts val="1200"/>
              <a:buFont typeface="ADLaM Display"/>
              <a:buChar char="●"/>
            </a:pPr>
            <a:r>
              <a:rPr lang="en" sz="1200" dirty="0">
                <a:solidFill>
                  <a:schemeClr val="dk1"/>
                </a:solidFill>
                <a:latin typeface="Poppins"/>
                <a:ea typeface="Poppins"/>
                <a:cs typeface="Poppins"/>
                <a:sym typeface="Poppins"/>
              </a:rPr>
              <a:t>30 days to make changes</a:t>
            </a:r>
            <a:endParaRPr sz="1200" dirty="0">
              <a:solidFill>
                <a:schemeClr val="dk1"/>
              </a:solidFill>
              <a:latin typeface="Poppins"/>
              <a:ea typeface="Poppins"/>
              <a:cs typeface="Poppins"/>
              <a:sym typeface="Poppins"/>
            </a:endParaRPr>
          </a:p>
        </p:txBody>
      </p:sp>
      <p:pic>
        <p:nvPicPr>
          <p:cNvPr id="10" name="Picture 9">
            <a:extLst>
              <a:ext uri="{FF2B5EF4-FFF2-40B4-BE49-F238E27FC236}">
                <a16:creationId xmlns:a16="http://schemas.microsoft.com/office/drawing/2014/main" id="{CEA88B4B-B966-42D8-BE16-E03D96D63735}"/>
              </a:ext>
            </a:extLst>
          </p:cNvPr>
          <p:cNvPicPr>
            <a:picLocks noChangeAspect="1"/>
          </p:cNvPicPr>
          <p:nvPr/>
        </p:nvPicPr>
        <p:blipFill>
          <a:blip r:embed="rId3"/>
          <a:stretch>
            <a:fillRect/>
          </a:stretch>
        </p:blipFill>
        <p:spPr>
          <a:xfrm>
            <a:off x="4831146" y="-136121"/>
            <a:ext cx="4197934" cy="558759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F1FF"/>
        </a:solidFill>
        <a:effectLst/>
      </p:bgPr>
    </p:bg>
    <p:spTree>
      <p:nvGrpSpPr>
        <p:cNvPr id="1" name="Shape 3470"/>
        <p:cNvGrpSpPr/>
        <p:nvPr/>
      </p:nvGrpSpPr>
      <p:grpSpPr>
        <a:xfrm>
          <a:off x="0" y="0"/>
          <a:ext cx="0" cy="0"/>
          <a:chOff x="0" y="0"/>
          <a:chExt cx="0" cy="0"/>
        </a:xfrm>
      </p:grpSpPr>
      <p:grpSp>
        <p:nvGrpSpPr>
          <p:cNvPr id="3471" name="Google Shape;3471;p234"/>
          <p:cNvGrpSpPr/>
          <p:nvPr/>
        </p:nvGrpSpPr>
        <p:grpSpPr>
          <a:xfrm>
            <a:off x="309900" y="325650"/>
            <a:ext cx="8524200" cy="4338900"/>
            <a:chOff x="310600" y="317625"/>
            <a:chExt cx="8524200" cy="4338900"/>
          </a:xfrm>
        </p:grpSpPr>
        <p:grpSp>
          <p:nvGrpSpPr>
            <p:cNvPr id="3472" name="Google Shape;3472;p234"/>
            <p:cNvGrpSpPr/>
            <p:nvPr/>
          </p:nvGrpSpPr>
          <p:grpSpPr>
            <a:xfrm>
              <a:off x="310600" y="317625"/>
              <a:ext cx="8524200" cy="4338900"/>
              <a:chOff x="310600" y="317625"/>
              <a:chExt cx="8524200" cy="4338900"/>
            </a:xfrm>
          </p:grpSpPr>
          <p:sp>
            <p:nvSpPr>
              <p:cNvPr id="3473" name="Google Shape;3473;p234"/>
              <p:cNvSpPr/>
              <p:nvPr/>
            </p:nvSpPr>
            <p:spPr>
              <a:xfrm rot="5400000">
                <a:off x="4304650" y="126375"/>
                <a:ext cx="4338900" cy="4721400"/>
              </a:xfrm>
              <a:prstGeom prst="round2SameRect">
                <a:avLst>
                  <a:gd name="adj1" fmla="val 8069"/>
                  <a:gd name="adj2" fmla="val 0"/>
                </a:avLst>
              </a:prstGeom>
              <a:solidFill>
                <a:srgbClr val="FDFD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a:ea typeface="Inter"/>
                  <a:cs typeface="Inter"/>
                  <a:sym typeface="Inter"/>
                </a:endParaRPr>
              </a:p>
            </p:txBody>
          </p:sp>
          <p:sp>
            <p:nvSpPr>
              <p:cNvPr id="3474" name="Google Shape;3474;p234"/>
              <p:cNvSpPr/>
              <p:nvPr/>
            </p:nvSpPr>
            <p:spPr>
              <a:xfrm rot="-5400000">
                <a:off x="42550" y="585675"/>
                <a:ext cx="4338900" cy="3802800"/>
              </a:xfrm>
              <a:prstGeom prst="round2SameRect">
                <a:avLst>
                  <a:gd name="adj1" fmla="val 8069"/>
                  <a:gd name="adj2" fmla="val 0"/>
                </a:avLst>
              </a:prstGeom>
              <a:gradFill>
                <a:gsLst>
                  <a:gs pos="0">
                    <a:srgbClr val="172DA1"/>
                  </a:gs>
                  <a:gs pos="36000">
                    <a:srgbClr val="25146F"/>
                  </a:gs>
                  <a:gs pos="100000">
                    <a:srgbClr val="FF032B"/>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a:ea typeface="Inter"/>
                  <a:cs typeface="Inter"/>
                  <a:sym typeface="Inter"/>
                </a:endParaRPr>
              </a:p>
            </p:txBody>
          </p:sp>
        </p:grpSp>
        <p:sp>
          <p:nvSpPr>
            <p:cNvPr id="3475" name="Google Shape;3475;p234"/>
            <p:cNvSpPr txBox="1"/>
            <p:nvPr/>
          </p:nvSpPr>
          <p:spPr>
            <a:xfrm>
              <a:off x="4316525" y="916675"/>
              <a:ext cx="3727800" cy="33060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800"/>
                </a:spcBef>
                <a:spcAft>
                  <a:spcPts val="0"/>
                </a:spcAft>
                <a:buNone/>
              </a:pPr>
              <a:r>
                <a:rPr lang="en">
                  <a:solidFill>
                    <a:schemeClr val="dk1"/>
                  </a:solidFill>
                  <a:latin typeface="Poppins SemiBold"/>
                  <a:ea typeface="Poppins SemiBold"/>
                  <a:cs typeface="Poppins SemiBold"/>
                  <a:sym typeface="Poppins SemiBold"/>
                </a:rPr>
                <a:t>One card to easily access your funds and pay for eligible expenses.</a:t>
              </a:r>
              <a:endParaRPr>
                <a:solidFill>
                  <a:schemeClr val="dk1"/>
                </a:solidFill>
                <a:latin typeface="Poppins SemiBold"/>
                <a:ea typeface="Poppins SemiBold"/>
                <a:cs typeface="Poppins SemiBold"/>
                <a:sym typeface="Poppins SemiBold"/>
              </a:endParaRPr>
            </a:p>
            <a:p>
              <a:pPr marL="457200" lvl="0" indent="0" algn="l" rtl="0">
                <a:lnSpc>
                  <a:spcPct val="125000"/>
                </a:lnSpc>
                <a:spcBef>
                  <a:spcPts val="2000"/>
                </a:spcBef>
                <a:spcAft>
                  <a:spcPts val="0"/>
                </a:spcAft>
                <a:buNone/>
              </a:pPr>
              <a:endParaRPr sz="1300">
                <a:solidFill>
                  <a:schemeClr val="dk1"/>
                </a:solidFill>
                <a:latin typeface="Inter"/>
                <a:ea typeface="Inter"/>
                <a:cs typeface="Inter"/>
                <a:sym typeface="Inter"/>
              </a:endParaRPr>
            </a:p>
          </p:txBody>
        </p:sp>
      </p:grpSp>
      <p:sp>
        <p:nvSpPr>
          <p:cNvPr id="3476" name="Google Shape;3476;p234"/>
          <p:cNvSpPr txBox="1"/>
          <p:nvPr/>
        </p:nvSpPr>
        <p:spPr>
          <a:xfrm>
            <a:off x="608291" y="924700"/>
            <a:ext cx="3230400" cy="1214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3037" b="1">
                <a:solidFill>
                  <a:srgbClr val="FFFFFF"/>
                </a:solidFill>
                <a:latin typeface="Poppins"/>
                <a:ea typeface="Poppins"/>
                <a:cs typeface="Poppins"/>
                <a:sym typeface="Poppins"/>
              </a:rPr>
              <a:t>WEX </a:t>
            </a:r>
            <a:endParaRPr sz="3037" b="1">
              <a:solidFill>
                <a:srgbClr val="FFFFFF"/>
              </a:solidFill>
              <a:latin typeface="Poppins"/>
              <a:ea typeface="Poppins"/>
              <a:cs typeface="Poppins"/>
              <a:sym typeface="Poppins"/>
            </a:endParaRPr>
          </a:p>
          <a:p>
            <a:pPr marL="0" lvl="0" indent="0" algn="l" rtl="0">
              <a:lnSpc>
                <a:spcPct val="90000"/>
              </a:lnSpc>
              <a:spcBef>
                <a:spcPts val="0"/>
              </a:spcBef>
              <a:spcAft>
                <a:spcPts val="0"/>
              </a:spcAft>
              <a:buNone/>
            </a:pPr>
            <a:r>
              <a:rPr lang="en" sz="3037" b="1">
                <a:solidFill>
                  <a:srgbClr val="FFFFFF"/>
                </a:solidFill>
                <a:latin typeface="Poppins"/>
                <a:ea typeface="Poppins"/>
                <a:cs typeface="Poppins"/>
                <a:sym typeface="Poppins"/>
              </a:rPr>
              <a:t>benefits card</a:t>
            </a:r>
            <a:endParaRPr sz="3037" b="1">
              <a:solidFill>
                <a:srgbClr val="FFFFFF"/>
              </a:solidFill>
              <a:latin typeface="Poppins"/>
              <a:ea typeface="Poppins"/>
              <a:cs typeface="Poppins"/>
              <a:sym typeface="Poppins"/>
            </a:endParaRPr>
          </a:p>
        </p:txBody>
      </p:sp>
      <p:pic>
        <p:nvPicPr>
          <p:cNvPr id="3477" name="Google Shape;3477;p234"/>
          <p:cNvPicPr preferRelativeResize="0"/>
          <p:nvPr/>
        </p:nvPicPr>
        <p:blipFill rotWithShape="1">
          <a:blip r:embed="rId3">
            <a:alphaModFix/>
          </a:blip>
          <a:srcRect t="1229" b="1219"/>
          <a:stretch/>
        </p:blipFill>
        <p:spPr>
          <a:xfrm>
            <a:off x="740956" y="2249089"/>
            <a:ext cx="2849628" cy="1985756"/>
          </a:xfrm>
          <a:prstGeom prst="rect">
            <a:avLst/>
          </a:prstGeom>
          <a:noFill/>
          <a:ln>
            <a:noFill/>
          </a:ln>
        </p:spPr>
      </p:pic>
      <p:sp>
        <p:nvSpPr>
          <p:cNvPr id="3478" name="Google Shape;3478;p234"/>
          <p:cNvSpPr/>
          <p:nvPr/>
        </p:nvSpPr>
        <p:spPr>
          <a:xfrm>
            <a:off x="4467352" y="38868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479" name="Google Shape;3479;p234"/>
          <p:cNvSpPr/>
          <p:nvPr/>
        </p:nvSpPr>
        <p:spPr>
          <a:xfrm>
            <a:off x="4467352" y="349601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480" name="Google Shape;3480;p234"/>
          <p:cNvSpPr/>
          <p:nvPr/>
        </p:nvSpPr>
        <p:spPr>
          <a:xfrm>
            <a:off x="4467352" y="28552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481" name="Google Shape;3481;p234"/>
          <p:cNvSpPr/>
          <p:nvPr/>
        </p:nvSpPr>
        <p:spPr>
          <a:xfrm>
            <a:off x="4467352" y="221451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482" name="Google Shape;3482;p234"/>
          <p:cNvSpPr/>
          <p:nvPr/>
        </p:nvSpPr>
        <p:spPr>
          <a:xfrm>
            <a:off x="4467352" y="18236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483" name="Google Shape;3483;p234"/>
          <p:cNvSpPr txBox="1"/>
          <p:nvPr/>
        </p:nvSpPr>
        <p:spPr>
          <a:xfrm>
            <a:off x="4755275" y="1715688"/>
            <a:ext cx="3000000" cy="434704"/>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Free benefits card</a:t>
            </a:r>
            <a:endParaRPr sz="1300" dirty="0">
              <a:solidFill>
                <a:schemeClr val="dk1"/>
              </a:solidFill>
              <a:latin typeface="Poppins"/>
              <a:ea typeface="Poppins"/>
              <a:cs typeface="Poppins"/>
              <a:sym typeface="Poppins"/>
            </a:endParaRPr>
          </a:p>
        </p:txBody>
      </p:sp>
      <p:sp>
        <p:nvSpPr>
          <p:cNvPr id="3484" name="Google Shape;3484;p234"/>
          <p:cNvSpPr txBox="1"/>
          <p:nvPr/>
        </p:nvSpPr>
        <p:spPr>
          <a:xfrm>
            <a:off x="4755275" y="2106538"/>
            <a:ext cx="3511800" cy="684773"/>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Add to your mobile wallet for easy access on the go</a:t>
            </a:r>
            <a:endParaRPr sz="1300" dirty="0">
              <a:solidFill>
                <a:schemeClr val="dk1"/>
              </a:solidFill>
              <a:latin typeface="Poppins"/>
              <a:ea typeface="Poppins"/>
              <a:cs typeface="Poppins"/>
              <a:sym typeface="Poppins"/>
            </a:endParaRPr>
          </a:p>
        </p:txBody>
      </p:sp>
      <p:sp>
        <p:nvSpPr>
          <p:cNvPr id="3485" name="Google Shape;3485;p234"/>
          <p:cNvSpPr txBox="1"/>
          <p:nvPr/>
        </p:nvSpPr>
        <p:spPr>
          <a:xfrm>
            <a:off x="4755275" y="2747288"/>
            <a:ext cx="3347400" cy="684773"/>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Minimize the amount of out-of-pocket spending</a:t>
            </a:r>
            <a:endParaRPr sz="1300" dirty="0">
              <a:solidFill>
                <a:schemeClr val="dk1"/>
              </a:solidFill>
              <a:latin typeface="Poppins"/>
              <a:ea typeface="Poppins"/>
              <a:cs typeface="Poppins"/>
              <a:sym typeface="Poppins"/>
            </a:endParaRPr>
          </a:p>
        </p:txBody>
      </p:sp>
      <p:sp>
        <p:nvSpPr>
          <p:cNvPr id="3486" name="Google Shape;3486;p234"/>
          <p:cNvSpPr txBox="1"/>
          <p:nvPr/>
        </p:nvSpPr>
        <p:spPr>
          <a:xfrm>
            <a:off x="4755275" y="3388038"/>
            <a:ext cx="3000000" cy="434704"/>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Valid for three years</a:t>
            </a:r>
            <a:endParaRPr sz="1300" dirty="0">
              <a:solidFill>
                <a:schemeClr val="dk1"/>
              </a:solidFill>
              <a:latin typeface="Poppins"/>
              <a:ea typeface="Poppins"/>
              <a:cs typeface="Poppins"/>
              <a:sym typeface="Poppins"/>
            </a:endParaRPr>
          </a:p>
        </p:txBody>
      </p:sp>
      <p:sp>
        <p:nvSpPr>
          <p:cNvPr id="3487" name="Google Shape;3487;p234"/>
          <p:cNvSpPr txBox="1"/>
          <p:nvPr/>
        </p:nvSpPr>
        <p:spPr>
          <a:xfrm>
            <a:off x="4755275" y="3778888"/>
            <a:ext cx="3000000" cy="434704"/>
          </a:xfrm>
          <a:prstGeom prst="rect">
            <a:avLst/>
          </a:prstGeom>
          <a:noFill/>
          <a:ln>
            <a:noFill/>
          </a:ln>
        </p:spPr>
        <p:txBody>
          <a:bodyPr spcFirstLastPara="1" wrap="square" lIns="91425" tIns="91425" rIns="91425" bIns="91425" anchor="t" anchorCtr="0">
            <a:spAutoFit/>
          </a:bodyPr>
          <a:lstStyle/>
          <a:p>
            <a:pPr marL="0" lvl="0" indent="0" algn="l" rtl="0">
              <a:lnSpc>
                <a:spcPct val="125000"/>
              </a:lnSpc>
              <a:buNone/>
            </a:pPr>
            <a:r>
              <a:rPr lang="en" sz="1300">
                <a:solidFill>
                  <a:schemeClr val="dk1"/>
                </a:solidFill>
                <a:latin typeface="Poppins"/>
                <a:ea typeface="Poppins"/>
                <a:cs typeface="Poppins"/>
                <a:sym typeface="Poppins"/>
              </a:rPr>
              <a:t>Instant access to plan funds</a:t>
            </a:r>
            <a:endParaRPr sz="1300">
              <a:solidFill>
                <a:schemeClr val="dk1"/>
              </a:solidFill>
              <a:latin typeface="Poppins"/>
              <a:ea typeface="Poppins"/>
              <a:cs typeface="Poppins"/>
              <a:sym typeface="Poppins"/>
            </a:endParaRPr>
          </a:p>
        </p:txBody>
      </p:sp>
      <p:sp>
        <p:nvSpPr>
          <p:cNvPr id="3488" name="Google Shape;3488;p234"/>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17</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F1FF"/>
        </a:solidFill>
        <a:effectLst/>
      </p:bgPr>
    </p:bg>
    <p:spTree>
      <p:nvGrpSpPr>
        <p:cNvPr id="1" name="Shape 3492"/>
        <p:cNvGrpSpPr/>
        <p:nvPr/>
      </p:nvGrpSpPr>
      <p:grpSpPr>
        <a:xfrm>
          <a:off x="0" y="0"/>
          <a:ext cx="0" cy="0"/>
          <a:chOff x="0" y="0"/>
          <a:chExt cx="0" cy="0"/>
        </a:xfrm>
      </p:grpSpPr>
      <p:grpSp>
        <p:nvGrpSpPr>
          <p:cNvPr id="3493" name="Google Shape;3493;p235"/>
          <p:cNvGrpSpPr/>
          <p:nvPr/>
        </p:nvGrpSpPr>
        <p:grpSpPr>
          <a:xfrm>
            <a:off x="309900" y="325650"/>
            <a:ext cx="8524200" cy="4338900"/>
            <a:chOff x="310600" y="317625"/>
            <a:chExt cx="8524200" cy="4338900"/>
          </a:xfrm>
        </p:grpSpPr>
        <p:sp>
          <p:nvSpPr>
            <p:cNvPr id="3494" name="Google Shape;3494;p235"/>
            <p:cNvSpPr/>
            <p:nvPr/>
          </p:nvSpPr>
          <p:spPr>
            <a:xfrm rot="5400000">
              <a:off x="4304650" y="126375"/>
              <a:ext cx="4338900" cy="4721400"/>
            </a:xfrm>
            <a:prstGeom prst="round2SameRect">
              <a:avLst>
                <a:gd name="adj1" fmla="val 8069"/>
                <a:gd name="adj2" fmla="val 0"/>
              </a:avLst>
            </a:prstGeom>
            <a:solidFill>
              <a:srgbClr val="FDFD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3495" name="Google Shape;3495;p235"/>
            <p:cNvSpPr/>
            <p:nvPr/>
          </p:nvSpPr>
          <p:spPr>
            <a:xfrm rot="-5400000">
              <a:off x="42550" y="585675"/>
              <a:ext cx="4338900" cy="3802800"/>
            </a:xfrm>
            <a:prstGeom prst="round2SameRect">
              <a:avLst>
                <a:gd name="adj1" fmla="val 8069"/>
                <a:gd name="adj2" fmla="val 0"/>
              </a:avLst>
            </a:prstGeom>
            <a:gradFill>
              <a:gsLst>
                <a:gs pos="0">
                  <a:srgbClr val="172DA1"/>
                </a:gs>
                <a:gs pos="36000">
                  <a:srgbClr val="25146F"/>
                </a:gs>
                <a:gs pos="100000">
                  <a:srgbClr val="FF032B"/>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sp>
        <p:nvSpPr>
          <p:cNvPr id="3496" name="Google Shape;3496;p235"/>
          <p:cNvSpPr txBox="1"/>
          <p:nvPr/>
        </p:nvSpPr>
        <p:spPr>
          <a:xfrm>
            <a:off x="4410600" y="1295375"/>
            <a:ext cx="3981900" cy="2904300"/>
          </a:xfrm>
          <a:prstGeom prst="rect">
            <a:avLst/>
          </a:prstGeom>
          <a:noFill/>
          <a:ln>
            <a:noFill/>
          </a:ln>
        </p:spPr>
        <p:txBody>
          <a:bodyPr spcFirstLastPara="1" wrap="square" lIns="91425" tIns="91425" rIns="91425" bIns="91425" anchor="t" anchorCtr="0">
            <a:noAutofit/>
          </a:bodyPr>
          <a:lstStyle/>
          <a:p>
            <a:pPr marL="76200" lvl="0" indent="0" algn="l" rtl="0">
              <a:lnSpc>
                <a:spcPct val="125000"/>
              </a:lnSpc>
              <a:spcBef>
                <a:spcPts val="750"/>
              </a:spcBef>
              <a:spcAft>
                <a:spcPts val="0"/>
              </a:spcAft>
              <a:buNone/>
            </a:pPr>
            <a:r>
              <a:rPr lang="en">
                <a:solidFill>
                  <a:schemeClr val="dk1"/>
                </a:solidFill>
                <a:latin typeface="Poppins"/>
                <a:ea typeface="Poppins"/>
                <a:cs typeface="Poppins"/>
                <a:sym typeface="Poppins"/>
              </a:rPr>
              <a:t>Any documentation provided must contain the following information:</a:t>
            </a:r>
            <a:endParaRPr>
              <a:solidFill>
                <a:schemeClr val="dk1"/>
              </a:solidFill>
              <a:latin typeface="Poppins"/>
              <a:ea typeface="Poppins"/>
              <a:cs typeface="Poppins"/>
              <a:sym typeface="Poppins"/>
            </a:endParaRPr>
          </a:p>
          <a:p>
            <a:pPr marL="76200" lvl="0" indent="0" algn="l" rtl="0">
              <a:lnSpc>
                <a:spcPct val="125000"/>
              </a:lnSpc>
              <a:spcBef>
                <a:spcPts val="0"/>
              </a:spcBef>
              <a:spcAft>
                <a:spcPts val="0"/>
              </a:spcAft>
              <a:buNone/>
            </a:pPr>
            <a:endParaRPr>
              <a:solidFill>
                <a:schemeClr val="dk1"/>
              </a:solidFill>
              <a:latin typeface="Poppins"/>
              <a:ea typeface="Poppins"/>
              <a:cs typeface="Poppins"/>
              <a:sym typeface="Poppins"/>
            </a:endParaRPr>
          </a:p>
          <a:p>
            <a:pPr marL="457200" lvl="0" indent="-317500" algn="l" rtl="0">
              <a:lnSpc>
                <a:spcPct val="100000"/>
              </a:lnSpc>
              <a:spcBef>
                <a:spcPts val="0"/>
              </a:spcBef>
              <a:spcAft>
                <a:spcPts val="0"/>
              </a:spcAft>
              <a:buClr>
                <a:srgbClr val="DA0025"/>
              </a:buClr>
              <a:buSzPts val="1400"/>
              <a:buFont typeface="Poppins"/>
              <a:buChar char="●"/>
            </a:pPr>
            <a:r>
              <a:rPr lang="en" b="1">
                <a:solidFill>
                  <a:schemeClr val="dk1"/>
                </a:solidFill>
                <a:latin typeface="Poppins"/>
                <a:ea typeface="Poppins"/>
                <a:cs typeface="Poppins"/>
                <a:sym typeface="Poppins"/>
              </a:rPr>
              <a:t>When </a:t>
            </a:r>
            <a:r>
              <a:rPr lang="en">
                <a:solidFill>
                  <a:schemeClr val="dk1"/>
                </a:solidFill>
                <a:latin typeface="Poppins"/>
                <a:ea typeface="Poppins"/>
                <a:cs typeface="Poppins"/>
                <a:sym typeface="Poppins"/>
              </a:rPr>
              <a:t>the service was received</a:t>
            </a:r>
            <a:endParaRPr>
              <a:solidFill>
                <a:schemeClr val="dk1"/>
              </a:solidFill>
              <a:latin typeface="Poppins"/>
              <a:ea typeface="Poppins"/>
              <a:cs typeface="Poppins"/>
              <a:sym typeface="Poppins"/>
            </a:endParaRPr>
          </a:p>
          <a:p>
            <a:pPr marL="457200" lvl="0" indent="-317500" algn="l" rtl="0">
              <a:lnSpc>
                <a:spcPct val="100000"/>
              </a:lnSpc>
              <a:spcBef>
                <a:spcPts val="1000"/>
              </a:spcBef>
              <a:spcAft>
                <a:spcPts val="0"/>
              </a:spcAft>
              <a:buClr>
                <a:srgbClr val="DA0025"/>
              </a:buClr>
              <a:buSzPts val="1400"/>
              <a:buFont typeface="Poppins"/>
              <a:buChar char="●"/>
            </a:pPr>
            <a:r>
              <a:rPr lang="en" b="1">
                <a:solidFill>
                  <a:schemeClr val="dk1"/>
                </a:solidFill>
                <a:latin typeface="Poppins"/>
                <a:ea typeface="Poppins"/>
                <a:cs typeface="Poppins"/>
                <a:sym typeface="Poppins"/>
              </a:rPr>
              <a:t>Where </a:t>
            </a:r>
            <a:r>
              <a:rPr lang="en">
                <a:solidFill>
                  <a:schemeClr val="dk1"/>
                </a:solidFill>
                <a:latin typeface="Poppins"/>
                <a:ea typeface="Poppins"/>
                <a:cs typeface="Poppins"/>
                <a:sym typeface="Poppins"/>
              </a:rPr>
              <a:t>the service was received</a:t>
            </a:r>
            <a:endParaRPr>
              <a:solidFill>
                <a:schemeClr val="dk1"/>
              </a:solidFill>
              <a:latin typeface="Poppins"/>
              <a:ea typeface="Poppins"/>
              <a:cs typeface="Poppins"/>
              <a:sym typeface="Poppins"/>
            </a:endParaRPr>
          </a:p>
          <a:p>
            <a:pPr marL="457200" lvl="0" indent="-317500" algn="l" rtl="0">
              <a:lnSpc>
                <a:spcPct val="100000"/>
              </a:lnSpc>
              <a:spcBef>
                <a:spcPts val="1000"/>
              </a:spcBef>
              <a:spcAft>
                <a:spcPts val="0"/>
              </a:spcAft>
              <a:buClr>
                <a:srgbClr val="DA0025"/>
              </a:buClr>
              <a:buSzPts val="1400"/>
              <a:buFont typeface="Poppins"/>
              <a:buChar char="●"/>
            </a:pPr>
            <a:r>
              <a:rPr lang="en" b="1">
                <a:solidFill>
                  <a:schemeClr val="dk1"/>
                </a:solidFill>
                <a:latin typeface="Poppins"/>
                <a:ea typeface="Poppins"/>
                <a:cs typeface="Poppins"/>
                <a:sym typeface="Poppins"/>
              </a:rPr>
              <a:t>What service </a:t>
            </a:r>
            <a:r>
              <a:rPr lang="en">
                <a:solidFill>
                  <a:schemeClr val="dk1"/>
                </a:solidFill>
                <a:latin typeface="Poppins"/>
                <a:ea typeface="Poppins"/>
                <a:cs typeface="Poppins"/>
                <a:sym typeface="Poppins"/>
              </a:rPr>
              <a:t>was received </a:t>
            </a:r>
            <a:endParaRPr>
              <a:solidFill>
                <a:schemeClr val="dk1"/>
              </a:solidFill>
              <a:latin typeface="Poppins"/>
              <a:ea typeface="Poppins"/>
              <a:cs typeface="Poppins"/>
              <a:sym typeface="Poppins"/>
            </a:endParaRPr>
          </a:p>
          <a:p>
            <a:pPr marL="457200" lvl="0" indent="-317500" algn="l" rtl="0">
              <a:lnSpc>
                <a:spcPct val="100000"/>
              </a:lnSpc>
              <a:spcBef>
                <a:spcPts val="1000"/>
              </a:spcBef>
              <a:spcAft>
                <a:spcPts val="0"/>
              </a:spcAft>
              <a:buClr>
                <a:srgbClr val="DA0025"/>
              </a:buClr>
              <a:buSzPts val="1400"/>
              <a:buFont typeface="Poppins"/>
              <a:buChar char="●"/>
            </a:pPr>
            <a:r>
              <a:rPr lang="en" b="1">
                <a:solidFill>
                  <a:schemeClr val="dk1"/>
                </a:solidFill>
                <a:latin typeface="Poppins"/>
                <a:ea typeface="Poppins"/>
                <a:cs typeface="Poppins"/>
                <a:sym typeface="Poppins"/>
              </a:rPr>
              <a:t>The amount/cost</a:t>
            </a:r>
            <a:r>
              <a:rPr lang="en">
                <a:solidFill>
                  <a:schemeClr val="dk1"/>
                </a:solidFill>
                <a:latin typeface="Poppins"/>
                <a:ea typeface="Poppins"/>
                <a:cs typeface="Poppins"/>
                <a:sym typeface="Poppins"/>
              </a:rPr>
              <a:t> of the service received</a:t>
            </a:r>
            <a:endParaRPr>
              <a:solidFill>
                <a:schemeClr val="dk1"/>
              </a:solidFill>
              <a:latin typeface="Poppins"/>
              <a:ea typeface="Poppins"/>
              <a:cs typeface="Poppins"/>
              <a:sym typeface="Poppins"/>
            </a:endParaRPr>
          </a:p>
          <a:p>
            <a:pPr marL="457200" lvl="0" indent="-317500" algn="l" rtl="0">
              <a:lnSpc>
                <a:spcPct val="100000"/>
              </a:lnSpc>
              <a:spcBef>
                <a:spcPts val="1000"/>
              </a:spcBef>
              <a:spcAft>
                <a:spcPts val="1000"/>
              </a:spcAft>
              <a:buClr>
                <a:srgbClr val="DA0025"/>
              </a:buClr>
              <a:buSzPts val="1400"/>
              <a:buFont typeface="Poppins"/>
              <a:buChar char="●"/>
            </a:pPr>
            <a:r>
              <a:rPr lang="en" b="1">
                <a:solidFill>
                  <a:schemeClr val="dk1"/>
                </a:solidFill>
                <a:latin typeface="Poppins"/>
                <a:ea typeface="Poppins"/>
                <a:cs typeface="Poppins"/>
                <a:sym typeface="Poppins"/>
              </a:rPr>
              <a:t>Who </a:t>
            </a:r>
            <a:r>
              <a:rPr lang="en">
                <a:solidFill>
                  <a:schemeClr val="dk1"/>
                </a:solidFill>
                <a:latin typeface="Poppins"/>
                <a:ea typeface="Poppins"/>
                <a:cs typeface="Poppins"/>
                <a:sym typeface="Poppins"/>
              </a:rPr>
              <a:t>received the service</a:t>
            </a:r>
            <a:endParaRPr>
              <a:solidFill>
                <a:schemeClr val="dk1"/>
              </a:solidFill>
              <a:latin typeface="Poppins"/>
              <a:ea typeface="Poppins"/>
              <a:cs typeface="Poppins"/>
              <a:sym typeface="Poppins"/>
            </a:endParaRPr>
          </a:p>
        </p:txBody>
      </p:sp>
      <p:sp>
        <p:nvSpPr>
          <p:cNvPr id="3497" name="Google Shape;3497;p235"/>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18</a:t>
            </a:fld>
            <a:endParaRPr sz="525">
              <a:solidFill>
                <a:srgbClr val="25146F"/>
              </a:solidFill>
              <a:latin typeface="Poppins Medium"/>
              <a:ea typeface="Poppins Medium"/>
              <a:cs typeface="Poppins Medium"/>
              <a:sym typeface="Poppins Medium"/>
            </a:endParaRPr>
          </a:p>
        </p:txBody>
      </p:sp>
      <p:grpSp>
        <p:nvGrpSpPr>
          <p:cNvPr id="3498" name="Google Shape;3498;p235"/>
          <p:cNvGrpSpPr/>
          <p:nvPr/>
        </p:nvGrpSpPr>
        <p:grpSpPr>
          <a:xfrm>
            <a:off x="639925" y="1564050"/>
            <a:ext cx="3230400" cy="2315700"/>
            <a:chOff x="608300" y="1699025"/>
            <a:chExt cx="3230400" cy="2315700"/>
          </a:xfrm>
        </p:grpSpPr>
        <p:sp>
          <p:nvSpPr>
            <p:cNvPr id="3499" name="Google Shape;3499;p235"/>
            <p:cNvSpPr txBox="1"/>
            <p:nvPr/>
          </p:nvSpPr>
          <p:spPr>
            <a:xfrm>
              <a:off x="608300" y="1699025"/>
              <a:ext cx="3230400" cy="439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 sz="3037" b="1">
                  <a:solidFill>
                    <a:srgbClr val="FFFFFF"/>
                  </a:solidFill>
                  <a:latin typeface="Poppins"/>
                  <a:ea typeface="Poppins"/>
                  <a:cs typeface="Poppins"/>
                  <a:sym typeface="Poppins"/>
                </a:rPr>
                <a:t>Claim filing</a:t>
              </a:r>
              <a:endParaRPr sz="3037" b="1">
                <a:solidFill>
                  <a:srgbClr val="FFFFFF"/>
                </a:solidFill>
                <a:latin typeface="Poppins"/>
                <a:ea typeface="Poppins"/>
                <a:cs typeface="Poppins"/>
                <a:sym typeface="Poppins"/>
              </a:endParaRPr>
            </a:p>
          </p:txBody>
        </p:sp>
        <p:sp>
          <p:nvSpPr>
            <p:cNvPr id="3500" name="Google Shape;3500;p235"/>
            <p:cNvSpPr txBox="1"/>
            <p:nvPr/>
          </p:nvSpPr>
          <p:spPr>
            <a:xfrm>
              <a:off x="608300" y="2429225"/>
              <a:ext cx="3000000" cy="1585500"/>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 sz="1300">
                  <a:solidFill>
                    <a:schemeClr val="lt1"/>
                  </a:solidFill>
                  <a:latin typeface="Poppins Medium"/>
                  <a:ea typeface="Poppins Medium"/>
                  <a:cs typeface="Poppins Medium"/>
                  <a:sym typeface="Poppins Medium"/>
                </a:rPr>
                <a:t>The best form of documentation when submitting a claim is an </a:t>
              </a:r>
              <a:r>
                <a:rPr lang="en" sz="1300" b="1">
                  <a:solidFill>
                    <a:schemeClr val="lt1"/>
                  </a:solidFill>
                  <a:latin typeface="Poppins"/>
                  <a:ea typeface="Poppins"/>
                  <a:cs typeface="Poppins"/>
                  <a:sym typeface="Poppins"/>
                </a:rPr>
                <a:t>explanation of benefits (EOB) </a:t>
              </a:r>
              <a:r>
                <a:rPr lang="en" sz="1300">
                  <a:solidFill>
                    <a:schemeClr val="lt1"/>
                  </a:solidFill>
                  <a:latin typeface="Poppins"/>
                  <a:ea typeface="Poppins"/>
                  <a:cs typeface="Poppins"/>
                  <a:sym typeface="Poppins"/>
                </a:rPr>
                <a:t>from your carrier, or an </a:t>
              </a:r>
              <a:r>
                <a:rPr lang="en" sz="1300" b="1">
                  <a:solidFill>
                    <a:schemeClr val="lt1"/>
                  </a:solidFill>
                  <a:latin typeface="Poppins"/>
                  <a:ea typeface="Poppins"/>
                  <a:cs typeface="Poppins"/>
                  <a:sym typeface="Poppins"/>
                </a:rPr>
                <a:t>itemized receipt </a:t>
              </a:r>
              <a:r>
                <a:rPr lang="en" sz="1300">
                  <a:solidFill>
                    <a:schemeClr val="lt1"/>
                  </a:solidFill>
                  <a:latin typeface="Poppins Medium"/>
                  <a:ea typeface="Poppins Medium"/>
                  <a:cs typeface="Poppins Medium"/>
                  <a:sym typeface="Poppins Medium"/>
                </a:rPr>
                <a:t>from your provider.</a:t>
              </a:r>
              <a:endParaRPr sz="1300">
                <a:solidFill>
                  <a:schemeClr val="lt1"/>
                </a:solidFill>
                <a:latin typeface="Poppins Medium"/>
                <a:ea typeface="Poppins Medium"/>
                <a:cs typeface="Poppins Medium"/>
                <a:sym typeface="Poppins Medium"/>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04"/>
        <p:cNvGrpSpPr/>
        <p:nvPr/>
      </p:nvGrpSpPr>
      <p:grpSpPr>
        <a:xfrm>
          <a:off x="0" y="0"/>
          <a:ext cx="0" cy="0"/>
          <a:chOff x="0" y="0"/>
          <a:chExt cx="0" cy="0"/>
        </a:xfrm>
      </p:grpSpPr>
      <p:sp>
        <p:nvSpPr>
          <p:cNvPr id="3505" name="Google Shape;3505;p236"/>
          <p:cNvSpPr txBox="1">
            <a:spLocks noGrp="1"/>
          </p:cNvSpPr>
          <p:nvPr>
            <p:ph type="title"/>
          </p:nvPr>
        </p:nvSpPr>
        <p:spPr>
          <a:xfrm>
            <a:off x="315025" y="319875"/>
            <a:ext cx="85029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Claim filing options</a:t>
            </a:r>
            <a:endParaRPr/>
          </a:p>
        </p:txBody>
      </p:sp>
      <p:sp>
        <p:nvSpPr>
          <p:cNvPr id="3506" name="Google Shape;3506;p236"/>
          <p:cNvSpPr txBox="1">
            <a:spLocks noGrp="1"/>
          </p:cNvSpPr>
          <p:nvPr>
            <p:ph type="subTitle" idx="3"/>
          </p:nvPr>
        </p:nvSpPr>
        <p:spPr>
          <a:xfrm>
            <a:off x="1711718" y="2655525"/>
            <a:ext cx="2567700" cy="572100"/>
          </a:xfrm>
          <a:prstGeom prst="rect">
            <a:avLst/>
          </a:prstGeom>
        </p:spPr>
        <p:txBody>
          <a:bodyPr spcFirstLastPara="1" wrap="square" lIns="34275" tIns="34275" rIns="34275" bIns="34275" anchor="t" anchorCtr="0">
            <a:noAutofit/>
          </a:bodyPr>
          <a:lstStyle/>
          <a:p>
            <a:pPr marL="0" lvl="0" indent="0" algn="ctr" rtl="0">
              <a:lnSpc>
                <a:spcPct val="95000"/>
              </a:lnSpc>
              <a:spcBef>
                <a:spcPts val="0"/>
              </a:spcBef>
              <a:spcAft>
                <a:spcPts val="0"/>
              </a:spcAft>
              <a:buNone/>
            </a:pPr>
            <a:r>
              <a:rPr lang="en">
                <a:latin typeface="Poppins"/>
                <a:ea typeface="Poppins"/>
                <a:cs typeface="Poppins"/>
                <a:sym typeface="Poppins"/>
              </a:rPr>
              <a:t>Mobile app, online </a:t>
            </a:r>
            <a:endParaRPr>
              <a:latin typeface="Poppins"/>
              <a:ea typeface="Poppins"/>
              <a:cs typeface="Poppins"/>
              <a:sym typeface="Poppins"/>
            </a:endParaRPr>
          </a:p>
          <a:p>
            <a:pPr marL="0" lvl="0" indent="0" algn="ctr" rtl="0">
              <a:lnSpc>
                <a:spcPct val="95000"/>
              </a:lnSpc>
              <a:spcBef>
                <a:spcPts val="0"/>
              </a:spcBef>
              <a:spcAft>
                <a:spcPts val="0"/>
              </a:spcAft>
              <a:buNone/>
            </a:pPr>
            <a:r>
              <a:rPr lang="en">
                <a:latin typeface="Poppins"/>
                <a:ea typeface="Poppins"/>
                <a:cs typeface="Poppins"/>
                <a:sym typeface="Poppins"/>
              </a:rPr>
              <a:t>account, or manual claims</a:t>
            </a:r>
            <a:endParaRPr/>
          </a:p>
        </p:txBody>
      </p:sp>
      <p:sp>
        <p:nvSpPr>
          <p:cNvPr id="3507" name="Google Shape;3507;p236"/>
          <p:cNvSpPr txBox="1">
            <a:spLocks noGrp="1"/>
          </p:cNvSpPr>
          <p:nvPr>
            <p:ph type="subTitle" idx="4"/>
          </p:nvPr>
        </p:nvSpPr>
        <p:spPr>
          <a:xfrm>
            <a:off x="4882652" y="2655525"/>
            <a:ext cx="2567700" cy="572100"/>
          </a:xfrm>
          <a:prstGeom prst="rect">
            <a:avLst/>
          </a:prstGeom>
        </p:spPr>
        <p:txBody>
          <a:bodyPr spcFirstLastPara="1" wrap="square" lIns="34275" tIns="34275" rIns="34275" bIns="34275" anchor="t" anchorCtr="0">
            <a:noAutofit/>
          </a:bodyPr>
          <a:lstStyle/>
          <a:p>
            <a:pPr marL="0" lvl="0" indent="0" algn="ctr" rtl="0">
              <a:lnSpc>
                <a:spcPct val="95000"/>
              </a:lnSpc>
              <a:spcBef>
                <a:spcPts val="0"/>
              </a:spcBef>
              <a:spcAft>
                <a:spcPts val="0"/>
              </a:spcAft>
              <a:buNone/>
            </a:pPr>
            <a:r>
              <a:rPr lang="en" dirty="0">
                <a:latin typeface="Poppins"/>
                <a:ea typeface="Poppins"/>
                <a:cs typeface="Poppins"/>
                <a:sym typeface="Poppins"/>
              </a:rPr>
              <a:t>Choose direct deposit </a:t>
            </a:r>
            <a:endParaRPr dirty="0">
              <a:latin typeface="Poppins"/>
              <a:ea typeface="Poppins"/>
              <a:cs typeface="Poppins"/>
              <a:sym typeface="Poppins"/>
            </a:endParaRPr>
          </a:p>
          <a:p>
            <a:pPr marL="0" lvl="0" indent="0" algn="ctr" rtl="0">
              <a:lnSpc>
                <a:spcPct val="95000"/>
              </a:lnSpc>
              <a:spcBef>
                <a:spcPts val="0"/>
              </a:spcBef>
              <a:spcAft>
                <a:spcPts val="0"/>
              </a:spcAft>
              <a:buNone/>
            </a:pPr>
            <a:r>
              <a:rPr lang="en" dirty="0">
                <a:latin typeface="Poppins"/>
                <a:ea typeface="Poppins"/>
                <a:cs typeface="Poppins"/>
                <a:sym typeface="Poppins"/>
              </a:rPr>
              <a:t>or paper check</a:t>
            </a:r>
            <a:endParaRPr dirty="0">
              <a:latin typeface="Poppins"/>
              <a:ea typeface="Poppins"/>
              <a:cs typeface="Poppins"/>
              <a:sym typeface="Poppins"/>
            </a:endParaRPr>
          </a:p>
          <a:p>
            <a:pPr marL="0" lvl="0" indent="0" algn="ctr" rtl="0">
              <a:spcBef>
                <a:spcPts val="0"/>
              </a:spcBef>
              <a:spcAft>
                <a:spcPts val="0"/>
              </a:spcAft>
              <a:buNone/>
            </a:pPr>
            <a:endParaRPr dirty="0"/>
          </a:p>
        </p:txBody>
      </p:sp>
      <p:sp>
        <p:nvSpPr>
          <p:cNvPr id="3508" name="Google Shape;3508;p236"/>
          <p:cNvSpPr txBox="1">
            <a:spLocks noGrp="1"/>
          </p:cNvSpPr>
          <p:nvPr>
            <p:ph type="body" idx="1"/>
          </p:nvPr>
        </p:nvSpPr>
        <p:spPr>
          <a:xfrm>
            <a:off x="1711703" y="3344466"/>
            <a:ext cx="2567700" cy="758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237" dirty="0"/>
              <a:t>Processed within two business days</a:t>
            </a:r>
            <a:endParaRPr sz="1237" dirty="0"/>
          </a:p>
          <a:p>
            <a:pPr marL="0" lvl="0" indent="0" algn="l" rtl="0">
              <a:spcBef>
                <a:spcPts val="1350"/>
              </a:spcBef>
              <a:spcAft>
                <a:spcPts val="0"/>
              </a:spcAft>
              <a:buNone/>
            </a:pPr>
            <a:endParaRPr dirty="0"/>
          </a:p>
        </p:txBody>
      </p:sp>
      <p:sp>
        <p:nvSpPr>
          <p:cNvPr id="3509" name="Google Shape;3509;p236"/>
          <p:cNvSpPr txBox="1">
            <a:spLocks noGrp="1"/>
          </p:cNvSpPr>
          <p:nvPr>
            <p:ph type="body" idx="2"/>
          </p:nvPr>
        </p:nvSpPr>
        <p:spPr>
          <a:xfrm>
            <a:off x="4882637" y="3344466"/>
            <a:ext cx="2567700" cy="7584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 sz="1237" dirty="0"/>
              <a:t>Direct deposit – FREE</a:t>
            </a:r>
            <a:endParaRPr sz="1237" dirty="0"/>
          </a:p>
          <a:p>
            <a:pPr marL="0" lvl="0" indent="0" algn="l" rtl="0">
              <a:spcBef>
                <a:spcPts val="0"/>
              </a:spcBef>
              <a:spcAft>
                <a:spcPts val="1200"/>
              </a:spcAft>
              <a:buNone/>
            </a:pPr>
            <a:r>
              <a:rPr lang="en" sz="1237" dirty="0"/>
              <a:t>$25 minimum reimbursement for paper checks</a:t>
            </a:r>
            <a:endParaRPr dirty="0"/>
          </a:p>
        </p:txBody>
      </p:sp>
      <p:grpSp>
        <p:nvGrpSpPr>
          <p:cNvPr id="3510" name="Google Shape;3510;p236"/>
          <p:cNvGrpSpPr/>
          <p:nvPr/>
        </p:nvGrpSpPr>
        <p:grpSpPr>
          <a:xfrm>
            <a:off x="2569565" y="1522643"/>
            <a:ext cx="851948" cy="595965"/>
            <a:chOff x="1958825" y="1441000"/>
            <a:chExt cx="118550" cy="82925"/>
          </a:xfrm>
        </p:grpSpPr>
        <p:sp>
          <p:nvSpPr>
            <p:cNvPr id="3511" name="Google Shape;3511;p236"/>
            <p:cNvSpPr/>
            <p:nvPr/>
          </p:nvSpPr>
          <p:spPr>
            <a:xfrm>
              <a:off x="2022050" y="1472825"/>
              <a:ext cx="55325" cy="51100"/>
            </a:xfrm>
            <a:custGeom>
              <a:avLst/>
              <a:gdLst/>
              <a:ahLst/>
              <a:cxnLst/>
              <a:rect l="l" t="t" r="r" b="b"/>
              <a:pathLst>
                <a:path w="2213" h="2044" extrusionOk="0">
                  <a:moveTo>
                    <a:pt x="269" y="201"/>
                  </a:moveTo>
                  <a:lnTo>
                    <a:pt x="302" y="218"/>
                  </a:lnTo>
                  <a:lnTo>
                    <a:pt x="336" y="235"/>
                  </a:lnTo>
                  <a:lnTo>
                    <a:pt x="386" y="302"/>
                  </a:lnTo>
                  <a:lnTo>
                    <a:pt x="420" y="319"/>
                  </a:lnTo>
                  <a:lnTo>
                    <a:pt x="838" y="737"/>
                  </a:lnTo>
                  <a:lnTo>
                    <a:pt x="872" y="754"/>
                  </a:lnTo>
                  <a:lnTo>
                    <a:pt x="889" y="771"/>
                  </a:lnTo>
                  <a:lnTo>
                    <a:pt x="922" y="771"/>
                  </a:lnTo>
                  <a:lnTo>
                    <a:pt x="956" y="754"/>
                  </a:lnTo>
                  <a:lnTo>
                    <a:pt x="1257" y="603"/>
                  </a:lnTo>
                  <a:lnTo>
                    <a:pt x="1374" y="553"/>
                  </a:lnTo>
                  <a:lnTo>
                    <a:pt x="1458" y="536"/>
                  </a:lnTo>
                  <a:lnTo>
                    <a:pt x="1525" y="536"/>
                  </a:lnTo>
                  <a:lnTo>
                    <a:pt x="1592" y="587"/>
                  </a:lnTo>
                  <a:lnTo>
                    <a:pt x="1659" y="687"/>
                  </a:lnTo>
                  <a:lnTo>
                    <a:pt x="1726" y="821"/>
                  </a:lnTo>
                  <a:lnTo>
                    <a:pt x="1760" y="888"/>
                  </a:lnTo>
                  <a:lnTo>
                    <a:pt x="1810" y="1005"/>
                  </a:lnTo>
                  <a:lnTo>
                    <a:pt x="1827" y="1106"/>
                  </a:lnTo>
                  <a:lnTo>
                    <a:pt x="1844" y="1190"/>
                  </a:lnTo>
                  <a:lnTo>
                    <a:pt x="1844" y="1257"/>
                  </a:lnTo>
                  <a:lnTo>
                    <a:pt x="1844" y="1290"/>
                  </a:lnTo>
                  <a:lnTo>
                    <a:pt x="1860" y="1324"/>
                  </a:lnTo>
                  <a:lnTo>
                    <a:pt x="1994" y="1474"/>
                  </a:lnTo>
                  <a:lnTo>
                    <a:pt x="1643" y="1843"/>
                  </a:lnTo>
                  <a:lnTo>
                    <a:pt x="1542" y="1742"/>
                  </a:lnTo>
                  <a:lnTo>
                    <a:pt x="1509" y="1726"/>
                  </a:lnTo>
                  <a:lnTo>
                    <a:pt x="1475" y="1709"/>
                  </a:lnTo>
                  <a:lnTo>
                    <a:pt x="1039" y="1709"/>
                  </a:lnTo>
                  <a:lnTo>
                    <a:pt x="922" y="1675"/>
                  </a:lnTo>
                  <a:lnTo>
                    <a:pt x="721" y="1592"/>
                  </a:lnTo>
                  <a:lnTo>
                    <a:pt x="520" y="1508"/>
                  </a:lnTo>
                  <a:lnTo>
                    <a:pt x="403" y="1441"/>
                  </a:lnTo>
                  <a:lnTo>
                    <a:pt x="386" y="1407"/>
                  </a:lnTo>
                  <a:lnTo>
                    <a:pt x="369" y="1357"/>
                  </a:lnTo>
                  <a:lnTo>
                    <a:pt x="386" y="1307"/>
                  </a:lnTo>
                  <a:lnTo>
                    <a:pt x="420" y="1290"/>
                  </a:lnTo>
                  <a:lnTo>
                    <a:pt x="453" y="1273"/>
                  </a:lnTo>
                  <a:lnTo>
                    <a:pt x="520" y="1290"/>
                  </a:lnTo>
                  <a:lnTo>
                    <a:pt x="570" y="1324"/>
                  </a:lnTo>
                  <a:lnTo>
                    <a:pt x="637" y="1340"/>
                  </a:lnTo>
                  <a:lnTo>
                    <a:pt x="688" y="1340"/>
                  </a:lnTo>
                  <a:lnTo>
                    <a:pt x="721" y="1324"/>
                  </a:lnTo>
                  <a:lnTo>
                    <a:pt x="755" y="1290"/>
                  </a:lnTo>
                  <a:lnTo>
                    <a:pt x="788" y="1257"/>
                  </a:lnTo>
                  <a:lnTo>
                    <a:pt x="805" y="1190"/>
                  </a:lnTo>
                  <a:lnTo>
                    <a:pt x="805" y="1089"/>
                  </a:lnTo>
                  <a:lnTo>
                    <a:pt x="771" y="1005"/>
                  </a:lnTo>
                  <a:lnTo>
                    <a:pt x="721" y="922"/>
                  </a:lnTo>
                  <a:lnTo>
                    <a:pt x="269" y="469"/>
                  </a:lnTo>
                  <a:lnTo>
                    <a:pt x="235" y="436"/>
                  </a:lnTo>
                  <a:lnTo>
                    <a:pt x="202" y="352"/>
                  </a:lnTo>
                  <a:lnTo>
                    <a:pt x="219" y="285"/>
                  </a:lnTo>
                  <a:lnTo>
                    <a:pt x="252" y="218"/>
                  </a:lnTo>
                  <a:lnTo>
                    <a:pt x="269" y="201"/>
                  </a:lnTo>
                  <a:close/>
                  <a:moveTo>
                    <a:pt x="269" y="0"/>
                  </a:moveTo>
                  <a:lnTo>
                    <a:pt x="185" y="17"/>
                  </a:lnTo>
                  <a:lnTo>
                    <a:pt x="118" y="67"/>
                  </a:lnTo>
                  <a:lnTo>
                    <a:pt x="51" y="134"/>
                  </a:lnTo>
                  <a:lnTo>
                    <a:pt x="18" y="218"/>
                  </a:lnTo>
                  <a:lnTo>
                    <a:pt x="1" y="302"/>
                  </a:lnTo>
                  <a:lnTo>
                    <a:pt x="18" y="386"/>
                  </a:lnTo>
                  <a:lnTo>
                    <a:pt x="34" y="453"/>
                  </a:lnTo>
                  <a:lnTo>
                    <a:pt x="51" y="520"/>
                  </a:lnTo>
                  <a:lnTo>
                    <a:pt x="118" y="620"/>
                  </a:lnTo>
                  <a:lnTo>
                    <a:pt x="570" y="1072"/>
                  </a:lnTo>
                  <a:lnTo>
                    <a:pt x="604" y="1106"/>
                  </a:lnTo>
                  <a:lnTo>
                    <a:pt x="537" y="1089"/>
                  </a:lnTo>
                  <a:lnTo>
                    <a:pt x="470" y="1072"/>
                  </a:lnTo>
                  <a:lnTo>
                    <a:pt x="403" y="1089"/>
                  </a:lnTo>
                  <a:lnTo>
                    <a:pt x="336" y="1106"/>
                  </a:lnTo>
                  <a:lnTo>
                    <a:pt x="286" y="1139"/>
                  </a:lnTo>
                  <a:lnTo>
                    <a:pt x="235" y="1190"/>
                  </a:lnTo>
                  <a:lnTo>
                    <a:pt x="202" y="1257"/>
                  </a:lnTo>
                  <a:lnTo>
                    <a:pt x="185" y="1324"/>
                  </a:lnTo>
                  <a:lnTo>
                    <a:pt x="168" y="1391"/>
                  </a:lnTo>
                  <a:lnTo>
                    <a:pt x="185" y="1458"/>
                  </a:lnTo>
                  <a:lnTo>
                    <a:pt x="219" y="1525"/>
                  </a:lnTo>
                  <a:lnTo>
                    <a:pt x="269" y="1592"/>
                  </a:lnTo>
                  <a:lnTo>
                    <a:pt x="319" y="1625"/>
                  </a:lnTo>
                  <a:lnTo>
                    <a:pt x="403" y="1675"/>
                  </a:lnTo>
                  <a:lnTo>
                    <a:pt x="654" y="1776"/>
                  </a:lnTo>
                  <a:lnTo>
                    <a:pt x="889" y="1876"/>
                  </a:lnTo>
                  <a:lnTo>
                    <a:pt x="1023" y="1910"/>
                  </a:lnTo>
                  <a:lnTo>
                    <a:pt x="1425" y="1910"/>
                  </a:lnTo>
                  <a:lnTo>
                    <a:pt x="1542" y="2010"/>
                  </a:lnTo>
                  <a:lnTo>
                    <a:pt x="1592" y="2044"/>
                  </a:lnTo>
                  <a:lnTo>
                    <a:pt x="1710" y="2044"/>
                  </a:lnTo>
                  <a:lnTo>
                    <a:pt x="1760" y="1994"/>
                  </a:lnTo>
                  <a:lnTo>
                    <a:pt x="2162" y="1592"/>
                  </a:lnTo>
                  <a:lnTo>
                    <a:pt x="2195" y="1525"/>
                  </a:lnTo>
                  <a:lnTo>
                    <a:pt x="2212" y="1474"/>
                  </a:lnTo>
                  <a:lnTo>
                    <a:pt x="2195" y="1424"/>
                  </a:lnTo>
                  <a:lnTo>
                    <a:pt x="2162" y="1374"/>
                  </a:lnTo>
                  <a:lnTo>
                    <a:pt x="2045" y="1223"/>
                  </a:lnTo>
                  <a:lnTo>
                    <a:pt x="2045" y="1139"/>
                  </a:lnTo>
                  <a:lnTo>
                    <a:pt x="2028" y="1039"/>
                  </a:lnTo>
                  <a:lnTo>
                    <a:pt x="1994" y="922"/>
                  </a:lnTo>
                  <a:lnTo>
                    <a:pt x="1944" y="804"/>
                  </a:lnTo>
                  <a:lnTo>
                    <a:pt x="1894" y="721"/>
                  </a:lnTo>
                  <a:lnTo>
                    <a:pt x="1827" y="570"/>
                  </a:lnTo>
                  <a:lnTo>
                    <a:pt x="1726" y="436"/>
                  </a:lnTo>
                  <a:lnTo>
                    <a:pt x="1659" y="386"/>
                  </a:lnTo>
                  <a:lnTo>
                    <a:pt x="1592" y="352"/>
                  </a:lnTo>
                  <a:lnTo>
                    <a:pt x="1525" y="335"/>
                  </a:lnTo>
                  <a:lnTo>
                    <a:pt x="1441" y="335"/>
                  </a:lnTo>
                  <a:lnTo>
                    <a:pt x="1324" y="352"/>
                  </a:lnTo>
                  <a:lnTo>
                    <a:pt x="1190" y="419"/>
                  </a:lnTo>
                  <a:lnTo>
                    <a:pt x="922" y="536"/>
                  </a:lnTo>
                  <a:lnTo>
                    <a:pt x="554" y="185"/>
                  </a:lnTo>
                  <a:lnTo>
                    <a:pt x="537" y="151"/>
                  </a:lnTo>
                  <a:lnTo>
                    <a:pt x="487" y="101"/>
                  </a:lnTo>
                  <a:lnTo>
                    <a:pt x="436" y="51"/>
                  </a:lnTo>
                  <a:lnTo>
                    <a:pt x="353" y="17"/>
                  </a:lnTo>
                  <a:lnTo>
                    <a:pt x="269"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12" name="Google Shape;3512;p236"/>
            <p:cNvSpPr/>
            <p:nvPr/>
          </p:nvSpPr>
          <p:spPr>
            <a:xfrm>
              <a:off x="2022050" y="1472825"/>
              <a:ext cx="55325" cy="51100"/>
            </a:xfrm>
            <a:custGeom>
              <a:avLst/>
              <a:gdLst/>
              <a:ahLst/>
              <a:cxnLst/>
              <a:rect l="l" t="t" r="r" b="b"/>
              <a:pathLst>
                <a:path w="2213" h="2044" fill="none" extrusionOk="0">
                  <a:moveTo>
                    <a:pt x="1643" y="2044"/>
                  </a:moveTo>
                  <a:lnTo>
                    <a:pt x="1643" y="2044"/>
                  </a:lnTo>
                  <a:lnTo>
                    <a:pt x="1592" y="2044"/>
                  </a:lnTo>
                  <a:lnTo>
                    <a:pt x="1542" y="2010"/>
                  </a:lnTo>
                  <a:lnTo>
                    <a:pt x="1425" y="1910"/>
                  </a:lnTo>
                  <a:lnTo>
                    <a:pt x="1425" y="1910"/>
                  </a:lnTo>
                  <a:lnTo>
                    <a:pt x="1023" y="1910"/>
                  </a:lnTo>
                  <a:lnTo>
                    <a:pt x="1023" y="1910"/>
                  </a:lnTo>
                  <a:lnTo>
                    <a:pt x="889" y="1876"/>
                  </a:lnTo>
                  <a:lnTo>
                    <a:pt x="654" y="1776"/>
                  </a:lnTo>
                  <a:lnTo>
                    <a:pt x="403" y="1675"/>
                  </a:lnTo>
                  <a:lnTo>
                    <a:pt x="319" y="1625"/>
                  </a:lnTo>
                  <a:lnTo>
                    <a:pt x="269" y="1592"/>
                  </a:lnTo>
                  <a:lnTo>
                    <a:pt x="269" y="1592"/>
                  </a:lnTo>
                  <a:lnTo>
                    <a:pt x="219" y="1525"/>
                  </a:lnTo>
                  <a:lnTo>
                    <a:pt x="185" y="1458"/>
                  </a:lnTo>
                  <a:lnTo>
                    <a:pt x="168" y="1391"/>
                  </a:lnTo>
                  <a:lnTo>
                    <a:pt x="185" y="1324"/>
                  </a:lnTo>
                  <a:lnTo>
                    <a:pt x="185" y="1324"/>
                  </a:lnTo>
                  <a:lnTo>
                    <a:pt x="202" y="1257"/>
                  </a:lnTo>
                  <a:lnTo>
                    <a:pt x="235" y="1190"/>
                  </a:lnTo>
                  <a:lnTo>
                    <a:pt x="286" y="1139"/>
                  </a:lnTo>
                  <a:lnTo>
                    <a:pt x="336" y="1106"/>
                  </a:lnTo>
                  <a:lnTo>
                    <a:pt x="336" y="1106"/>
                  </a:lnTo>
                  <a:lnTo>
                    <a:pt x="403" y="1089"/>
                  </a:lnTo>
                  <a:lnTo>
                    <a:pt x="470" y="1072"/>
                  </a:lnTo>
                  <a:lnTo>
                    <a:pt x="537" y="1089"/>
                  </a:lnTo>
                  <a:lnTo>
                    <a:pt x="604" y="1106"/>
                  </a:lnTo>
                  <a:lnTo>
                    <a:pt x="604" y="1106"/>
                  </a:lnTo>
                  <a:lnTo>
                    <a:pt x="570" y="1072"/>
                  </a:lnTo>
                  <a:lnTo>
                    <a:pt x="118" y="620"/>
                  </a:lnTo>
                  <a:lnTo>
                    <a:pt x="118" y="620"/>
                  </a:lnTo>
                  <a:lnTo>
                    <a:pt x="51" y="520"/>
                  </a:lnTo>
                  <a:lnTo>
                    <a:pt x="34" y="453"/>
                  </a:lnTo>
                  <a:lnTo>
                    <a:pt x="18" y="386"/>
                  </a:lnTo>
                  <a:lnTo>
                    <a:pt x="18" y="386"/>
                  </a:lnTo>
                  <a:lnTo>
                    <a:pt x="1" y="302"/>
                  </a:lnTo>
                  <a:lnTo>
                    <a:pt x="18" y="218"/>
                  </a:lnTo>
                  <a:lnTo>
                    <a:pt x="51" y="134"/>
                  </a:lnTo>
                  <a:lnTo>
                    <a:pt x="118" y="67"/>
                  </a:lnTo>
                  <a:lnTo>
                    <a:pt x="118" y="67"/>
                  </a:lnTo>
                  <a:lnTo>
                    <a:pt x="185" y="17"/>
                  </a:lnTo>
                  <a:lnTo>
                    <a:pt x="269" y="0"/>
                  </a:lnTo>
                  <a:lnTo>
                    <a:pt x="269" y="0"/>
                  </a:lnTo>
                  <a:lnTo>
                    <a:pt x="353" y="17"/>
                  </a:lnTo>
                  <a:lnTo>
                    <a:pt x="436" y="51"/>
                  </a:lnTo>
                  <a:lnTo>
                    <a:pt x="487" y="101"/>
                  </a:lnTo>
                  <a:lnTo>
                    <a:pt x="537" y="151"/>
                  </a:lnTo>
                  <a:lnTo>
                    <a:pt x="537" y="151"/>
                  </a:lnTo>
                  <a:lnTo>
                    <a:pt x="554" y="185"/>
                  </a:lnTo>
                  <a:lnTo>
                    <a:pt x="922" y="536"/>
                  </a:lnTo>
                  <a:lnTo>
                    <a:pt x="922" y="536"/>
                  </a:lnTo>
                  <a:lnTo>
                    <a:pt x="1190" y="419"/>
                  </a:lnTo>
                  <a:lnTo>
                    <a:pt x="1324" y="352"/>
                  </a:lnTo>
                  <a:lnTo>
                    <a:pt x="1441" y="335"/>
                  </a:lnTo>
                  <a:lnTo>
                    <a:pt x="1441" y="335"/>
                  </a:lnTo>
                  <a:lnTo>
                    <a:pt x="1525" y="335"/>
                  </a:lnTo>
                  <a:lnTo>
                    <a:pt x="1592" y="352"/>
                  </a:lnTo>
                  <a:lnTo>
                    <a:pt x="1659" y="386"/>
                  </a:lnTo>
                  <a:lnTo>
                    <a:pt x="1726" y="436"/>
                  </a:lnTo>
                  <a:lnTo>
                    <a:pt x="1827" y="570"/>
                  </a:lnTo>
                  <a:lnTo>
                    <a:pt x="1894" y="721"/>
                  </a:lnTo>
                  <a:lnTo>
                    <a:pt x="1894" y="721"/>
                  </a:lnTo>
                  <a:lnTo>
                    <a:pt x="1944" y="804"/>
                  </a:lnTo>
                  <a:lnTo>
                    <a:pt x="1944" y="804"/>
                  </a:lnTo>
                  <a:lnTo>
                    <a:pt x="1994" y="922"/>
                  </a:lnTo>
                  <a:lnTo>
                    <a:pt x="2028" y="1039"/>
                  </a:lnTo>
                  <a:lnTo>
                    <a:pt x="2045" y="1139"/>
                  </a:lnTo>
                  <a:lnTo>
                    <a:pt x="2045" y="1223"/>
                  </a:lnTo>
                  <a:lnTo>
                    <a:pt x="2162" y="1374"/>
                  </a:lnTo>
                  <a:lnTo>
                    <a:pt x="2162" y="1374"/>
                  </a:lnTo>
                  <a:lnTo>
                    <a:pt x="2195" y="1424"/>
                  </a:lnTo>
                  <a:lnTo>
                    <a:pt x="2212" y="1474"/>
                  </a:lnTo>
                  <a:lnTo>
                    <a:pt x="2195" y="1525"/>
                  </a:lnTo>
                  <a:lnTo>
                    <a:pt x="2162" y="1592"/>
                  </a:lnTo>
                  <a:lnTo>
                    <a:pt x="1760" y="1994"/>
                  </a:lnTo>
                  <a:lnTo>
                    <a:pt x="1760" y="1994"/>
                  </a:lnTo>
                  <a:lnTo>
                    <a:pt x="1710" y="2044"/>
                  </a:lnTo>
                  <a:lnTo>
                    <a:pt x="1643" y="2044"/>
                  </a:lnTo>
                  <a:lnTo>
                    <a:pt x="1643" y="2044"/>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13" name="Google Shape;3513;p236"/>
            <p:cNvSpPr/>
            <p:nvPr/>
          </p:nvSpPr>
          <p:spPr>
            <a:xfrm>
              <a:off x="2062275" y="1519300"/>
              <a:ext cx="0" cy="25"/>
            </a:xfrm>
            <a:custGeom>
              <a:avLst/>
              <a:gdLst/>
              <a:ahLst/>
              <a:cxnLst/>
              <a:rect l="l" t="t" r="r" b="b"/>
              <a:pathLst>
                <a:path w="120000" h="1" fill="none" extrusionOk="0">
                  <a:moveTo>
                    <a:pt x="0" y="1"/>
                  </a:moveTo>
                  <a:lnTo>
                    <a:pt x="0" y="1"/>
                  </a:ln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14" name="Google Shape;3514;p236"/>
            <p:cNvSpPr/>
            <p:nvPr/>
          </p:nvSpPr>
          <p:spPr>
            <a:xfrm>
              <a:off x="2063950" y="1519300"/>
              <a:ext cx="0" cy="25"/>
            </a:xfrm>
            <a:custGeom>
              <a:avLst/>
              <a:gdLst/>
              <a:ahLst/>
              <a:cxnLst/>
              <a:rect l="l" t="t" r="r" b="b"/>
              <a:pathLst>
                <a:path w="120000" h="1" fill="none" extrusionOk="0">
                  <a:moveTo>
                    <a:pt x="0" y="1"/>
                  </a:moveTo>
                  <a:lnTo>
                    <a:pt x="0" y="1"/>
                  </a:ln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15" name="Google Shape;3515;p236"/>
            <p:cNvSpPr/>
            <p:nvPr/>
          </p:nvSpPr>
          <p:spPr>
            <a:xfrm>
              <a:off x="2027075" y="1477850"/>
              <a:ext cx="44850" cy="41050"/>
            </a:xfrm>
            <a:custGeom>
              <a:avLst/>
              <a:gdLst/>
              <a:ahLst/>
              <a:cxnLst/>
              <a:rect l="l" t="t" r="r" b="b"/>
              <a:pathLst>
                <a:path w="1794" h="1642" fill="none" extrusionOk="0">
                  <a:moveTo>
                    <a:pt x="252" y="1072"/>
                  </a:moveTo>
                  <a:lnTo>
                    <a:pt x="252" y="1072"/>
                  </a:lnTo>
                  <a:lnTo>
                    <a:pt x="219" y="1089"/>
                  </a:lnTo>
                  <a:lnTo>
                    <a:pt x="219" y="1089"/>
                  </a:lnTo>
                  <a:lnTo>
                    <a:pt x="185" y="1106"/>
                  </a:lnTo>
                  <a:lnTo>
                    <a:pt x="168" y="1156"/>
                  </a:lnTo>
                  <a:lnTo>
                    <a:pt x="168" y="1156"/>
                  </a:lnTo>
                  <a:lnTo>
                    <a:pt x="185" y="1206"/>
                  </a:lnTo>
                  <a:lnTo>
                    <a:pt x="202" y="1240"/>
                  </a:lnTo>
                  <a:lnTo>
                    <a:pt x="202" y="1240"/>
                  </a:lnTo>
                  <a:lnTo>
                    <a:pt x="319" y="1307"/>
                  </a:lnTo>
                  <a:lnTo>
                    <a:pt x="520" y="1391"/>
                  </a:lnTo>
                  <a:lnTo>
                    <a:pt x="721" y="1474"/>
                  </a:lnTo>
                  <a:lnTo>
                    <a:pt x="838" y="1508"/>
                  </a:lnTo>
                  <a:lnTo>
                    <a:pt x="838" y="1508"/>
                  </a:lnTo>
                  <a:lnTo>
                    <a:pt x="1274" y="1508"/>
                  </a:lnTo>
                  <a:lnTo>
                    <a:pt x="1274" y="1508"/>
                  </a:lnTo>
                  <a:lnTo>
                    <a:pt x="1308" y="1525"/>
                  </a:lnTo>
                  <a:lnTo>
                    <a:pt x="1341" y="1541"/>
                  </a:lnTo>
                  <a:lnTo>
                    <a:pt x="1442" y="1642"/>
                  </a:lnTo>
                  <a:lnTo>
                    <a:pt x="1793" y="1273"/>
                  </a:lnTo>
                  <a:lnTo>
                    <a:pt x="1659" y="1123"/>
                  </a:lnTo>
                  <a:lnTo>
                    <a:pt x="1659" y="1123"/>
                  </a:lnTo>
                  <a:lnTo>
                    <a:pt x="1643" y="1089"/>
                  </a:lnTo>
                  <a:lnTo>
                    <a:pt x="1643" y="1056"/>
                  </a:lnTo>
                  <a:lnTo>
                    <a:pt x="1643" y="1056"/>
                  </a:lnTo>
                  <a:lnTo>
                    <a:pt x="1643" y="989"/>
                  </a:lnTo>
                  <a:lnTo>
                    <a:pt x="1626" y="905"/>
                  </a:lnTo>
                  <a:lnTo>
                    <a:pt x="1609" y="804"/>
                  </a:lnTo>
                  <a:lnTo>
                    <a:pt x="1559" y="687"/>
                  </a:lnTo>
                  <a:lnTo>
                    <a:pt x="1559" y="687"/>
                  </a:lnTo>
                  <a:lnTo>
                    <a:pt x="1525" y="620"/>
                  </a:lnTo>
                  <a:lnTo>
                    <a:pt x="1525" y="620"/>
                  </a:lnTo>
                  <a:lnTo>
                    <a:pt x="1458" y="486"/>
                  </a:lnTo>
                  <a:lnTo>
                    <a:pt x="1391" y="386"/>
                  </a:lnTo>
                  <a:lnTo>
                    <a:pt x="1324" y="335"/>
                  </a:lnTo>
                  <a:lnTo>
                    <a:pt x="1291" y="335"/>
                  </a:lnTo>
                  <a:lnTo>
                    <a:pt x="1257" y="335"/>
                  </a:lnTo>
                  <a:lnTo>
                    <a:pt x="1257" y="335"/>
                  </a:lnTo>
                  <a:lnTo>
                    <a:pt x="1173" y="352"/>
                  </a:lnTo>
                  <a:lnTo>
                    <a:pt x="1056" y="402"/>
                  </a:lnTo>
                  <a:lnTo>
                    <a:pt x="755" y="553"/>
                  </a:lnTo>
                  <a:lnTo>
                    <a:pt x="755" y="553"/>
                  </a:lnTo>
                  <a:lnTo>
                    <a:pt x="721" y="570"/>
                  </a:lnTo>
                  <a:lnTo>
                    <a:pt x="688" y="570"/>
                  </a:lnTo>
                  <a:lnTo>
                    <a:pt x="671" y="553"/>
                  </a:lnTo>
                  <a:lnTo>
                    <a:pt x="637" y="536"/>
                  </a:lnTo>
                  <a:lnTo>
                    <a:pt x="219" y="118"/>
                  </a:lnTo>
                  <a:lnTo>
                    <a:pt x="219" y="118"/>
                  </a:lnTo>
                  <a:lnTo>
                    <a:pt x="185" y="101"/>
                  </a:lnTo>
                  <a:lnTo>
                    <a:pt x="185" y="101"/>
                  </a:lnTo>
                  <a:lnTo>
                    <a:pt x="135" y="34"/>
                  </a:lnTo>
                  <a:lnTo>
                    <a:pt x="101" y="17"/>
                  </a:lnTo>
                  <a:lnTo>
                    <a:pt x="68" y="0"/>
                  </a:lnTo>
                  <a:lnTo>
                    <a:pt x="68" y="0"/>
                  </a:lnTo>
                  <a:lnTo>
                    <a:pt x="51" y="17"/>
                  </a:lnTo>
                  <a:lnTo>
                    <a:pt x="51" y="17"/>
                  </a:lnTo>
                  <a:lnTo>
                    <a:pt x="18" y="84"/>
                  </a:lnTo>
                  <a:lnTo>
                    <a:pt x="1" y="151"/>
                  </a:lnTo>
                  <a:lnTo>
                    <a:pt x="1" y="151"/>
                  </a:lnTo>
                  <a:lnTo>
                    <a:pt x="34" y="235"/>
                  </a:lnTo>
                  <a:lnTo>
                    <a:pt x="68" y="268"/>
                  </a:lnTo>
                  <a:lnTo>
                    <a:pt x="520" y="721"/>
                  </a:lnTo>
                  <a:lnTo>
                    <a:pt x="520" y="721"/>
                  </a:lnTo>
                  <a:lnTo>
                    <a:pt x="570" y="804"/>
                  </a:lnTo>
                  <a:lnTo>
                    <a:pt x="604" y="888"/>
                  </a:lnTo>
                  <a:lnTo>
                    <a:pt x="604" y="989"/>
                  </a:lnTo>
                  <a:lnTo>
                    <a:pt x="587" y="1056"/>
                  </a:lnTo>
                  <a:lnTo>
                    <a:pt x="587" y="1056"/>
                  </a:lnTo>
                  <a:lnTo>
                    <a:pt x="554" y="1089"/>
                  </a:lnTo>
                  <a:lnTo>
                    <a:pt x="520" y="1123"/>
                  </a:lnTo>
                  <a:lnTo>
                    <a:pt x="487" y="1139"/>
                  </a:lnTo>
                  <a:lnTo>
                    <a:pt x="453" y="1139"/>
                  </a:lnTo>
                  <a:lnTo>
                    <a:pt x="436" y="1139"/>
                  </a:lnTo>
                  <a:lnTo>
                    <a:pt x="436" y="1139"/>
                  </a:lnTo>
                  <a:lnTo>
                    <a:pt x="369" y="1123"/>
                  </a:lnTo>
                  <a:lnTo>
                    <a:pt x="369" y="1123"/>
                  </a:lnTo>
                  <a:lnTo>
                    <a:pt x="319" y="1089"/>
                  </a:lnTo>
                  <a:lnTo>
                    <a:pt x="252" y="1072"/>
                  </a:lnTo>
                  <a:lnTo>
                    <a:pt x="252" y="1072"/>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16" name="Google Shape;3516;p236"/>
            <p:cNvSpPr/>
            <p:nvPr/>
          </p:nvSpPr>
          <p:spPr>
            <a:xfrm>
              <a:off x="2072325" y="1510500"/>
              <a:ext cx="25" cy="25"/>
            </a:xfrm>
            <a:custGeom>
              <a:avLst/>
              <a:gdLst/>
              <a:ahLst/>
              <a:cxnLst/>
              <a:rect l="l" t="t" r="r" b="b"/>
              <a:pathLst>
                <a:path w="1" h="1" fill="none" extrusionOk="0">
                  <a:moveTo>
                    <a:pt x="0" y="1"/>
                  </a:move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17" name="Google Shape;3517;p236"/>
            <p:cNvSpPr/>
            <p:nvPr/>
          </p:nvSpPr>
          <p:spPr>
            <a:xfrm>
              <a:off x="1979775" y="1441000"/>
              <a:ext cx="80000" cy="34775"/>
            </a:xfrm>
            <a:custGeom>
              <a:avLst/>
              <a:gdLst/>
              <a:ahLst/>
              <a:cxnLst/>
              <a:rect l="l" t="t" r="r" b="b"/>
              <a:pathLst>
                <a:path w="3200" h="1391" extrusionOk="0">
                  <a:moveTo>
                    <a:pt x="235" y="0"/>
                  </a:moveTo>
                  <a:lnTo>
                    <a:pt x="134" y="17"/>
                  </a:lnTo>
                  <a:lnTo>
                    <a:pt x="67" y="67"/>
                  </a:lnTo>
                  <a:lnTo>
                    <a:pt x="17" y="151"/>
                  </a:lnTo>
                  <a:lnTo>
                    <a:pt x="0" y="235"/>
                  </a:lnTo>
                  <a:lnTo>
                    <a:pt x="0" y="268"/>
                  </a:lnTo>
                  <a:lnTo>
                    <a:pt x="34" y="302"/>
                  </a:lnTo>
                  <a:lnTo>
                    <a:pt x="67" y="335"/>
                  </a:lnTo>
                  <a:lnTo>
                    <a:pt x="134" y="335"/>
                  </a:lnTo>
                  <a:lnTo>
                    <a:pt x="168" y="302"/>
                  </a:lnTo>
                  <a:lnTo>
                    <a:pt x="184" y="268"/>
                  </a:lnTo>
                  <a:lnTo>
                    <a:pt x="201" y="235"/>
                  </a:lnTo>
                  <a:lnTo>
                    <a:pt x="201" y="218"/>
                  </a:lnTo>
                  <a:lnTo>
                    <a:pt x="235" y="201"/>
                  </a:lnTo>
                  <a:lnTo>
                    <a:pt x="2965" y="201"/>
                  </a:lnTo>
                  <a:lnTo>
                    <a:pt x="2982" y="218"/>
                  </a:lnTo>
                  <a:lnTo>
                    <a:pt x="2998" y="235"/>
                  </a:lnTo>
                  <a:lnTo>
                    <a:pt x="2998" y="1290"/>
                  </a:lnTo>
                  <a:lnTo>
                    <a:pt x="2998" y="1340"/>
                  </a:lnTo>
                  <a:lnTo>
                    <a:pt x="3015" y="1357"/>
                  </a:lnTo>
                  <a:lnTo>
                    <a:pt x="3049" y="1391"/>
                  </a:lnTo>
                  <a:lnTo>
                    <a:pt x="3132" y="1391"/>
                  </a:lnTo>
                  <a:lnTo>
                    <a:pt x="3166" y="1357"/>
                  </a:lnTo>
                  <a:lnTo>
                    <a:pt x="3183" y="1340"/>
                  </a:lnTo>
                  <a:lnTo>
                    <a:pt x="3200" y="1290"/>
                  </a:lnTo>
                  <a:lnTo>
                    <a:pt x="3200" y="235"/>
                  </a:lnTo>
                  <a:lnTo>
                    <a:pt x="3183" y="151"/>
                  </a:lnTo>
                  <a:lnTo>
                    <a:pt x="3132" y="67"/>
                  </a:lnTo>
                  <a:lnTo>
                    <a:pt x="3049" y="17"/>
                  </a:lnTo>
                  <a:lnTo>
                    <a:pt x="2965"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18" name="Google Shape;3518;p236"/>
            <p:cNvSpPr/>
            <p:nvPr/>
          </p:nvSpPr>
          <p:spPr>
            <a:xfrm>
              <a:off x="1979775" y="1500875"/>
              <a:ext cx="40625" cy="8400"/>
            </a:xfrm>
            <a:custGeom>
              <a:avLst/>
              <a:gdLst/>
              <a:ahLst/>
              <a:cxnLst/>
              <a:rect l="l" t="t" r="r" b="b"/>
              <a:pathLst>
                <a:path w="1625" h="336" extrusionOk="0">
                  <a:moveTo>
                    <a:pt x="67" y="1"/>
                  </a:moveTo>
                  <a:lnTo>
                    <a:pt x="34" y="34"/>
                  </a:lnTo>
                  <a:lnTo>
                    <a:pt x="0" y="68"/>
                  </a:lnTo>
                  <a:lnTo>
                    <a:pt x="0" y="101"/>
                  </a:lnTo>
                  <a:lnTo>
                    <a:pt x="17" y="185"/>
                  </a:lnTo>
                  <a:lnTo>
                    <a:pt x="67" y="269"/>
                  </a:lnTo>
                  <a:lnTo>
                    <a:pt x="134" y="319"/>
                  </a:lnTo>
                  <a:lnTo>
                    <a:pt x="235" y="336"/>
                  </a:lnTo>
                  <a:lnTo>
                    <a:pt x="1524" y="336"/>
                  </a:lnTo>
                  <a:lnTo>
                    <a:pt x="1575" y="319"/>
                  </a:lnTo>
                  <a:lnTo>
                    <a:pt x="1591" y="302"/>
                  </a:lnTo>
                  <a:lnTo>
                    <a:pt x="1625" y="269"/>
                  </a:lnTo>
                  <a:lnTo>
                    <a:pt x="1625" y="235"/>
                  </a:lnTo>
                  <a:lnTo>
                    <a:pt x="1625" y="202"/>
                  </a:lnTo>
                  <a:lnTo>
                    <a:pt x="1591" y="168"/>
                  </a:lnTo>
                  <a:lnTo>
                    <a:pt x="1575" y="135"/>
                  </a:lnTo>
                  <a:lnTo>
                    <a:pt x="235" y="135"/>
                  </a:lnTo>
                  <a:lnTo>
                    <a:pt x="201" y="118"/>
                  </a:lnTo>
                  <a:lnTo>
                    <a:pt x="201" y="101"/>
                  </a:lnTo>
                  <a:lnTo>
                    <a:pt x="184" y="68"/>
                  </a:lnTo>
                  <a:lnTo>
                    <a:pt x="168" y="34"/>
                  </a:lnTo>
                  <a:lnTo>
                    <a:pt x="134"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19" name="Google Shape;3519;p236"/>
            <p:cNvSpPr/>
            <p:nvPr/>
          </p:nvSpPr>
          <p:spPr>
            <a:xfrm>
              <a:off x="2002375" y="1457325"/>
              <a:ext cx="57400" cy="5050"/>
            </a:xfrm>
            <a:custGeom>
              <a:avLst/>
              <a:gdLst/>
              <a:ahLst/>
              <a:cxnLst/>
              <a:rect l="l" t="t" r="r" b="b"/>
              <a:pathLst>
                <a:path w="2296" h="202" extrusionOk="0">
                  <a:moveTo>
                    <a:pt x="101" y="1"/>
                  </a:moveTo>
                  <a:lnTo>
                    <a:pt x="51" y="17"/>
                  </a:lnTo>
                  <a:lnTo>
                    <a:pt x="34" y="34"/>
                  </a:lnTo>
                  <a:lnTo>
                    <a:pt x="1" y="68"/>
                  </a:lnTo>
                  <a:lnTo>
                    <a:pt x="1" y="101"/>
                  </a:lnTo>
                  <a:lnTo>
                    <a:pt x="1" y="151"/>
                  </a:lnTo>
                  <a:lnTo>
                    <a:pt x="34" y="185"/>
                  </a:lnTo>
                  <a:lnTo>
                    <a:pt x="51" y="202"/>
                  </a:lnTo>
                  <a:lnTo>
                    <a:pt x="2228" y="202"/>
                  </a:lnTo>
                  <a:lnTo>
                    <a:pt x="2262" y="185"/>
                  </a:lnTo>
                  <a:lnTo>
                    <a:pt x="2279" y="151"/>
                  </a:lnTo>
                  <a:lnTo>
                    <a:pt x="2296" y="101"/>
                  </a:lnTo>
                  <a:lnTo>
                    <a:pt x="2279" y="68"/>
                  </a:lnTo>
                  <a:lnTo>
                    <a:pt x="2262" y="34"/>
                  </a:lnTo>
                  <a:lnTo>
                    <a:pt x="2228" y="17"/>
                  </a:lnTo>
                  <a:lnTo>
                    <a:pt x="219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20" name="Google Shape;3520;p236"/>
            <p:cNvSpPr/>
            <p:nvPr/>
          </p:nvSpPr>
          <p:spPr>
            <a:xfrm>
              <a:off x="1958825" y="1452300"/>
              <a:ext cx="42750" cy="42750"/>
            </a:xfrm>
            <a:custGeom>
              <a:avLst/>
              <a:gdLst/>
              <a:ahLst/>
              <a:cxnLst/>
              <a:rect l="l" t="t" r="r" b="b"/>
              <a:pathLst>
                <a:path w="1710" h="1710" extrusionOk="0">
                  <a:moveTo>
                    <a:pt x="855" y="202"/>
                  </a:moveTo>
                  <a:lnTo>
                    <a:pt x="989" y="218"/>
                  </a:lnTo>
                  <a:lnTo>
                    <a:pt x="1106" y="252"/>
                  </a:lnTo>
                  <a:lnTo>
                    <a:pt x="1223" y="302"/>
                  </a:lnTo>
                  <a:lnTo>
                    <a:pt x="1307" y="386"/>
                  </a:lnTo>
                  <a:lnTo>
                    <a:pt x="1391" y="486"/>
                  </a:lnTo>
                  <a:lnTo>
                    <a:pt x="1458" y="604"/>
                  </a:lnTo>
                  <a:lnTo>
                    <a:pt x="1491" y="721"/>
                  </a:lnTo>
                  <a:lnTo>
                    <a:pt x="1508" y="855"/>
                  </a:lnTo>
                  <a:lnTo>
                    <a:pt x="1491" y="989"/>
                  </a:lnTo>
                  <a:lnTo>
                    <a:pt x="1458" y="1106"/>
                  </a:lnTo>
                  <a:lnTo>
                    <a:pt x="1391" y="1207"/>
                  </a:lnTo>
                  <a:lnTo>
                    <a:pt x="1307" y="1307"/>
                  </a:lnTo>
                  <a:lnTo>
                    <a:pt x="1223" y="1391"/>
                  </a:lnTo>
                  <a:lnTo>
                    <a:pt x="1106" y="1458"/>
                  </a:lnTo>
                  <a:lnTo>
                    <a:pt x="989" y="1491"/>
                  </a:lnTo>
                  <a:lnTo>
                    <a:pt x="855" y="1508"/>
                  </a:lnTo>
                  <a:lnTo>
                    <a:pt x="721" y="1491"/>
                  </a:lnTo>
                  <a:lnTo>
                    <a:pt x="604" y="1458"/>
                  </a:lnTo>
                  <a:lnTo>
                    <a:pt x="486" y="1391"/>
                  </a:lnTo>
                  <a:lnTo>
                    <a:pt x="386" y="1307"/>
                  </a:lnTo>
                  <a:lnTo>
                    <a:pt x="319" y="1207"/>
                  </a:lnTo>
                  <a:lnTo>
                    <a:pt x="252" y="1106"/>
                  </a:lnTo>
                  <a:lnTo>
                    <a:pt x="218" y="989"/>
                  </a:lnTo>
                  <a:lnTo>
                    <a:pt x="202" y="855"/>
                  </a:lnTo>
                  <a:lnTo>
                    <a:pt x="218" y="721"/>
                  </a:lnTo>
                  <a:lnTo>
                    <a:pt x="252" y="604"/>
                  </a:lnTo>
                  <a:lnTo>
                    <a:pt x="319" y="486"/>
                  </a:lnTo>
                  <a:lnTo>
                    <a:pt x="386" y="386"/>
                  </a:lnTo>
                  <a:lnTo>
                    <a:pt x="486" y="302"/>
                  </a:lnTo>
                  <a:lnTo>
                    <a:pt x="604" y="252"/>
                  </a:lnTo>
                  <a:lnTo>
                    <a:pt x="721" y="218"/>
                  </a:lnTo>
                  <a:lnTo>
                    <a:pt x="855" y="202"/>
                  </a:lnTo>
                  <a:close/>
                  <a:moveTo>
                    <a:pt x="855" y="1"/>
                  </a:moveTo>
                  <a:lnTo>
                    <a:pt x="687" y="17"/>
                  </a:lnTo>
                  <a:lnTo>
                    <a:pt x="520" y="68"/>
                  </a:lnTo>
                  <a:lnTo>
                    <a:pt x="369" y="135"/>
                  </a:lnTo>
                  <a:lnTo>
                    <a:pt x="252" y="252"/>
                  </a:lnTo>
                  <a:lnTo>
                    <a:pt x="151" y="369"/>
                  </a:lnTo>
                  <a:lnTo>
                    <a:pt x="68" y="520"/>
                  </a:lnTo>
                  <a:lnTo>
                    <a:pt x="17" y="671"/>
                  </a:lnTo>
                  <a:lnTo>
                    <a:pt x="1" y="855"/>
                  </a:lnTo>
                  <a:lnTo>
                    <a:pt x="17" y="1022"/>
                  </a:lnTo>
                  <a:lnTo>
                    <a:pt x="68" y="1173"/>
                  </a:lnTo>
                  <a:lnTo>
                    <a:pt x="151" y="1324"/>
                  </a:lnTo>
                  <a:lnTo>
                    <a:pt x="252" y="1458"/>
                  </a:lnTo>
                  <a:lnTo>
                    <a:pt x="369" y="1558"/>
                  </a:lnTo>
                  <a:lnTo>
                    <a:pt x="520" y="1642"/>
                  </a:lnTo>
                  <a:lnTo>
                    <a:pt x="687" y="1692"/>
                  </a:lnTo>
                  <a:lnTo>
                    <a:pt x="855" y="1709"/>
                  </a:lnTo>
                  <a:lnTo>
                    <a:pt x="1022" y="1692"/>
                  </a:lnTo>
                  <a:lnTo>
                    <a:pt x="1190" y="1642"/>
                  </a:lnTo>
                  <a:lnTo>
                    <a:pt x="1324" y="1558"/>
                  </a:lnTo>
                  <a:lnTo>
                    <a:pt x="1458" y="1458"/>
                  </a:lnTo>
                  <a:lnTo>
                    <a:pt x="1558" y="1324"/>
                  </a:lnTo>
                  <a:lnTo>
                    <a:pt x="1642" y="1173"/>
                  </a:lnTo>
                  <a:lnTo>
                    <a:pt x="1692" y="1022"/>
                  </a:lnTo>
                  <a:lnTo>
                    <a:pt x="1709" y="855"/>
                  </a:lnTo>
                  <a:lnTo>
                    <a:pt x="1692" y="671"/>
                  </a:lnTo>
                  <a:lnTo>
                    <a:pt x="1642" y="520"/>
                  </a:lnTo>
                  <a:lnTo>
                    <a:pt x="1558" y="369"/>
                  </a:lnTo>
                  <a:lnTo>
                    <a:pt x="1458" y="252"/>
                  </a:lnTo>
                  <a:lnTo>
                    <a:pt x="1324" y="135"/>
                  </a:lnTo>
                  <a:lnTo>
                    <a:pt x="1190" y="68"/>
                  </a:lnTo>
                  <a:lnTo>
                    <a:pt x="1022" y="17"/>
                  </a:lnTo>
                  <a:lnTo>
                    <a:pt x="85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21" name="Google Shape;3521;p236"/>
            <p:cNvSpPr/>
            <p:nvPr/>
          </p:nvSpPr>
          <p:spPr>
            <a:xfrm>
              <a:off x="1970975" y="1466125"/>
              <a:ext cx="19275" cy="17200"/>
            </a:xfrm>
            <a:custGeom>
              <a:avLst/>
              <a:gdLst/>
              <a:ahLst/>
              <a:cxnLst/>
              <a:rect l="l" t="t" r="r" b="b"/>
              <a:pathLst>
                <a:path w="771" h="688" extrusionOk="0">
                  <a:moveTo>
                    <a:pt x="620" y="0"/>
                  </a:moveTo>
                  <a:lnTo>
                    <a:pt x="587" y="34"/>
                  </a:lnTo>
                  <a:lnTo>
                    <a:pt x="285" y="436"/>
                  </a:lnTo>
                  <a:lnTo>
                    <a:pt x="168" y="319"/>
                  </a:lnTo>
                  <a:lnTo>
                    <a:pt x="134" y="285"/>
                  </a:lnTo>
                  <a:lnTo>
                    <a:pt x="51" y="285"/>
                  </a:lnTo>
                  <a:lnTo>
                    <a:pt x="17" y="319"/>
                  </a:lnTo>
                  <a:lnTo>
                    <a:pt x="0" y="352"/>
                  </a:lnTo>
                  <a:lnTo>
                    <a:pt x="0" y="386"/>
                  </a:lnTo>
                  <a:lnTo>
                    <a:pt x="0" y="419"/>
                  </a:lnTo>
                  <a:lnTo>
                    <a:pt x="17" y="453"/>
                  </a:lnTo>
                  <a:lnTo>
                    <a:pt x="235" y="654"/>
                  </a:lnTo>
                  <a:lnTo>
                    <a:pt x="268" y="687"/>
                  </a:lnTo>
                  <a:lnTo>
                    <a:pt x="352" y="687"/>
                  </a:lnTo>
                  <a:lnTo>
                    <a:pt x="386" y="654"/>
                  </a:lnTo>
                  <a:lnTo>
                    <a:pt x="754" y="151"/>
                  </a:lnTo>
                  <a:lnTo>
                    <a:pt x="771" y="118"/>
                  </a:lnTo>
                  <a:lnTo>
                    <a:pt x="771" y="84"/>
                  </a:lnTo>
                  <a:lnTo>
                    <a:pt x="754" y="51"/>
                  </a:lnTo>
                  <a:lnTo>
                    <a:pt x="737" y="17"/>
                  </a:lnTo>
                  <a:lnTo>
                    <a:pt x="687"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grpSp>
      <p:grpSp>
        <p:nvGrpSpPr>
          <p:cNvPr id="3522" name="Google Shape;3522;p236"/>
          <p:cNvGrpSpPr/>
          <p:nvPr/>
        </p:nvGrpSpPr>
        <p:grpSpPr>
          <a:xfrm>
            <a:off x="5795021" y="1417053"/>
            <a:ext cx="742953" cy="578700"/>
            <a:chOff x="1586550" y="2587575"/>
            <a:chExt cx="102200" cy="79600"/>
          </a:xfrm>
        </p:grpSpPr>
        <p:sp>
          <p:nvSpPr>
            <p:cNvPr id="3523" name="Google Shape;3523;p236"/>
            <p:cNvSpPr/>
            <p:nvPr/>
          </p:nvSpPr>
          <p:spPr>
            <a:xfrm>
              <a:off x="1586550" y="2600550"/>
              <a:ext cx="97600" cy="66625"/>
            </a:xfrm>
            <a:custGeom>
              <a:avLst/>
              <a:gdLst/>
              <a:ahLst/>
              <a:cxnLst/>
              <a:rect l="l" t="t" r="r" b="b"/>
              <a:pathLst>
                <a:path w="3904" h="2665" extrusionOk="0">
                  <a:moveTo>
                    <a:pt x="67" y="1"/>
                  </a:moveTo>
                  <a:lnTo>
                    <a:pt x="34" y="34"/>
                  </a:lnTo>
                  <a:lnTo>
                    <a:pt x="0" y="51"/>
                  </a:lnTo>
                  <a:lnTo>
                    <a:pt x="0" y="101"/>
                  </a:lnTo>
                  <a:lnTo>
                    <a:pt x="0" y="2564"/>
                  </a:lnTo>
                  <a:lnTo>
                    <a:pt x="0" y="2597"/>
                  </a:lnTo>
                  <a:lnTo>
                    <a:pt x="34" y="2631"/>
                  </a:lnTo>
                  <a:lnTo>
                    <a:pt x="67" y="2664"/>
                  </a:lnTo>
                  <a:lnTo>
                    <a:pt x="3836" y="2664"/>
                  </a:lnTo>
                  <a:lnTo>
                    <a:pt x="3870" y="2631"/>
                  </a:lnTo>
                  <a:lnTo>
                    <a:pt x="3903" y="2597"/>
                  </a:lnTo>
                  <a:lnTo>
                    <a:pt x="3903" y="2564"/>
                  </a:lnTo>
                  <a:lnTo>
                    <a:pt x="3903" y="1241"/>
                  </a:lnTo>
                  <a:lnTo>
                    <a:pt x="3903" y="1207"/>
                  </a:lnTo>
                  <a:lnTo>
                    <a:pt x="3870" y="1174"/>
                  </a:lnTo>
                  <a:lnTo>
                    <a:pt x="3836" y="1140"/>
                  </a:lnTo>
                  <a:lnTo>
                    <a:pt x="3769" y="1140"/>
                  </a:lnTo>
                  <a:lnTo>
                    <a:pt x="3736" y="1174"/>
                  </a:lnTo>
                  <a:lnTo>
                    <a:pt x="3719" y="1207"/>
                  </a:lnTo>
                  <a:lnTo>
                    <a:pt x="3702" y="1241"/>
                  </a:lnTo>
                  <a:lnTo>
                    <a:pt x="3702" y="2463"/>
                  </a:lnTo>
                  <a:lnTo>
                    <a:pt x="201" y="2463"/>
                  </a:lnTo>
                  <a:lnTo>
                    <a:pt x="201" y="202"/>
                  </a:lnTo>
                  <a:lnTo>
                    <a:pt x="2178" y="202"/>
                  </a:lnTo>
                  <a:lnTo>
                    <a:pt x="2211" y="185"/>
                  </a:lnTo>
                  <a:lnTo>
                    <a:pt x="2245" y="168"/>
                  </a:lnTo>
                  <a:lnTo>
                    <a:pt x="2262" y="135"/>
                  </a:lnTo>
                  <a:lnTo>
                    <a:pt x="2278" y="101"/>
                  </a:lnTo>
                  <a:lnTo>
                    <a:pt x="2262" y="51"/>
                  </a:lnTo>
                  <a:lnTo>
                    <a:pt x="2245" y="34"/>
                  </a:lnTo>
                  <a:lnTo>
                    <a:pt x="2211"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24" name="Google Shape;3524;p236"/>
            <p:cNvSpPr/>
            <p:nvPr/>
          </p:nvSpPr>
          <p:spPr>
            <a:xfrm>
              <a:off x="1634700" y="2644525"/>
              <a:ext cx="30600" cy="5050"/>
            </a:xfrm>
            <a:custGeom>
              <a:avLst/>
              <a:gdLst/>
              <a:ahLst/>
              <a:cxnLst/>
              <a:rect l="l" t="t" r="r" b="b"/>
              <a:pathLst>
                <a:path w="1224" h="202" extrusionOk="0">
                  <a:moveTo>
                    <a:pt x="101" y="1"/>
                  </a:moveTo>
                  <a:lnTo>
                    <a:pt x="51" y="18"/>
                  </a:lnTo>
                  <a:lnTo>
                    <a:pt x="34" y="34"/>
                  </a:lnTo>
                  <a:lnTo>
                    <a:pt x="1" y="68"/>
                  </a:lnTo>
                  <a:lnTo>
                    <a:pt x="1" y="101"/>
                  </a:lnTo>
                  <a:lnTo>
                    <a:pt x="1" y="135"/>
                  </a:lnTo>
                  <a:lnTo>
                    <a:pt x="34" y="168"/>
                  </a:lnTo>
                  <a:lnTo>
                    <a:pt x="51" y="202"/>
                  </a:lnTo>
                  <a:lnTo>
                    <a:pt x="1173" y="202"/>
                  </a:lnTo>
                  <a:lnTo>
                    <a:pt x="1207" y="168"/>
                  </a:lnTo>
                  <a:lnTo>
                    <a:pt x="1223" y="135"/>
                  </a:lnTo>
                  <a:lnTo>
                    <a:pt x="1223" y="101"/>
                  </a:lnTo>
                  <a:lnTo>
                    <a:pt x="1223" y="68"/>
                  </a:lnTo>
                  <a:lnTo>
                    <a:pt x="1207" y="34"/>
                  </a:lnTo>
                  <a:lnTo>
                    <a:pt x="1173" y="18"/>
                  </a:lnTo>
                  <a:lnTo>
                    <a:pt x="1123"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25" name="Google Shape;3525;p236"/>
            <p:cNvSpPr/>
            <p:nvPr/>
          </p:nvSpPr>
          <p:spPr>
            <a:xfrm>
              <a:off x="1634700" y="2633650"/>
              <a:ext cx="30600" cy="5050"/>
            </a:xfrm>
            <a:custGeom>
              <a:avLst/>
              <a:gdLst/>
              <a:ahLst/>
              <a:cxnLst/>
              <a:rect l="l" t="t" r="r" b="b"/>
              <a:pathLst>
                <a:path w="1224" h="202" extrusionOk="0">
                  <a:moveTo>
                    <a:pt x="51" y="0"/>
                  </a:moveTo>
                  <a:lnTo>
                    <a:pt x="34" y="17"/>
                  </a:lnTo>
                  <a:lnTo>
                    <a:pt x="1" y="51"/>
                  </a:lnTo>
                  <a:lnTo>
                    <a:pt x="1" y="101"/>
                  </a:lnTo>
                  <a:lnTo>
                    <a:pt x="1" y="134"/>
                  </a:lnTo>
                  <a:lnTo>
                    <a:pt x="34" y="168"/>
                  </a:lnTo>
                  <a:lnTo>
                    <a:pt x="51" y="185"/>
                  </a:lnTo>
                  <a:lnTo>
                    <a:pt x="101" y="201"/>
                  </a:lnTo>
                  <a:lnTo>
                    <a:pt x="1123" y="201"/>
                  </a:lnTo>
                  <a:lnTo>
                    <a:pt x="1173" y="185"/>
                  </a:lnTo>
                  <a:lnTo>
                    <a:pt x="1207" y="168"/>
                  </a:lnTo>
                  <a:lnTo>
                    <a:pt x="1223" y="134"/>
                  </a:lnTo>
                  <a:lnTo>
                    <a:pt x="1223" y="101"/>
                  </a:lnTo>
                  <a:lnTo>
                    <a:pt x="1223" y="51"/>
                  </a:lnTo>
                  <a:lnTo>
                    <a:pt x="1207" y="17"/>
                  </a:lnTo>
                  <a:lnTo>
                    <a:pt x="1173"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26" name="Google Shape;3526;p236"/>
            <p:cNvSpPr/>
            <p:nvPr/>
          </p:nvSpPr>
          <p:spPr>
            <a:xfrm>
              <a:off x="1649350" y="2587575"/>
              <a:ext cx="39400" cy="39800"/>
            </a:xfrm>
            <a:custGeom>
              <a:avLst/>
              <a:gdLst/>
              <a:ahLst/>
              <a:cxnLst/>
              <a:rect l="l" t="t" r="r" b="b"/>
              <a:pathLst>
                <a:path w="1576" h="1592" extrusionOk="0">
                  <a:moveTo>
                    <a:pt x="788" y="202"/>
                  </a:moveTo>
                  <a:lnTo>
                    <a:pt x="905" y="218"/>
                  </a:lnTo>
                  <a:lnTo>
                    <a:pt x="1023" y="252"/>
                  </a:lnTo>
                  <a:lnTo>
                    <a:pt x="1123" y="302"/>
                  </a:lnTo>
                  <a:lnTo>
                    <a:pt x="1207" y="386"/>
                  </a:lnTo>
                  <a:lnTo>
                    <a:pt x="1274" y="470"/>
                  </a:lnTo>
                  <a:lnTo>
                    <a:pt x="1341" y="570"/>
                  </a:lnTo>
                  <a:lnTo>
                    <a:pt x="1374" y="671"/>
                  </a:lnTo>
                  <a:lnTo>
                    <a:pt x="1374" y="805"/>
                  </a:lnTo>
                  <a:lnTo>
                    <a:pt x="1374" y="922"/>
                  </a:lnTo>
                  <a:lnTo>
                    <a:pt x="1341" y="1022"/>
                  </a:lnTo>
                  <a:lnTo>
                    <a:pt x="1274" y="1123"/>
                  </a:lnTo>
                  <a:lnTo>
                    <a:pt x="1207" y="1223"/>
                  </a:lnTo>
                  <a:lnTo>
                    <a:pt x="1123" y="1290"/>
                  </a:lnTo>
                  <a:lnTo>
                    <a:pt x="1023" y="1341"/>
                  </a:lnTo>
                  <a:lnTo>
                    <a:pt x="905" y="1374"/>
                  </a:lnTo>
                  <a:lnTo>
                    <a:pt x="788" y="1391"/>
                  </a:lnTo>
                  <a:lnTo>
                    <a:pt x="671" y="1374"/>
                  </a:lnTo>
                  <a:lnTo>
                    <a:pt x="554" y="1341"/>
                  </a:lnTo>
                  <a:lnTo>
                    <a:pt x="453" y="1290"/>
                  </a:lnTo>
                  <a:lnTo>
                    <a:pt x="369" y="1223"/>
                  </a:lnTo>
                  <a:lnTo>
                    <a:pt x="302" y="1123"/>
                  </a:lnTo>
                  <a:lnTo>
                    <a:pt x="235" y="1022"/>
                  </a:lnTo>
                  <a:lnTo>
                    <a:pt x="202" y="922"/>
                  </a:lnTo>
                  <a:lnTo>
                    <a:pt x="202" y="805"/>
                  </a:lnTo>
                  <a:lnTo>
                    <a:pt x="202" y="671"/>
                  </a:lnTo>
                  <a:lnTo>
                    <a:pt x="235" y="570"/>
                  </a:lnTo>
                  <a:lnTo>
                    <a:pt x="302" y="470"/>
                  </a:lnTo>
                  <a:lnTo>
                    <a:pt x="369" y="386"/>
                  </a:lnTo>
                  <a:lnTo>
                    <a:pt x="453" y="302"/>
                  </a:lnTo>
                  <a:lnTo>
                    <a:pt x="554" y="252"/>
                  </a:lnTo>
                  <a:lnTo>
                    <a:pt x="671" y="218"/>
                  </a:lnTo>
                  <a:lnTo>
                    <a:pt x="788" y="202"/>
                  </a:lnTo>
                  <a:close/>
                  <a:moveTo>
                    <a:pt x="788" y="1"/>
                  </a:moveTo>
                  <a:lnTo>
                    <a:pt x="621" y="17"/>
                  </a:lnTo>
                  <a:lnTo>
                    <a:pt x="487" y="68"/>
                  </a:lnTo>
                  <a:lnTo>
                    <a:pt x="353" y="135"/>
                  </a:lnTo>
                  <a:lnTo>
                    <a:pt x="235" y="235"/>
                  </a:lnTo>
                  <a:lnTo>
                    <a:pt x="135" y="352"/>
                  </a:lnTo>
                  <a:lnTo>
                    <a:pt x="51" y="486"/>
                  </a:lnTo>
                  <a:lnTo>
                    <a:pt x="18" y="637"/>
                  </a:lnTo>
                  <a:lnTo>
                    <a:pt x="1" y="805"/>
                  </a:lnTo>
                  <a:lnTo>
                    <a:pt x="18" y="955"/>
                  </a:lnTo>
                  <a:lnTo>
                    <a:pt x="51" y="1106"/>
                  </a:lnTo>
                  <a:lnTo>
                    <a:pt x="135" y="1240"/>
                  </a:lnTo>
                  <a:lnTo>
                    <a:pt x="235" y="1357"/>
                  </a:lnTo>
                  <a:lnTo>
                    <a:pt x="353" y="1458"/>
                  </a:lnTo>
                  <a:lnTo>
                    <a:pt x="487" y="1525"/>
                  </a:lnTo>
                  <a:lnTo>
                    <a:pt x="621" y="1575"/>
                  </a:lnTo>
                  <a:lnTo>
                    <a:pt x="788" y="1592"/>
                  </a:lnTo>
                  <a:lnTo>
                    <a:pt x="956" y="1575"/>
                  </a:lnTo>
                  <a:lnTo>
                    <a:pt x="1090" y="1525"/>
                  </a:lnTo>
                  <a:lnTo>
                    <a:pt x="1240" y="1458"/>
                  </a:lnTo>
                  <a:lnTo>
                    <a:pt x="1358" y="1357"/>
                  </a:lnTo>
                  <a:lnTo>
                    <a:pt x="1441" y="1240"/>
                  </a:lnTo>
                  <a:lnTo>
                    <a:pt x="1525" y="1106"/>
                  </a:lnTo>
                  <a:lnTo>
                    <a:pt x="1559" y="955"/>
                  </a:lnTo>
                  <a:lnTo>
                    <a:pt x="1575" y="805"/>
                  </a:lnTo>
                  <a:lnTo>
                    <a:pt x="1559" y="637"/>
                  </a:lnTo>
                  <a:lnTo>
                    <a:pt x="1525" y="486"/>
                  </a:lnTo>
                  <a:lnTo>
                    <a:pt x="1441" y="352"/>
                  </a:lnTo>
                  <a:lnTo>
                    <a:pt x="1358" y="235"/>
                  </a:lnTo>
                  <a:lnTo>
                    <a:pt x="1240" y="135"/>
                  </a:lnTo>
                  <a:lnTo>
                    <a:pt x="1090" y="68"/>
                  </a:lnTo>
                  <a:lnTo>
                    <a:pt x="956" y="17"/>
                  </a:lnTo>
                  <a:lnTo>
                    <a:pt x="78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27" name="Google Shape;3527;p236"/>
            <p:cNvSpPr/>
            <p:nvPr/>
          </p:nvSpPr>
          <p:spPr>
            <a:xfrm>
              <a:off x="1660250" y="2600150"/>
              <a:ext cx="18450" cy="16775"/>
            </a:xfrm>
            <a:custGeom>
              <a:avLst/>
              <a:gdLst/>
              <a:ahLst/>
              <a:cxnLst/>
              <a:rect l="l" t="t" r="r" b="b"/>
              <a:pathLst>
                <a:path w="738" h="671" extrusionOk="0">
                  <a:moveTo>
                    <a:pt x="620" y="0"/>
                  </a:moveTo>
                  <a:lnTo>
                    <a:pt x="587" y="17"/>
                  </a:lnTo>
                  <a:lnTo>
                    <a:pt x="553" y="50"/>
                  </a:lnTo>
                  <a:lnTo>
                    <a:pt x="285" y="419"/>
                  </a:lnTo>
                  <a:lnTo>
                    <a:pt x="168" y="302"/>
                  </a:lnTo>
                  <a:lnTo>
                    <a:pt x="134" y="285"/>
                  </a:lnTo>
                  <a:lnTo>
                    <a:pt x="101" y="268"/>
                  </a:lnTo>
                  <a:lnTo>
                    <a:pt x="67" y="285"/>
                  </a:lnTo>
                  <a:lnTo>
                    <a:pt x="34" y="302"/>
                  </a:lnTo>
                  <a:lnTo>
                    <a:pt x="0" y="335"/>
                  </a:lnTo>
                  <a:lnTo>
                    <a:pt x="0" y="369"/>
                  </a:lnTo>
                  <a:lnTo>
                    <a:pt x="0" y="419"/>
                  </a:lnTo>
                  <a:lnTo>
                    <a:pt x="34" y="452"/>
                  </a:lnTo>
                  <a:lnTo>
                    <a:pt x="218" y="637"/>
                  </a:lnTo>
                  <a:lnTo>
                    <a:pt x="252" y="653"/>
                  </a:lnTo>
                  <a:lnTo>
                    <a:pt x="285" y="670"/>
                  </a:lnTo>
                  <a:lnTo>
                    <a:pt x="302" y="670"/>
                  </a:lnTo>
                  <a:lnTo>
                    <a:pt x="335" y="653"/>
                  </a:lnTo>
                  <a:lnTo>
                    <a:pt x="369" y="620"/>
                  </a:lnTo>
                  <a:lnTo>
                    <a:pt x="704" y="168"/>
                  </a:lnTo>
                  <a:lnTo>
                    <a:pt x="721" y="134"/>
                  </a:lnTo>
                  <a:lnTo>
                    <a:pt x="737" y="101"/>
                  </a:lnTo>
                  <a:lnTo>
                    <a:pt x="721" y="50"/>
                  </a:lnTo>
                  <a:lnTo>
                    <a:pt x="687" y="34"/>
                  </a:lnTo>
                  <a:lnTo>
                    <a:pt x="654" y="17"/>
                  </a:lnTo>
                  <a:lnTo>
                    <a:pt x="620"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28" name="Google Shape;3528;p236"/>
            <p:cNvSpPr/>
            <p:nvPr/>
          </p:nvSpPr>
          <p:spPr>
            <a:xfrm>
              <a:off x="1612500" y="2619400"/>
              <a:ext cx="9250" cy="7150"/>
            </a:xfrm>
            <a:custGeom>
              <a:avLst/>
              <a:gdLst/>
              <a:ahLst/>
              <a:cxnLst/>
              <a:rect l="l" t="t" r="r" b="b"/>
              <a:pathLst>
                <a:path w="370" h="286" extrusionOk="0">
                  <a:moveTo>
                    <a:pt x="101" y="1"/>
                  </a:moveTo>
                  <a:lnTo>
                    <a:pt x="68" y="17"/>
                  </a:lnTo>
                  <a:lnTo>
                    <a:pt x="34" y="34"/>
                  </a:lnTo>
                  <a:lnTo>
                    <a:pt x="1" y="68"/>
                  </a:lnTo>
                  <a:lnTo>
                    <a:pt x="1" y="101"/>
                  </a:lnTo>
                  <a:lnTo>
                    <a:pt x="1" y="135"/>
                  </a:lnTo>
                  <a:lnTo>
                    <a:pt x="34" y="168"/>
                  </a:lnTo>
                  <a:lnTo>
                    <a:pt x="68" y="202"/>
                  </a:lnTo>
                  <a:lnTo>
                    <a:pt x="101" y="202"/>
                  </a:lnTo>
                  <a:lnTo>
                    <a:pt x="152" y="219"/>
                  </a:lnTo>
                  <a:lnTo>
                    <a:pt x="202" y="252"/>
                  </a:lnTo>
                  <a:lnTo>
                    <a:pt x="235" y="269"/>
                  </a:lnTo>
                  <a:lnTo>
                    <a:pt x="269" y="286"/>
                  </a:lnTo>
                  <a:lnTo>
                    <a:pt x="302" y="269"/>
                  </a:lnTo>
                  <a:lnTo>
                    <a:pt x="336" y="252"/>
                  </a:lnTo>
                  <a:lnTo>
                    <a:pt x="369" y="219"/>
                  </a:lnTo>
                  <a:lnTo>
                    <a:pt x="369" y="185"/>
                  </a:lnTo>
                  <a:lnTo>
                    <a:pt x="369" y="151"/>
                  </a:lnTo>
                  <a:lnTo>
                    <a:pt x="353" y="118"/>
                  </a:lnTo>
                  <a:lnTo>
                    <a:pt x="302" y="68"/>
                  </a:lnTo>
                  <a:lnTo>
                    <a:pt x="235" y="34"/>
                  </a:lnTo>
                  <a:lnTo>
                    <a:pt x="16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29" name="Google Shape;3529;p236"/>
            <p:cNvSpPr/>
            <p:nvPr/>
          </p:nvSpPr>
          <p:spPr>
            <a:xfrm>
              <a:off x="1607475" y="2641175"/>
              <a:ext cx="9675" cy="7150"/>
            </a:xfrm>
            <a:custGeom>
              <a:avLst/>
              <a:gdLst/>
              <a:ahLst/>
              <a:cxnLst/>
              <a:rect l="l" t="t" r="r" b="b"/>
              <a:pathLst>
                <a:path w="387" h="286" extrusionOk="0">
                  <a:moveTo>
                    <a:pt x="118" y="1"/>
                  </a:moveTo>
                  <a:lnTo>
                    <a:pt x="68" y="18"/>
                  </a:lnTo>
                  <a:lnTo>
                    <a:pt x="34" y="34"/>
                  </a:lnTo>
                  <a:lnTo>
                    <a:pt x="18" y="68"/>
                  </a:lnTo>
                  <a:lnTo>
                    <a:pt x="1" y="101"/>
                  </a:lnTo>
                  <a:lnTo>
                    <a:pt x="18" y="135"/>
                  </a:lnTo>
                  <a:lnTo>
                    <a:pt x="34" y="168"/>
                  </a:lnTo>
                  <a:lnTo>
                    <a:pt x="85" y="219"/>
                  </a:lnTo>
                  <a:lnTo>
                    <a:pt x="152" y="252"/>
                  </a:lnTo>
                  <a:lnTo>
                    <a:pt x="219" y="269"/>
                  </a:lnTo>
                  <a:lnTo>
                    <a:pt x="286" y="286"/>
                  </a:lnTo>
                  <a:lnTo>
                    <a:pt x="319" y="269"/>
                  </a:lnTo>
                  <a:lnTo>
                    <a:pt x="353" y="252"/>
                  </a:lnTo>
                  <a:lnTo>
                    <a:pt x="369" y="219"/>
                  </a:lnTo>
                  <a:lnTo>
                    <a:pt x="386" y="185"/>
                  </a:lnTo>
                  <a:lnTo>
                    <a:pt x="369" y="152"/>
                  </a:lnTo>
                  <a:lnTo>
                    <a:pt x="353" y="118"/>
                  </a:lnTo>
                  <a:lnTo>
                    <a:pt x="319" y="85"/>
                  </a:lnTo>
                  <a:lnTo>
                    <a:pt x="286" y="85"/>
                  </a:lnTo>
                  <a:lnTo>
                    <a:pt x="235" y="68"/>
                  </a:lnTo>
                  <a:lnTo>
                    <a:pt x="185" y="34"/>
                  </a:lnTo>
                  <a:lnTo>
                    <a:pt x="152" y="18"/>
                  </a:lnTo>
                  <a:lnTo>
                    <a:pt x="11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30" name="Google Shape;3530;p236"/>
            <p:cNvSpPr/>
            <p:nvPr/>
          </p:nvSpPr>
          <p:spPr>
            <a:xfrm>
              <a:off x="1606650" y="2619400"/>
              <a:ext cx="10900" cy="16775"/>
            </a:xfrm>
            <a:custGeom>
              <a:avLst/>
              <a:gdLst/>
              <a:ahLst/>
              <a:cxnLst/>
              <a:rect l="l" t="t" r="r" b="b"/>
              <a:pathLst>
                <a:path w="436" h="671" extrusionOk="0">
                  <a:moveTo>
                    <a:pt x="268" y="1"/>
                  </a:moveTo>
                  <a:lnTo>
                    <a:pt x="201" y="34"/>
                  </a:lnTo>
                  <a:lnTo>
                    <a:pt x="151" y="51"/>
                  </a:lnTo>
                  <a:lnTo>
                    <a:pt x="101" y="101"/>
                  </a:lnTo>
                  <a:lnTo>
                    <a:pt x="51" y="151"/>
                  </a:lnTo>
                  <a:lnTo>
                    <a:pt x="17" y="202"/>
                  </a:lnTo>
                  <a:lnTo>
                    <a:pt x="0" y="269"/>
                  </a:lnTo>
                  <a:lnTo>
                    <a:pt x="0" y="336"/>
                  </a:lnTo>
                  <a:lnTo>
                    <a:pt x="0" y="403"/>
                  </a:lnTo>
                  <a:lnTo>
                    <a:pt x="17" y="470"/>
                  </a:lnTo>
                  <a:lnTo>
                    <a:pt x="51" y="537"/>
                  </a:lnTo>
                  <a:lnTo>
                    <a:pt x="101" y="587"/>
                  </a:lnTo>
                  <a:lnTo>
                    <a:pt x="151" y="621"/>
                  </a:lnTo>
                  <a:lnTo>
                    <a:pt x="201" y="654"/>
                  </a:lnTo>
                  <a:lnTo>
                    <a:pt x="268" y="671"/>
                  </a:lnTo>
                  <a:lnTo>
                    <a:pt x="369" y="671"/>
                  </a:lnTo>
                  <a:lnTo>
                    <a:pt x="402" y="654"/>
                  </a:lnTo>
                  <a:lnTo>
                    <a:pt x="419" y="621"/>
                  </a:lnTo>
                  <a:lnTo>
                    <a:pt x="436" y="570"/>
                  </a:lnTo>
                  <a:lnTo>
                    <a:pt x="419" y="537"/>
                  </a:lnTo>
                  <a:lnTo>
                    <a:pt x="402" y="503"/>
                  </a:lnTo>
                  <a:lnTo>
                    <a:pt x="369" y="487"/>
                  </a:lnTo>
                  <a:lnTo>
                    <a:pt x="335" y="470"/>
                  </a:lnTo>
                  <a:lnTo>
                    <a:pt x="285" y="470"/>
                  </a:lnTo>
                  <a:lnTo>
                    <a:pt x="235" y="436"/>
                  </a:lnTo>
                  <a:lnTo>
                    <a:pt x="201" y="386"/>
                  </a:lnTo>
                  <a:lnTo>
                    <a:pt x="201" y="336"/>
                  </a:lnTo>
                  <a:lnTo>
                    <a:pt x="201" y="286"/>
                  </a:lnTo>
                  <a:lnTo>
                    <a:pt x="235" y="235"/>
                  </a:lnTo>
                  <a:lnTo>
                    <a:pt x="285" y="219"/>
                  </a:lnTo>
                  <a:lnTo>
                    <a:pt x="335" y="202"/>
                  </a:lnTo>
                  <a:lnTo>
                    <a:pt x="369" y="202"/>
                  </a:lnTo>
                  <a:lnTo>
                    <a:pt x="402" y="168"/>
                  </a:lnTo>
                  <a:lnTo>
                    <a:pt x="419" y="135"/>
                  </a:lnTo>
                  <a:lnTo>
                    <a:pt x="436" y="101"/>
                  </a:lnTo>
                  <a:lnTo>
                    <a:pt x="419" y="68"/>
                  </a:lnTo>
                  <a:lnTo>
                    <a:pt x="402" y="34"/>
                  </a:lnTo>
                  <a:lnTo>
                    <a:pt x="369" y="17"/>
                  </a:lnTo>
                  <a:lnTo>
                    <a:pt x="33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31" name="Google Shape;3531;p236"/>
            <p:cNvSpPr/>
            <p:nvPr/>
          </p:nvSpPr>
          <p:spPr>
            <a:xfrm>
              <a:off x="1612500" y="2631125"/>
              <a:ext cx="10925" cy="17200"/>
            </a:xfrm>
            <a:custGeom>
              <a:avLst/>
              <a:gdLst/>
              <a:ahLst/>
              <a:cxnLst/>
              <a:rect l="l" t="t" r="r" b="b"/>
              <a:pathLst>
                <a:path w="437" h="688" extrusionOk="0">
                  <a:moveTo>
                    <a:pt x="101" y="1"/>
                  </a:moveTo>
                  <a:lnTo>
                    <a:pt x="68" y="18"/>
                  </a:lnTo>
                  <a:lnTo>
                    <a:pt x="34" y="34"/>
                  </a:lnTo>
                  <a:lnTo>
                    <a:pt x="1" y="68"/>
                  </a:lnTo>
                  <a:lnTo>
                    <a:pt x="1" y="101"/>
                  </a:lnTo>
                  <a:lnTo>
                    <a:pt x="1" y="152"/>
                  </a:lnTo>
                  <a:lnTo>
                    <a:pt x="34" y="185"/>
                  </a:lnTo>
                  <a:lnTo>
                    <a:pt x="68" y="202"/>
                  </a:lnTo>
                  <a:lnTo>
                    <a:pt x="101" y="202"/>
                  </a:lnTo>
                  <a:lnTo>
                    <a:pt x="152" y="219"/>
                  </a:lnTo>
                  <a:lnTo>
                    <a:pt x="202" y="252"/>
                  </a:lnTo>
                  <a:lnTo>
                    <a:pt x="219" y="286"/>
                  </a:lnTo>
                  <a:lnTo>
                    <a:pt x="235" y="353"/>
                  </a:lnTo>
                  <a:lnTo>
                    <a:pt x="219" y="403"/>
                  </a:lnTo>
                  <a:lnTo>
                    <a:pt x="202" y="436"/>
                  </a:lnTo>
                  <a:lnTo>
                    <a:pt x="152" y="470"/>
                  </a:lnTo>
                  <a:lnTo>
                    <a:pt x="101" y="487"/>
                  </a:lnTo>
                  <a:lnTo>
                    <a:pt x="68" y="487"/>
                  </a:lnTo>
                  <a:lnTo>
                    <a:pt x="34" y="520"/>
                  </a:lnTo>
                  <a:lnTo>
                    <a:pt x="1" y="554"/>
                  </a:lnTo>
                  <a:lnTo>
                    <a:pt x="1" y="587"/>
                  </a:lnTo>
                  <a:lnTo>
                    <a:pt x="1" y="621"/>
                  </a:lnTo>
                  <a:lnTo>
                    <a:pt x="34" y="654"/>
                  </a:lnTo>
                  <a:lnTo>
                    <a:pt x="68" y="671"/>
                  </a:lnTo>
                  <a:lnTo>
                    <a:pt x="101" y="688"/>
                  </a:lnTo>
                  <a:lnTo>
                    <a:pt x="168" y="671"/>
                  </a:lnTo>
                  <a:lnTo>
                    <a:pt x="235" y="654"/>
                  </a:lnTo>
                  <a:lnTo>
                    <a:pt x="286" y="621"/>
                  </a:lnTo>
                  <a:lnTo>
                    <a:pt x="336" y="587"/>
                  </a:lnTo>
                  <a:lnTo>
                    <a:pt x="386" y="537"/>
                  </a:lnTo>
                  <a:lnTo>
                    <a:pt x="403" y="487"/>
                  </a:lnTo>
                  <a:lnTo>
                    <a:pt x="436" y="420"/>
                  </a:lnTo>
                  <a:lnTo>
                    <a:pt x="436" y="353"/>
                  </a:lnTo>
                  <a:lnTo>
                    <a:pt x="436" y="286"/>
                  </a:lnTo>
                  <a:lnTo>
                    <a:pt x="403" y="219"/>
                  </a:lnTo>
                  <a:lnTo>
                    <a:pt x="386" y="152"/>
                  </a:lnTo>
                  <a:lnTo>
                    <a:pt x="336" y="101"/>
                  </a:lnTo>
                  <a:lnTo>
                    <a:pt x="286" y="68"/>
                  </a:lnTo>
                  <a:lnTo>
                    <a:pt x="235" y="34"/>
                  </a:lnTo>
                  <a:lnTo>
                    <a:pt x="168" y="18"/>
                  </a:lnTo>
                  <a:lnTo>
                    <a:pt x="101"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32" name="Google Shape;3532;p236"/>
            <p:cNvSpPr/>
            <p:nvPr/>
          </p:nvSpPr>
          <p:spPr>
            <a:xfrm>
              <a:off x="1612100" y="2643275"/>
              <a:ext cx="5050" cy="7975"/>
            </a:xfrm>
            <a:custGeom>
              <a:avLst/>
              <a:gdLst/>
              <a:ahLst/>
              <a:cxnLst/>
              <a:rect l="l" t="t" r="r" b="b"/>
              <a:pathLst>
                <a:path w="202" h="319" extrusionOk="0">
                  <a:moveTo>
                    <a:pt x="50" y="1"/>
                  </a:moveTo>
                  <a:lnTo>
                    <a:pt x="34" y="34"/>
                  </a:lnTo>
                  <a:lnTo>
                    <a:pt x="0" y="68"/>
                  </a:lnTo>
                  <a:lnTo>
                    <a:pt x="0" y="101"/>
                  </a:lnTo>
                  <a:lnTo>
                    <a:pt x="0" y="218"/>
                  </a:lnTo>
                  <a:lnTo>
                    <a:pt x="0" y="252"/>
                  </a:lnTo>
                  <a:lnTo>
                    <a:pt x="34" y="285"/>
                  </a:lnTo>
                  <a:lnTo>
                    <a:pt x="50" y="319"/>
                  </a:lnTo>
                  <a:lnTo>
                    <a:pt x="134" y="319"/>
                  </a:lnTo>
                  <a:lnTo>
                    <a:pt x="168" y="285"/>
                  </a:lnTo>
                  <a:lnTo>
                    <a:pt x="184" y="252"/>
                  </a:lnTo>
                  <a:lnTo>
                    <a:pt x="201" y="218"/>
                  </a:lnTo>
                  <a:lnTo>
                    <a:pt x="201" y="101"/>
                  </a:lnTo>
                  <a:lnTo>
                    <a:pt x="184" y="68"/>
                  </a:lnTo>
                  <a:lnTo>
                    <a:pt x="168" y="34"/>
                  </a:lnTo>
                  <a:lnTo>
                    <a:pt x="134"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533" name="Google Shape;3533;p236"/>
            <p:cNvSpPr/>
            <p:nvPr/>
          </p:nvSpPr>
          <p:spPr>
            <a:xfrm>
              <a:off x="1612100" y="2616475"/>
              <a:ext cx="5050" cy="7975"/>
            </a:xfrm>
            <a:custGeom>
              <a:avLst/>
              <a:gdLst/>
              <a:ahLst/>
              <a:cxnLst/>
              <a:rect l="l" t="t" r="r" b="b"/>
              <a:pathLst>
                <a:path w="202" h="319" extrusionOk="0">
                  <a:moveTo>
                    <a:pt x="50" y="0"/>
                  </a:moveTo>
                  <a:lnTo>
                    <a:pt x="34" y="34"/>
                  </a:lnTo>
                  <a:lnTo>
                    <a:pt x="0" y="51"/>
                  </a:lnTo>
                  <a:lnTo>
                    <a:pt x="0" y="101"/>
                  </a:lnTo>
                  <a:lnTo>
                    <a:pt x="0" y="218"/>
                  </a:lnTo>
                  <a:lnTo>
                    <a:pt x="0" y="252"/>
                  </a:lnTo>
                  <a:lnTo>
                    <a:pt x="34" y="285"/>
                  </a:lnTo>
                  <a:lnTo>
                    <a:pt x="50" y="319"/>
                  </a:lnTo>
                  <a:lnTo>
                    <a:pt x="134" y="319"/>
                  </a:lnTo>
                  <a:lnTo>
                    <a:pt x="168" y="285"/>
                  </a:lnTo>
                  <a:lnTo>
                    <a:pt x="184" y="252"/>
                  </a:lnTo>
                  <a:lnTo>
                    <a:pt x="201" y="218"/>
                  </a:lnTo>
                  <a:lnTo>
                    <a:pt x="201" y="101"/>
                  </a:lnTo>
                  <a:lnTo>
                    <a:pt x="184" y="51"/>
                  </a:lnTo>
                  <a:lnTo>
                    <a:pt x="168" y="34"/>
                  </a:lnTo>
                  <a:lnTo>
                    <a:pt x="134"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grpSp>
      <p:sp>
        <p:nvSpPr>
          <p:cNvPr id="3534" name="Google Shape;3534;p236"/>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19</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15"/>
        <p:cNvGrpSpPr/>
        <p:nvPr/>
      </p:nvGrpSpPr>
      <p:grpSpPr>
        <a:xfrm>
          <a:off x="0" y="0"/>
          <a:ext cx="0" cy="0"/>
          <a:chOff x="0" y="0"/>
          <a:chExt cx="0" cy="0"/>
        </a:xfrm>
      </p:grpSpPr>
      <p:sp>
        <p:nvSpPr>
          <p:cNvPr id="3116" name="Google Shape;3116;p21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2</a:t>
            </a:fld>
            <a:endParaRPr/>
          </a:p>
        </p:txBody>
      </p:sp>
      <p:sp>
        <p:nvSpPr>
          <p:cNvPr id="3117" name="Google Shape;3117;p219"/>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600"/>
              <a:buNone/>
            </a:pPr>
            <a:r>
              <a:rPr lang="en" sz="3050"/>
              <a:t>Medical flexible spending account </a:t>
            </a:r>
            <a:endParaRPr sz="3050"/>
          </a:p>
        </p:txBody>
      </p:sp>
      <p:sp>
        <p:nvSpPr>
          <p:cNvPr id="3118" name="Google Shape;3118;p219"/>
          <p:cNvSpPr/>
          <p:nvPr/>
        </p:nvSpPr>
        <p:spPr>
          <a:xfrm>
            <a:off x="311700" y="2668255"/>
            <a:ext cx="3108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a:solidFill>
                  <a:schemeClr val="accent3"/>
                </a:solidFill>
                <a:latin typeface="Poppins"/>
                <a:ea typeface="Poppins"/>
                <a:cs typeface="Poppins"/>
                <a:sym typeface="Poppins"/>
              </a:rPr>
              <a:t>Medical FSA</a:t>
            </a:r>
            <a:endParaRPr sz="2400" i="0" strike="noStrike" cap="none">
              <a:solidFill>
                <a:schemeClr val="accent3"/>
              </a:solidFill>
              <a:latin typeface="Poppins"/>
              <a:ea typeface="Poppins"/>
              <a:cs typeface="Poppins"/>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8"/>
        <p:cNvGrpSpPr/>
        <p:nvPr/>
      </p:nvGrpSpPr>
      <p:grpSpPr>
        <a:xfrm>
          <a:off x="0" y="0"/>
          <a:ext cx="0" cy="0"/>
          <a:chOff x="0" y="0"/>
          <a:chExt cx="0" cy="0"/>
        </a:xfrm>
      </p:grpSpPr>
      <p:sp>
        <p:nvSpPr>
          <p:cNvPr id="3539" name="Google Shape;3539;p237"/>
          <p:cNvSpPr txBox="1">
            <a:spLocks noGrp="1"/>
          </p:cNvSpPr>
          <p:nvPr>
            <p:ph type="title"/>
          </p:nvPr>
        </p:nvSpPr>
        <p:spPr>
          <a:xfrm>
            <a:off x="315025" y="319875"/>
            <a:ext cx="85029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Account access</a:t>
            </a:r>
            <a:endParaRPr/>
          </a:p>
        </p:txBody>
      </p:sp>
      <p:sp>
        <p:nvSpPr>
          <p:cNvPr id="3540" name="Google Shape;3540;p237"/>
          <p:cNvSpPr txBox="1">
            <a:spLocks noGrp="1"/>
          </p:cNvSpPr>
          <p:nvPr>
            <p:ph type="subTitle" idx="1"/>
          </p:nvPr>
        </p:nvSpPr>
        <p:spPr>
          <a:xfrm>
            <a:off x="1583035" y="3035175"/>
            <a:ext cx="2732400" cy="5721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Online account</a:t>
            </a:r>
            <a:endParaRPr/>
          </a:p>
        </p:txBody>
      </p:sp>
      <p:sp>
        <p:nvSpPr>
          <p:cNvPr id="3541" name="Google Shape;3541;p237"/>
          <p:cNvSpPr txBox="1">
            <a:spLocks noGrp="1"/>
          </p:cNvSpPr>
          <p:nvPr>
            <p:ph type="subTitle" idx="5"/>
          </p:nvPr>
        </p:nvSpPr>
        <p:spPr>
          <a:xfrm>
            <a:off x="4768489" y="3035175"/>
            <a:ext cx="2722200" cy="5721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Mobile app</a:t>
            </a:r>
            <a:endParaRPr/>
          </a:p>
        </p:txBody>
      </p:sp>
      <p:sp>
        <p:nvSpPr>
          <p:cNvPr id="3542" name="Google Shape;3542;p237"/>
          <p:cNvSpPr>
            <a:spLocks noGrp="1"/>
          </p:cNvSpPr>
          <p:nvPr>
            <p:ph type="pic" idx="2"/>
          </p:nvPr>
        </p:nvSpPr>
        <p:spPr>
          <a:xfrm>
            <a:off x="1396605" y="1142575"/>
            <a:ext cx="3124200" cy="1686300"/>
          </a:xfrm>
          <a:prstGeom prst="round2SameRect">
            <a:avLst>
              <a:gd name="adj1" fmla="val 16667"/>
              <a:gd name="adj2" fmla="val 0"/>
            </a:avLst>
          </a:prstGeom>
        </p:spPr>
      </p:sp>
      <p:sp>
        <p:nvSpPr>
          <p:cNvPr id="3543" name="Google Shape;3543;p237"/>
          <p:cNvSpPr>
            <a:spLocks noGrp="1"/>
          </p:cNvSpPr>
          <p:nvPr>
            <p:ph type="pic" idx="3"/>
          </p:nvPr>
        </p:nvSpPr>
        <p:spPr>
          <a:xfrm>
            <a:off x="4620214" y="1142575"/>
            <a:ext cx="3124200" cy="1686300"/>
          </a:xfrm>
          <a:prstGeom prst="round2SameRect">
            <a:avLst>
              <a:gd name="adj1" fmla="val 16667"/>
              <a:gd name="adj2" fmla="val 0"/>
            </a:avLst>
          </a:prstGeom>
        </p:spPr>
      </p:sp>
      <p:pic>
        <p:nvPicPr>
          <p:cNvPr id="3544" name="Google Shape;3544;p237"/>
          <p:cNvPicPr preferRelativeResize="0"/>
          <p:nvPr/>
        </p:nvPicPr>
        <p:blipFill rotWithShape="1">
          <a:blip r:embed="rId3">
            <a:alphaModFix/>
          </a:blip>
          <a:srcRect l="2715" t="1188" r="7696" b="15735"/>
          <a:stretch/>
        </p:blipFill>
        <p:spPr>
          <a:xfrm>
            <a:off x="1397325" y="1142575"/>
            <a:ext cx="3124200" cy="1665600"/>
          </a:xfrm>
          <a:prstGeom prst="round2SameRect">
            <a:avLst>
              <a:gd name="adj1" fmla="val 2904"/>
              <a:gd name="adj2" fmla="val 0"/>
            </a:avLst>
          </a:prstGeom>
          <a:noFill/>
          <a:ln>
            <a:noFill/>
          </a:ln>
        </p:spPr>
      </p:pic>
      <p:pic>
        <p:nvPicPr>
          <p:cNvPr id="3545" name="Google Shape;3545;p237" title="AdobeStock_1885094398.jpeg"/>
          <p:cNvPicPr preferRelativeResize="0"/>
          <p:nvPr/>
        </p:nvPicPr>
        <p:blipFill rotWithShape="1">
          <a:blip r:embed="rId4">
            <a:alphaModFix/>
          </a:blip>
          <a:srcRect l="13971" t="8099" b="23087"/>
          <a:stretch/>
        </p:blipFill>
        <p:spPr>
          <a:xfrm>
            <a:off x="4620225" y="1142575"/>
            <a:ext cx="3124200" cy="1665600"/>
          </a:xfrm>
          <a:prstGeom prst="round2SameRect">
            <a:avLst>
              <a:gd name="adj1" fmla="val 4249"/>
              <a:gd name="adj2" fmla="val 0"/>
            </a:avLst>
          </a:prstGeom>
          <a:noFill/>
          <a:ln>
            <a:noFill/>
          </a:ln>
        </p:spPr>
      </p:pic>
      <p:grpSp>
        <p:nvGrpSpPr>
          <p:cNvPr id="3546" name="Google Shape;3546;p237"/>
          <p:cNvGrpSpPr/>
          <p:nvPr/>
        </p:nvGrpSpPr>
        <p:grpSpPr>
          <a:xfrm>
            <a:off x="1583037" y="3438043"/>
            <a:ext cx="472027" cy="384166"/>
            <a:chOff x="1198350" y="1044000"/>
            <a:chExt cx="116850" cy="95100"/>
          </a:xfrm>
        </p:grpSpPr>
        <p:sp>
          <p:nvSpPr>
            <p:cNvPr id="3547" name="Google Shape;3547;p237"/>
            <p:cNvSpPr/>
            <p:nvPr/>
          </p:nvSpPr>
          <p:spPr>
            <a:xfrm>
              <a:off x="1248600" y="1095100"/>
              <a:ext cx="16350" cy="18450"/>
            </a:xfrm>
            <a:custGeom>
              <a:avLst/>
              <a:gdLst/>
              <a:ahLst/>
              <a:cxnLst/>
              <a:rect l="l" t="t" r="r" b="b"/>
              <a:pathLst>
                <a:path w="654" h="738" extrusionOk="0">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8" name="Google Shape;3548;p237"/>
            <p:cNvSpPr/>
            <p:nvPr/>
          </p:nvSpPr>
          <p:spPr>
            <a:xfrm>
              <a:off x="1224300" y="1095525"/>
              <a:ext cx="16375" cy="18025"/>
            </a:xfrm>
            <a:custGeom>
              <a:avLst/>
              <a:gdLst/>
              <a:ahLst/>
              <a:cxnLst/>
              <a:rect l="l" t="t" r="r" b="b"/>
              <a:pathLst>
                <a:path w="655" h="721" extrusionOk="0">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9" name="Google Shape;3549;p237"/>
            <p:cNvSpPr/>
            <p:nvPr/>
          </p:nvSpPr>
          <p:spPr>
            <a:xfrm>
              <a:off x="1229750" y="1072900"/>
              <a:ext cx="29350" cy="29350"/>
            </a:xfrm>
            <a:custGeom>
              <a:avLst/>
              <a:gdLst/>
              <a:ahLst/>
              <a:cxnLst/>
              <a:rect l="l" t="t" r="r" b="b"/>
              <a:pathLst>
                <a:path w="1174" h="1174" extrusionOk="0">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0" name="Google Shape;3550;p237"/>
            <p:cNvSpPr/>
            <p:nvPr/>
          </p:nvSpPr>
          <p:spPr>
            <a:xfrm>
              <a:off x="1198350" y="1121900"/>
              <a:ext cx="116850" cy="17200"/>
            </a:xfrm>
            <a:custGeom>
              <a:avLst/>
              <a:gdLst/>
              <a:ahLst/>
              <a:cxnLst/>
              <a:rect l="l" t="t" r="r" b="b"/>
              <a:pathLst>
                <a:path w="4674" h="688" extrusionOk="0">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1" name="Google Shape;3551;p237"/>
            <p:cNvSpPr/>
            <p:nvPr/>
          </p:nvSpPr>
          <p:spPr>
            <a:xfrm>
              <a:off x="1206300" y="1056975"/>
              <a:ext cx="101800" cy="69975"/>
            </a:xfrm>
            <a:custGeom>
              <a:avLst/>
              <a:gdLst/>
              <a:ahLst/>
              <a:cxnLst/>
              <a:rect l="l" t="t" r="r" b="b"/>
              <a:pathLst>
                <a:path w="4072" h="2799" extrusionOk="0">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2" name="Google Shape;3552;p237"/>
            <p:cNvSpPr/>
            <p:nvPr/>
          </p:nvSpPr>
          <p:spPr>
            <a:xfrm>
              <a:off x="1266175" y="1044000"/>
              <a:ext cx="45675" cy="44425"/>
            </a:xfrm>
            <a:custGeom>
              <a:avLst/>
              <a:gdLst/>
              <a:ahLst/>
              <a:cxnLst/>
              <a:rect l="l" t="t" r="r" b="b"/>
              <a:pathLst>
                <a:path w="1827" h="1777" extrusionOk="0">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3" name="Google Shape;3553;p237"/>
            <p:cNvSpPr/>
            <p:nvPr/>
          </p:nvSpPr>
          <p:spPr>
            <a:xfrm>
              <a:off x="1279175" y="1064525"/>
              <a:ext cx="5050" cy="4625"/>
            </a:xfrm>
            <a:custGeom>
              <a:avLst/>
              <a:gdLst/>
              <a:ahLst/>
              <a:cxnLst/>
              <a:rect l="l" t="t" r="r" b="b"/>
              <a:pathLst>
                <a:path w="202" h="185" extrusionOk="0">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4" name="Google Shape;3554;p237"/>
            <p:cNvSpPr/>
            <p:nvPr/>
          </p:nvSpPr>
          <p:spPr>
            <a:xfrm>
              <a:off x="1287550" y="1064525"/>
              <a:ext cx="5050" cy="4625"/>
            </a:xfrm>
            <a:custGeom>
              <a:avLst/>
              <a:gdLst/>
              <a:ahLst/>
              <a:cxnLst/>
              <a:rect l="l" t="t" r="r" b="b"/>
              <a:pathLst>
                <a:path w="202" h="185" extrusionOk="0">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5" name="Google Shape;3555;p237"/>
            <p:cNvSpPr/>
            <p:nvPr/>
          </p:nvSpPr>
          <p:spPr>
            <a:xfrm>
              <a:off x="1295500" y="1064525"/>
              <a:ext cx="5050" cy="4625"/>
            </a:xfrm>
            <a:custGeom>
              <a:avLst/>
              <a:gdLst/>
              <a:ahLst/>
              <a:cxnLst/>
              <a:rect l="l" t="t" r="r" b="b"/>
              <a:pathLst>
                <a:path w="202" h="185" extrusionOk="0">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56" name="Google Shape;3556;p237"/>
          <p:cNvGrpSpPr/>
          <p:nvPr/>
        </p:nvGrpSpPr>
        <p:grpSpPr>
          <a:xfrm>
            <a:off x="4836953" y="3438043"/>
            <a:ext cx="304687" cy="395881"/>
            <a:chOff x="648075" y="1240000"/>
            <a:chExt cx="75425" cy="98000"/>
          </a:xfrm>
        </p:grpSpPr>
        <p:sp>
          <p:nvSpPr>
            <p:cNvPr id="3557" name="Google Shape;3557;p237"/>
            <p:cNvSpPr/>
            <p:nvPr/>
          </p:nvSpPr>
          <p:spPr>
            <a:xfrm>
              <a:off x="657300" y="1240000"/>
              <a:ext cx="55725" cy="98000"/>
            </a:xfrm>
            <a:custGeom>
              <a:avLst/>
              <a:gdLst/>
              <a:ahLst/>
              <a:cxnLst/>
              <a:rect l="l" t="t" r="r" b="b"/>
              <a:pathLst>
                <a:path w="2229" h="3920" extrusionOk="0">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8" name="Google Shape;3558;p237"/>
            <p:cNvSpPr/>
            <p:nvPr/>
          </p:nvSpPr>
          <p:spPr>
            <a:xfrm>
              <a:off x="675725" y="1323750"/>
              <a:ext cx="19700" cy="5050"/>
            </a:xfrm>
            <a:custGeom>
              <a:avLst/>
              <a:gdLst/>
              <a:ahLst/>
              <a:cxnLst/>
              <a:rect l="l" t="t" r="r" b="b"/>
              <a:pathLst>
                <a:path w="788" h="202" extrusionOk="0">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9" name="Google Shape;3559;p237"/>
            <p:cNvSpPr/>
            <p:nvPr/>
          </p:nvSpPr>
          <p:spPr>
            <a:xfrm>
              <a:off x="669025" y="1240000"/>
              <a:ext cx="32700" cy="13425"/>
            </a:xfrm>
            <a:custGeom>
              <a:avLst/>
              <a:gdLst/>
              <a:ahLst/>
              <a:cxnLst/>
              <a:rect l="l" t="t" r="r" b="b"/>
              <a:pathLst>
                <a:path w="1308" h="537" extrusionOk="0">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0" name="Google Shape;3560;p237"/>
            <p:cNvSpPr/>
            <p:nvPr/>
          </p:nvSpPr>
          <p:spPr>
            <a:xfrm>
              <a:off x="669025" y="1275175"/>
              <a:ext cx="5050" cy="23475"/>
            </a:xfrm>
            <a:custGeom>
              <a:avLst/>
              <a:gdLst/>
              <a:ahLst/>
              <a:cxnLst/>
              <a:rect l="l" t="t" r="r" b="b"/>
              <a:pathLst>
                <a:path w="202" h="939" extrusionOk="0">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1" name="Google Shape;3561;p237"/>
            <p:cNvSpPr/>
            <p:nvPr/>
          </p:nvSpPr>
          <p:spPr>
            <a:xfrm>
              <a:off x="678225" y="1275175"/>
              <a:ext cx="5050" cy="23475"/>
            </a:xfrm>
            <a:custGeom>
              <a:avLst/>
              <a:gdLst/>
              <a:ahLst/>
              <a:cxnLst/>
              <a:rect l="l" t="t" r="r" b="b"/>
              <a:pathLst>
                <a:path w="202" h="939" extrusionOk="0">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2" name="Google Shape;3562;p237"/>
            <p:cNvSpPr/>
            <p:nvPr/>
          </p:nvSpPr>
          <p:spPr>
            <a:xfrm>
              <a:off x="697500" y="1275175"/>
              <a:ext cx="5050" cy="23475"/>
            </a:xfrm>
            <a:custGeom>
              <a:avLst/>
              <a:gdLst/>
              <a:ahLst/>
              <a:cxnLst/>
              <a:rect l="l" t="t" r="r" b="b"/>
              <a:pathLst>
                <a:path w="202" h="939" extrusionOk="0">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3" name="Google Shape;3563;p237"/>
            <p:cNvSpPr/>
            <p:nvPr/>
          </p:nvSpPr>
          <p:spPr>
            <a:xfrm>
              <a:off x="687875" y="1275175"/>
              <a:ext cx="5050" cy="23475"/>
            </a:xfrm>
            <a:custGeom>
              <a:avLst/>
              <a:gdLst/>
              <a:ahLst/>
              <a:cxnLst/>
              <a:rect l="l" t="t" r="r" b="b"/>
              <a:pathLst>
                <a:path w="202" h="939" extrusionOk="0">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4" name="Google Shape;3564;p237"/>
            <p:cNvSpPr/>
            <p:nvPr/>
          </p:nvSpPr>
          <p:spPr>
            <a:xfrm>
              <a:off x="648075" y="1261350"/>
              <a:ext cx="23475" cy="18875"/>
            </a:xfrm>
            <a:custGeom>
              <a:avLst/>
              <a:gdLst/>
              <a:ahLst/>
              <a:cxnLst/>
              <a:rect l="l" t="t" r="r" b="b"/>
              <a:pathLst>
                <a:path w="939" h="755" extrusionOk="0">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5" name="Google Shape;3565;p237"/>
            <p:cNvSpPr/>
            <p:nvPr/>
          </p:nvSpPr>
          <p:spPr>
            <a:xfrm>
              <a:off x="700025" y="1261350"/>
              <a:ext cx="23475" cy="18875"/>
            </a:xfrm>
            <a:custGeom>
              <a:avLst/>
              <a:gdLst/>
              <a:ahLst/>
              <a:cxnLst/>
              <a:rect l="l" t="t" r="r" b="b"/>
              <a:pathLst>
                <a:path w="939" h="755" extrusionOk="0">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6" name="Google Shape;3566;p237"/>
            <p:cNvSpPr/>
            <p:nvPr/>
          </p:nvSpPr>
          <p:spPr>
            <a:xfrm>
              <a:off x="700025" y="1298200"/>
              <a:ext cx="23475" cy="16350"/>
            </a:xfrm>
            <a:custGeom>
              <a:avLst/>
              <a:gdLst/>
              <a:ahLst/>
              <a:cxnLst/>
              <a:rect l="l" t="t" r="r" b="b"/>
              <a:pathLst>
                <a:path w="939" h="654" extrusionOk="0">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7" name="Google Shape;3567;p237"/>
            <p:cNvSpPr/>
            <p:nvPr/>
          </p:nvSpPr>
          <p:spPr>
            <a:xfrm>
              <a:off x="648075" y="1298200"/>
              <a:ext cx="23475" cy="16350"/>
            </a:xfrm>
            <a:custGeom>
              <a:avLst/>
              <a:gdLst/>
              <a:ahLst/>
              <a:cxnLst/>
              <a:rect l="l" t="t" r="r" b="b"/>
              <a:pathLst>
                <a:path w="939" h="654" extrusionOk="0">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68" name="Google Shape;3568;p237"/>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20</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2"/>
        <p:cNvGrpSpPr/>
        <p:nvPr/>
      </p:nvGrpSpPr>
      <p:grpSpPr>
        <a:xfrm>
          <a:off x="0" y="0"/>
          <a:ext cx="0" cy="0"/>
          <a:chOff x="0" y="0"/>
          <a:chExt cx="0" cy="0"/>
        </a:xfrm>
      </p:grpSpPr>
      <p:grpSp>
        <p:nvGrpSpPr>
          <p:cNvPr id="3573" name="Google Shape;3573;p238"/>
          <p:cNvGrpSpPr/>
          <p:nvPr/>
        </p:nvGrpSpPr>
        <p:grpSpPr>
          <a:xfrm>
            <a:off x="2488569" y="905101"/>
            <a:ext cx="2057672" cy="4039572"/>
            <a:chOff x="5324425" y="621625"/>
            <a:chExt cx="2137175" cy="4195650"/>
          </a:xfrm>
        </p:grpSpPr>
        <p:sp>
          <p:nvSpPr>
            <p:cNvPr id="3574" name="Google Shape;3574;p238"/>
            <p:cNvSpPr/>
            <p:nvPr/>
          </p:nvSpPr>
          <p:spPr>
            <a:xfrm>
              <a:off x="5442250" y="756450"/>
              <a:ext cx="1900800" cy="3901800"/>
            </a:xfrm>
            <a:prstGeom prst="roundRect">
              <a:avLst>
                <a:gd name="adj" fmla="val 15113"/>
              </a:avLst>
            </a:prstGeom>
            <a:solidFill>
              <a:srgbClr val="E2F0F9">
                <a:alpha val="56080"/>
              </a:srgbClr>
            </a:solidFill>
            <a:ln>
              <a:noFill/>
            </a:ln>
            <a:effectLst>
              <a:outerShdw blurRad="82532" dist="256766" dir="1800000" algn="bl" rotWithShape="0">
                <a:schemeClr val="accent4">
                  <a:alpha val="90000"/>
                </a:schemeClr>
              </a:outerShdw>
            </a:effectLst>
          </p:spPr>
          <p:txBody>
            <a:bodyPr spcFirstLastPara="1" wrap="square" lIns="88025" tIns="88025" rIns="88025" bIns="88025" anchor="ctr" anchorCtr="0">
              <a:noAutofit/>
            </a:bodyPr>
            <a:lstStyle/>
            <a:p>
              <a:pPr marL="0" lvl="0" indent="0" algn="ctr" rtl="0">
                <a:spcBef>
                  <a:spcPts val="0"/>
                </a:spcBef>
                <a:spcAft>
                  <a:spcPts val="0"/>
                </a:spcAft>
                <a:buNone/>
              </a:pPr>
              <a:endParaRPr sz="1348">
                <a:latin typeface="Poppins Medium"/>
                <a:ea typeface="Poppins Medium"/>
                <a:cs typeface="Poppins Medium"/>
                <a:sym typeface="Poppins Medium"/>
              </a:endParaRPr>
            </a:p>
          </p:txBody>
        </p:sp>
        <p:grpSp>
          <p:nvGrpSpPr>
            <p:cNvPr id="3575" name="Google Shape;3575;p238"/>
            <p:cNvGrpSpPr/>
            <p:nvPr/>
          </p:nvGrpSpPr>
          <p:grpSpPr>
            <a:xfrm>
              <a:off x="5324425" y="621625"/>
              <a:ext cx="2137175" cy="4195650"/>
              <a:chOff x="5324425" y="621625"/>
              <a:chExt cx="2137175" cy="4195650"/>
            </a:xfrm>
          </p:grpSpPr>
          <p:pic>
            <p:nvPicPr>
              <p:cNvPr id="3576" name="Google Shape;3576;p238" title="AdobeStock_528312842.jpeg"/>
              <p:cNvPicPr preferRelativeResize="0"/>
              <p:nvPr/>
            </p:nvPicPr>
            <p:blipFill rotWithShape="1">
              <a:blip r:embed="rId3">
                <a:alphaModFix/>
              </a:blip>
              <a:srcRect l="36410" t="2775" r="36543" b="2832"/>
              <a:stretch/>
            </p:blipFill>
            <p:spPr>
              <a:xfrm>
                <a:off x="5324425" y="621625"/>
                <a:ext cx="2137175" cy="4195650"/>
              </a:xfrm>
              <a:prstGeom prst="rect">
                <a:avLst/>
              </a:prstGeom>
              <a:noFill/>
              <a:ln>
                <a:noFill/>
              </a:ln>
            </p:spPr>
          </p:pic>
          <p:grpSp>
            <p:nvGrpSpPr>
              <p:cNvPr id="3577" name="Google Shape;3577;p238"/>
              <p:cNvGrpSpPr/>
              <p:nvPr/>
            </p:nvGrpSpPr>
            <p:grpSpPr>
              <a:xfrm>
                <a:off x="5503750" y="763200"/>
                <a:ext cx="1791000" cy="3833325"/>
                <a:chOff x="5503750" y="763200"/>
                <a:chExt cx="1791000" cy="3833325"/>
              </a:xfrm>
            </p:grpSpPr>
            <p:pic>
              <p:nvPicPr>
                <p:cNvPr id="3578" name="Google Shape;3578;p238" title="IMG_7793.png"/>
                <p:cNvPicPr preferRelativeResize="0"/>
                <p:nvPr/>
              </p:nvPicPr>
              <p:blipFill rotWithShape="1">
                <a:blip r:embed="rId4">
                  <a:alphaModFix/>
                </a:blip>
                <a:srcRect l="-284" t="760" r="-1044" b="85389"/>
                <a:stretch/>
              </p:blipFill>
              <p:spPr>
                <a:xfrm>
                  <a:off x="5503750" y="763200"/>
                  <a:ext cx="1791000" cy="530700"/>
                </a:xfrm>
                <a:prstGeom prst="round2SameRect">
                  <a:avLst>
                    <a:gd name="adj1" fmla="val 50000"/>
                    <a:gd name="adj2" fmla="val 0"/>
                  </a:avLst>
                </a:prstGeom>
                <a:noFill/>
                <a:ln>
                  <a:noFill/>
                </a:ln>
              </p:spPr>
            </p:pic>
            <p:pic>
              <p:nvPicPr>
                <p:cNvPr id="3579" name="Google Shape;3579;p238" title="IMG_7793.png"/>
                <p:cNvPicPr preferRelativeResize="0"/>
                <p:nvPr/>
              </p:nvPicPr>
              <p:blipFill rotWithShape="1">
                <a:blip r:embed="rId4">
                  <a:alphaModFix/>
                </a:blip>
                <a:srcRect l="20" t="85524" b="1794"/>
                <a:stretch/>
              </p:blipFill>
              <p:spPr>
                <a:xfrm>
                  <a:off x="5504400" y="4099125"/>
                  <a:ext cx="1777200" cy="497400"/>
                </a:xfrm>
                <a:prstGeom prst="round2SameRect">
                  <a:avLst>
                    <a:gd name="adj1" fmla="val 0"/>
                    <a:gd name="adj2" fmla="val 50000"/>
                  </a:avLst>
                </a:prstGeom>
                <a:noFill/>
                <a:ln>
                  <a:noFill/>
                </a:ln>
              </p:spPr>
            </p:pic>
            <p:pic>
              <p:nvPicPr>
                <p:cNvPr id="3580" name="Google Shape;3580;p238" title="IMG_7796.png"/>
                <p:cNvPicPr preferRelativeResize="0"/>
                <p:nvPr/>
              </p:nvPicPr>
              <p:blipFill rotWithShape="1">
                <a:blip r:embed="rId5">
                  <a:alphaModFix/>
                </a:blip>
                <a:srcRect t="49754" b="17697"/>
                <a:stretch/>
              </p:blipFill>
              <p:spPr>
                <a:xfrm>
                  <a:off x="5504429" y="3040615"/>
                  <a:ext cx="1777217" cy="1253637"/>
                </a:xfrm>
                <a:prstGeom prst="rect">
                  <a:avLst/>
                </a:prstGeom>
                <a:noFill/>
                <a:ln>
                  <a:noFill/>
                </a:ln>
              </p:spPr>
            </p:pic>
            <p:pic>
              <p:nvPicPr>
                <p:cNvPr id="3581" name="Google Shape;3581;p238"/>
                <p:cNvPicPr preferRelativeResize="0"/>
                <p:nvPr/>
              </p:nvPicPr>
              <p:blipFill rotWithShape="1">
                <a:blip r:embed="rId6">
                  <a:alphaModFix/>
                </a:blip>
                <a:srcRect l="3285" t="62722" r="5732" b="31644"/>
                <a:stretch/>
              </p:blipFill>
              <p:spPr>
                <a:xfrm>
                  <a:off x="5562772" y="3763545"/>
                  <a:ext cx="1616980" cy="220306"/>
                </a:xfrm>
                <a:prstGeom prst="rect">
                  <a:avLst/>
                </a:prstGeom>
                <a:noFill/>
                <a:ln>
                  <a:noFill/>
                </a:ln>
              </p:spPr>
            </p:pic>
            <p:pic>
              <p:nvPicPr>
                <p:cNvPr id="3582" name="Google Shape;3582;p238"/>
                <p:cNvPicPr preferRelativeResize="0"/>
                <p:nvPr/>
              </p:nvPicPr>
              <p:blipFill rotWithShape="1">
                <a:blip r:embed="rId6">
                  <a:alphaModFix/>
                </a:blip>
                <a:srcRect b="55329"/>
                <a:stretch/>
              </p:blipFill>
              <p:spPr>
                <a:xfrm>
                  <a:off x="5504377" y="1293788"/>
                  <a:ext cx="1777215" cy="1746825"/>
                </a:xfrm>
                <a:prstGeom prst="rect">
                  <a:avLst/>
                </a:prstGeom>
                <a:noFill/>
                <a:ln>
                  <a:noFill/>
                </a:ln>
              </p:spPr>
            </p:pic>
            <p:sp>
              <p:nvSpPr>
                <p:cNvPr id="3583" name="Google Shape;3583;p238"/>
                <p:cNvSpPr/>
                <p:nvPr/>
              </p:nvSpPr>
              <p:spPr>
                <a:xfrm>
                  <a:off x="5864670" y="3763545"/>
                  <a:ext cx="1292400" cy="204000"/>
                </a:xfrm>
                <a:prstGeom prst="rect">
                  <a:avLst/>
                </a:prstGeom>
                <a:solidFill>
                  <a:schemeClr val="lt1"/>
                </a:solidFill>
                <a:ln w="9475" cap="flat" cmpd="sng">
                  <a:solidFill>
                    <a:schemeClr val="lt1"/>
                  </a:solidFill>
                  <a:prstDash val="solid"/>
                  <a:round/>
                  <a:headEnd type="none" w="sm" len="sm"/>
                  <a:tailEnd type="none" w="sm" len="sm"/>
                </a:ln>
              </p:spPr>
              <p:txBody>
                <a:bodyPr spcFirstLastPara="1" wrap="square" lIns="90750" tIns="90750" rIns="90750" bIns="90750" anchor="ctr" anchorCtr="0">
                  <a:noAutofit/>
                </a:bodyPr>
                <a:lstStyle/>
                <a:p>
                  <a:pPr marL="0" lvl="0" indent="0" algn="ctr" rtl="0">
                    <a:spcBef>
                      <a:spcPts val="0"/>
                    </a:spcBef>
                    <a:spcAft>
                      <a:spcPts val="0"/>
                    </a:spcAft>
                    <a:buNone/>
                  </a:pPr>
                  <a:endParaRPr sz="1389">
                    <a:latin typeface="Poppins Medium"/>
                    <a:ea typeface="Poppins Medium"/>
                    <a:cs typeface="Poppins Medium"/>
                    <a:sym typeface="Poppins Medium"/>
                  </a:endParaRPr>
                </a:p>
              </p:txBody>
            </p:sp>
            <p:sp>
              <p:nvSpPr>
                <p:cNvPr id="3584" name="Google Shape;3584;p238"/>
                <p:cNvSpPr txBox="1"/>
                <p:nvPr/>
              </p:nvSpPr>
              <p:spPr>
                <a:xfrm>
                  <a:off x="5785504" y="3717287"/>
                  <a:ext cx="1246200" cy="266700"/>
                </a:xfrm>
                <a:prstGeom prst="rect">
                  <a:avLst/>
                </a:prstGeom>
                <a:noFill/>
                <a:ln>
                  <a:noFill/>
                </a:ln>
              </p:spPr>
              <p:txBody>
                <a:bodyPr spcFirstLastPara="1" wrap="square" lIns="90750" tIns="90750" rIns="90750" bIns="90750" anchor="t" anchorCtr="0">
                  <a:noAutofit/>
                </a:bodyPr>
                <a:lstStyle/>
                <a:p>
                  <a:pPr marL="0" lvl="0" indent="0" algn="l" rtl="0">
                    <a:spcBef>
                      <a:spcPts val="0"/>
                    </a:spcBef>
                    <a:spcAft>
                      <a:spcPts val="0"/>
                    </a:spcAft>
                    <a:buNone/>
                  </a:pPr>
                  <a:r>
                    <a:rPr lang="en" sz="695">
                      <a:solidFill>
                        <a:srgbClr val="0880BC"/>
                      </a:solidFill>
                      <a:latin typeface="Inter Medium"/>
                      <a:ea typeface="Inter Medium"/>
                      <a:cs typeface="Inter Medium"/>
                      <a:sym typeface="Inter Medium"/>
                    </a:rPr>
                    <a:t>Scan Item for Eligibility</a:t>
                  </a:r>
                  <a:endParaRPr sz="695">
                    <a:solidFill>
                      <a:srgbClr val="0880BC"/>
                    </a:solidFill>
                    <a:latin typeface="Inter Medium"/>
                    <a:ea typeface="Inter Medium"/>
                    <a:cs typeface="Inter Medium"/>
                    <a:sym typeface="Inter Medium"/>
                  </a:endParaRPr>
                </a:p>
              </p:txBody>
            </p:sp>
            <p:pic>
              <p:nvPicPr>
                <p:cNvPr id="3585" name="Google Shape;3585;p238" title="IMG_7796.png"/>
                <p:cNvPicPr preferRelativeResize="0"/>
                <p:nvPr/>
              </p:nvPicPr>
              <p:blipFill rotWithShape="1">
                <a:blip r:embed="rId5">
                  <a:alphaModFix/>
                </a:blip>
                <a:srcRect t="68676" b="25604"/>
                <a:stretch/>
              </p:blipFill>
              <p:spPr>
                <a:xfrm>
                  <a:off x="5504429" y="4033667"/>
                  <a:ext cx="1777217" cy="220308"/>
                </a:xfrm>
                <a:prstGeom prst="rect">
                  <a:avLst/>
                </a:prstGeom>
                <a:noFill/>
                <a:ln>
                  <a:noFill/>
                </a:ln>
              </p:spPr>
            </p:pic>
            <p:sp>
              <p:nvSpPr>
                <p:cNvPr id="3586" name="Google Shape;3586;p238"/>
                <p:cNvSpPr/>
                <p:nvPr/>
              </p:nvSpPr>
              <p:spPr>
                <a:xfrm>
                  <a:off x="5599366" y="1562261"/>
                  <a:ext cx="1027200" cy="185400"/>
                </a:xfrm>
                <a:prstGeom prst="rect">
                  <a:avLst/>
                </a:prstGeom>
                <a:solidFill>
                  <a:schemeClr val="lt1"/>
                </a:solidFill>
                <a:ln w="9475" cap="flat" cmpd="sng">
                  <a:solidFill>
                    <a:schemeClr val="lt1"/>
                  </a:solidFill>
                  <a:prstDash val="solid"/>
                  <a:round/>
                  <a:headEnd type="none" w="sm" len="sm"/>
                  <a:tailEnd type="none" w="sm" len="sm"/>
                </a:ln>
              </p:spPr>
              <p:txBody>
                <a:bodyPr spcFirstLastPara="1" wrap="square" lIns="90750" tIns="90750" rIns="90750" bIns="90750" anchor="ctr" anchorCtr="0">
                  <a:noAutofit/>
                </a:bodyPr>
                <a:lstStyle/>
                <a:p>
                  <a:pPr marL="0" lvl="0" indent="0" algn="ctr" rtl="0">
                    <a:spcBef>
                      <a:spcPts val="0"/>
                    </a:spcBef>
                    <a:spcAft>
                      <a:spcPts val="0"/>
                    </a:spcAft>
                    <a:buNone/>
                  </a:pPr>
                  <a:endParaRPr sz="1389">
                    <a:latin typeface="Poppins Medium"/>
                    <a:ea typeface="Poppins Medium"/>
                    <a:cs typeface="Poppins Medium"/>
                    <a:sym typeface="Poppins Medium"/>
                  </a:endParaRPr>
                </a:p>
              </p:txBody>
            </p:sp>
            <p:sp>
              <p:nvSpPr>
                <p:cNvPr id="3587" name="Google Shape;3587;p238"/>
                <p:cNvSpPr txBox="1"/>
                <p:nvPr/>
              </p:nvSpPr>
              <p:spPr>
                <a:xfrm>
                  <a:off x="5504429" y="1442558"/>
                  <a:ext cx="1246200" cy="351600"/>
                </a:xfrm>
                <a:prstGeom prst="rect">
                  <a:avLst/>
                </a:prstGeom>
                <a:noFill/>
                <a:ln>
                  <a:noFill/>
                </a:ln>
              </p:spPr>
              <p:txBody>
                <a:bodyPr spcFirstLastPara="1" wrap="square" lIns="90750" tIns="90750" rIns="90750" bIns="90750" anchor="t" anchorCtr="0">
                  <a:noAutofit/>
                </a:bodyPr>
                <a:lstStyle/>
                <a:p>
                  <a:pPr marL="0" lvl="0" indent="0" algn="l" rtl="0">
                    <a:lnSpc>
                      <a:spcPct val="110000"/>
                    </a:lnSpc>
                    <a:spcBef>
                      <a:spcPts val="0"/>
                    </a:spcBef>
                    <a:spcAft>
                      <a:spcPts val="0"/>
                    </a:spcAft>
                    <a:buNone/>
                  </a:pPr>
                  <a:r>
                    <a:rPr lang="en" sz="645">
                      <a:solidFill>
                        <a:srgbClr val="121212"/>
                      </a:solidFill>
                      <a:latin typeface="Inter SemiBold"/>
                      <a:ea typeface="Inter SemiBold"/>
                      <a:cs typeface="Inter SemiBold"/>
                      <a:sym typeface="Inter SemiBold"/>
                    </a:rPr>
                    <a:t>01/01/2026-12/31/2026</a:t>
                  </a:r>
                  <a:endParaRPr sz="645">
                    <a:solidFill>
                      <a:srgbClr val="121212"/>
                    </a:solidFill>
                    <a:latin typeface="Inter SemiBold"/>
                    <a:ea typeface="Inter SemiBold"/>
                    <a:cs typeface="Inter SemiBold"/>
                    <a:sym typeface="Inter SemiBold"/>
                  </a:endParaRPr>
                </a:p>
                <a:p>
                  <a:pPr marL="0" lvl="0" indent="0" algn="l" rtl="0">
                    <a:lnSpc>
                      <a:spcPct val="110000"/>
                    </a:lnSpc>
                    <a:spcBef>
                      <a:spcPts val="0"/>
                    </a:spcBef>
                    <a:spcAft>
                      <a:spcPts val="0"/>
                    </a:spcAft>
                    <a:buNone/>
                  </a:pPr>
                  <a:r>
                    <a:rPr lang="en" sz="248">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01/01/2026</a:t>
                  </a:r>
                  <a:r>
                    <a:rPr lang="en" sz="100">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a:t>
                  </a:r>
                  <a:r>
                    <a:rPr lang="en" sz="100">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12/31/2026</a:t>
                  </a:r>
                  <a:endParaRPr sz="447">
                    <a:solidFill>
                      <a:srgbClr val="737373"/>
                    </a:solidFill>
                    <a:latin typeface="Inter Medium"/>
                    <a:ea typeface="Inter Medium"/>
                    <a:cs typeface="Inter Medium"/>
                    <a:sym typeface="Inter Medium"/>
                  </a:endParaRPr>
                </a:p>
              </p:txBody>
            </p:sp>
            <p:pic>
              <p:nvPicPr>
                <p:cNvPr id="3588" name="Google Shape;3588;p238" title="IMG_7795.png"/>
                <p:cNvPicPr preferRelativeResize="0"/>
                <p:nvPr/>
              </p:nvPicPr>
              <p:blipFill rotWithShape="1">
                <a:blip r:embed="rId7">
                  <a:alphaModFix/>
                </a:blip>
                <a:srcRect t="8047" b="82328"/>
                <a:stretch/>
              </p:blipFill>
              <p:spPr>
                <a:xfrm>
                  <a:off x="5513250" y="915225"/>
                  <a:ext cx="1777200" cy="370200"/>
                </a:xfrm>
                <a:prstGeom prst="round2SameRect">
                  <a:avLst>
                    <a:gd name="adj1" fmla="val 32111"/>
                    <a:gd name="adj2" fmla="val 0"/>
                  </a:avLst>
                </a:prstGeom>
                <a:noFill/>
                <a:ln>
                  <a:noFill/>
                </a:ln>
              </p:spPr>
            </p:pic>
            <p:pic>
              <p:nvPicPr>
                <p:cNvPr id="3589" name="Google Shape;3589;p238" title="IMG_7795.png"/>
                <p:cNvPicPr preferRelativeResize="0"/>
                <p:nvPr/>
              </p:nvPicPr>
              <p:blipFill rotWithShape="1">
                <a:blip r:embed="rId7">
                  <a:alphaModFix/>
                </a:blip>
                <a:srcRect l="90" t="20240" r="120" b="75643"/>
                <a:stretch/>
              </p:blipFill>
              <p:spPr>
                <a:xfrm>
                  <a:off x="5504425" y="1276500"/>
                  <a:ext cx="1777226" cy="158899"/>
                </a:xfrm>
                <a:prstGeom prst="rect">
                  <a:avLst/>
                </a:prstGeom>
                <a:noFill/>
                <a:ln>
                  <a:noFill/>
                </a:ln>
              </p:spPr>
            </p:pic>
          </p:grpSp>
        </p:grpSp>
      </p:grpSp>
      <p:sp>
        <p:nvSpPr>
          <p:cNvPr id="3590" name="Google Shape;3590;p238"/>
          <p:cNvSpPr txBox="1">
            <a:spLocks noGrp="1"/>
          </p:cNvSpPr>
          <p:nvPr>
            <p:ph type="title"/>
          </p:nvPr>
        </p:nvSpPr>
        <p:spPr>
          <a:xfrm>
            <a:off x="314700" y="336525"/>
            <a:ext cx="5018100" cy="478200"/>
          </a:xfrm>
          <a:prstGeom prst="rect">
            <a:avLst/>
          </a:prstGeom>
          <a:noFill/>
          <a:ln>
            <a:noFill/>
          </a:ln>
        </p:spPr>
        <p:txBody>
          <a:bodyPr spcFirstLastPara="1" wrap="square" lIns="0" tIns="0" rIns="0" bIns="0" anchor="t" anchorCtr="0">
            <a:noAutofit/>
          </a:bodyPr>
          <a:lstStyle/>
          <a:p>
            <a:pPr marL="0" lvl="0" indent="0" algn="l" rtl="0">
              <a:lnSpc>
                <a:spcPct val="101000"/>
              </a:lnSpc>
              <a:spcBef>
                <a:spcPts val="0"/>
              </a:spcBef>
              <a:spcAft>
                <a:spcPts val="0"/>
              </a:spcAft>
              <a:buClr>
                <a:schemeClr val="dk1"/>
              </a:buClr>
              <a:buSzPts val="2550"/>
              <a:buFont typeface="Poppins SemiBold"/>
              <a:buNone/>
            </a:pPr>
            <a:r>
              <a:rPr lang="en"/>
              <a:t>With our mobile app you can</a:t>
            </a:r>
            <a:endParaRPr sz="2550"/>
          </a:p>
        </p:txBody>
      </p:sp>
      <p:cxnSp>
        <p:nvCxnSpPr>
          <p:cNvPr id="3591" name="Google Shape;3591;p238"/>
          <p:cNvCxnSpPr/>
          <p:nvPr/>
        </p:nvCxnSpPr>
        <p:spPr>
          <a:xfrm>
            <a:off x="2260210" y="1935569"/>
            <a:ext cx="507900" cy="4371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3592" name="Google Shape;3592;p238"/>
          <p:cNvSpPr/>
          <p:nvPr/>
        </p:nvSpPr>
        <p:spPr>
          <a:xfrm>
            <a:off x="460679" y="1647872"/>
            <a:ext cx="1913100" cy="5637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Get instant notifications</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on the status of your claims.</a:t>
            </a:r>
            <a:endParaRPr sz="770" i="0" u="none" strike="noStrike" cap="none">
              <a:solidFill>
                <a:schemeClr val="dk1"/>
              </a:solidFill>
              <a:latin typeface="Poppins Medium"/>
              <a:ea typeface="Poppins Medium"/>
              <a:cs typeface="Poppins Medium"/>
              <a:sym typeface="Poppins Medium"/>
            </a:endParaRPr>
          </a:p>
        </p:txBody>
      </p:sp>
      <p:cxnSp>
        <p:nvCxnSpPr>
          <p:cNvPr id="3593" name="Google Shape;3593;p238"/>
          <p:cNvCxnSpPr/>
          <p:nvPr/>
        </p:nvCxnSpPr>
        <p:spPr>
          <a:xfrm>
            <a:off x="2068429" y="2794976"/>
            <a:ext cx="699900" cy="593700"/>
          </a:xfrm>
          <a:prstGeom prst="bentConnector3">
            <a:avLst>
              <a:gd name="adj1" fmla="val 50005"/>
            </a:avLst>
          </a:prstGeom>
          <a:noFill/>
          <a:ln w="18350" cap="flat" cmpd="sng">
            <a:solidFill>
              <a:schemeClr val="dk1"/>
            </a:solidFill>
            <a:prstDash val="dot"/>
            <a:round/>
            <a:headEnd type="none" w="sm" len="sm"/>
            <a:tailEnd type="triangle" w="med" len="med"/>
          </a:ln>
        </p:spPr>
      </p:cxnSp>
      <p:sp>
        <p:nvSpPr>
          <p:cNvPr id="3594" name="Google Shape;3594;p238"/>
          <p:cNvSpPr/>
          <p:nvPr/>
        </p:nvSpPr>
        <p:spPr>
          <a:xfrm>
            <a:off x="452015" y="2499690"/>
            <a:ext cx="1921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File a claim and upload documentation</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in seconds using your phone’s camera.</a:t>
            </a:r>
            <a:endParaRPr sz="770" i="0" u="none" strike="noStrike" cap="none">
              <a:solidFill>
                <a:schemeClr val="dk1"/>
              </a:solidFill>
              <a:latin typeface="Poppins Medium"/>
              <a:ea typeface="Poppins Medium"/>
              <a:cs typeface="Poppins Medium"/>
              <a:sym typeface="Poppins Medium"/>
            </a:endParaRPr>
          </a:p>
        </p:txBody>
      </p:sp>
      <p:cxnSp>
        <p:nvCxnSpPr>
          <p:cNvPr id="3595" name="Google Shape;3595;p238"/>
          <p:cNvCxnSpPr/>
          <p:nvPr/>
        </p:nvCxnSpPr>
        <p:spPr>
          <a:xfrm>
            <a:off x="2260210" y="3633701"/>
            <a:ext cx="507900" cy="4371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3596" name="Google Shape;3596;p238"/>
          <p:cNvSpPr/>
          <p:nvPr/>
        </p:nvSpPr>
        <p:spPr>
          <a:xfrm>
            <a:off x="454325" y="3452558"/>
            <a:ext cx="19197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dirty="0">
                <a:solidFill>
                  <a:schemeClr val="dk2"/>
                </a:solidFill>
                <a:latin typeface="Poppins"/>
                <a:ea typeface="Poppins"/>
                <a:cs typeface="Poppins"/>
                <a:sym typeface="Poppins"/>
              </a:rPr>
              <a:t>Scan an item’s barcode</a:t>
            </a:r>
            <a:r>
              <a:rPr lang="en" sz="770" b="1" i="0" u="none" strike="noStrike" cap="none" dirty="0">
                <a:solidFill>
                  <a:schemeClr val="dk1"/>
                </a:solidFill>
                <a:latin typeface="Poppins"/>
                <a:ea typeface="Poppins"/>
                <a:cs typeface="Poppins"/>
                <a:sym typeface="Poppins"/>
              </a:rPr>
              <a:t> </a:t>
            </a:r>
            <a:r>
              <a:rPr lang="en" sz="770" i="0" u="none" strike="noStrike" cap="none" dirty="0">
                <a:solidFill>
                  <a:schemeClr val="dk1"/>
                </a:solidFill>
                <a:latin typeface="Poppins Medium"/>
                <a:ea typeface="Poppins Medium"/>
                <a:cs typeface="Poppins Medium"/>
                <a:sym typeface="Poppins Medium"/>
              </a:rPr>
              <a:t>with your phone’s camera to determine if it is an </a:t>
            </a:r>
            <a:r>
              <a:rPr lang="en" sz="770" b="1" i="0" u="none" strike="noStrike" cap="none" dirty="0">
                <a:solidFill>
                  <a:schemeClr val="dk2"/>
                </a:solidFill>
                <a:latin typeface="Poppins"/>
                <a:ea typeface="Poppins"/>
                <a:cs typeface="Poppins"/>
                <a:sym typeface="Poppins"/>
              </a:rPr>
              <a:t>IRS code 213(</a:t>
            </a:r>
            <a:r>
              <a:rPr lang="en" sz="770" b="1" dirty="0">
                <a:solidFill>
                  <a:schemeClr val="dk2"/>
                </a:solidFill>
                <a:latin typeface="Poppins"/>
                <a:ea typeface="Poppins"/>
                <a:cs typeface="Poppins"/>
                <a:sym typeface="Poppins"/>
              </a:rPr>
              <a:t>d</a:t>
            </a:r>
            <a:r>
              <a:rPr lang="en" sz="770" b="1" i="0" u="none" strike="noStrike" cap="none" dirty="0">
                <a:solidFill>
                  <a:schemeClr val="dk2"/>
                </a:solidFill>
                <a:latin typeface="Poppins"/>
                <a:ea typeface="Poppins"/>
                <a:cs typeface="Poppins"/>
                <a:sym typeface="Poppins"/>
              </a:rPr>
              <a:t>) eligible expense. </a:t>
            </a:r>
            <a:endParaRPr sz="770" b="1" i="0" u="none" strike="noStrike" cap="none" dirty="0">
              <a:solidFill>
                <a:schemeClr val="dk2"/>
              </a:solidFill>
              <a:latin typeface="Poppins"/>
              <a:ea typeface="Poppins"/>
              <a:cs typeface="Poppins"/>
              <a:sym typeface="Poppins"/>
            </a:endParaRPr>
          </a:p>
        </p:txBody>
      </p:sp>
      <p:cxnSp>
        <p:nvCxnSpPr>
          <p:cNvPr id="3597" name="Google Shape;3597;p238"/>
          <p:cNvCxnSpPr/>
          <p:nvPr/>
        </p:nvCxnSpPr>
        <p:spPr>
          <a:xfrm flipH="1">
            <a:off x="4259940" y="1240708"/>
            <a:ext cx="711000" cy="624000"/>
          </a:xfrm>
          <a:prstGeom prst="bentConnector3">
            <a:avLst>
              <a:gd name="adj1" fmla="val 45203"/>
            </a:avLst>
          </a:prstGeom>
          <a:noFill/>
          <a:ln w="18350" cap="flat" cmpd="sng">
            <a:solidFill>
              <a:schemeClr val="dk1"/>
            </a:solidFill>
            <a:prstDash val="dot"/>
            <a:round/>
            <a:headEnd type="none" w="sm" len="sm"/>
            <a:tailEnd type="triangle" w="med" len="med"/>
          </a:ln>
        </p:spPr>
      </p:cxnSp>
      <p:sp>
        <p:nvSpPr>
          <p:cNvPr id="3598" name="Google Shape;3598;p238"/>
          <p:cNvSpPr/>
          <p:nvPr/>
        </p:nvSpPr>
        <p:spPr>
          <a:xfrm>
            <a:off x="4765434" y="993470"/>
            <a:ext cx="1824000" cy="460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Check </a:t>
            </a:r>
            <a:r>
              <a:rPr lang="en" sz="770" i="0" u="none" strike="noStrike" cap="none">
                <a:solidFill>
                  <a:schemeClr val="dk1"/>
                </a:solidFill>
                <a:latin typeface="Poppins Medium"/>
                <a:ea typeface="Poppins Medium"/>
                <a:cs typeface="Poppins Medium"/>
                <a:sym typeface="Poppins Medium"/>
              </a:rPr>
              <a:t>your balance and </a:t>
            </a:r>
            <a:r>
              <a:rPr lang="en" sz="770" b="1" i="0" u="none" strike="noStrike" cap="none">
                <a:solidFill>
                  <a:schemeClr val="dk2"/>
                </a:solidFill>
                <a:latin typeface="Poppins"/>
                <a:ea typeface="Poppins"/>
                <a:cs typeface="Poppins"/>
                <a:sym typeface="Poppins"/>
              </a:rPr>
              <a:t>view </a:t>
            </a:r>
            <a:r>
              <a:rPr lang="en" sz="770" i="0" u="none" strike="noStrike" cap="none">
                <a:solidFill>
                  <a:schemeClr val="dk1"/>
                </a:solidFill>
                <a:latin typeface="Poppins Medium"/>
                <a:ea typeface="Poppins Medium"/>
                <a:cs typeface="Poppins Medium"/>
                <a:sym typeface="Poppins Medium"/>
              </a:rPr>
              <a:t>your activity.</a:t>
            </a:r>
            <a:endParaRPr sz="770" i="0" u="none" strike="noStrike" cap="none">
              <a:solidFill>
                <a:schemeClr val="dk1"/>
              </a:solidFill>
              <a:latin typeface="Poppins Medium"/>
              <a:ea typeface="Poppins Medium"/>
              <a:cs typeface="Poppins Medium"/>
              <a:sym typeface="Poppins Medium"/>
            </a:endParaRPr>
          </a:p>
        </p:txBody>
      </p:sp>
      <p:cxnSp>
        <p:nvCxnSpPr>
          <p:cNvPr id="3599" name="Google Shape;3599;p238"/>
          <p:cNvCxnSpPr/>
          <p:nvPr/>
        </p:nvCxnSpPr>
        <p:spPr>
          <a:xfrm>
            <a:off x="2163353" y="4638567"/>
            <a:ext cx="519300" cy="0"/>
          </a:xfrm>
          <a:prstGeom prst="straightConnector1">
            <a:avLst/>
          </a:prstGeom>
          <a:noFill/>
          <a:ln w="18750" cap="flat" cmpd="sng">
            <a:solidFill>
              <a:schemeClr val="dk1"/>
            </a:solidFill>
            <a:prstDash val="dot"/>
            <a:round/>
            <a:headEnd type="none" w="sm" len="sm"/>
            <a:tailEnd type="triangle" w="med" len="med"/>
          </a:ln>
        </p:spPr>
      </p:cxnSp>
      <p:sp>
        <p:nvSpPr>
          <p:cNvPr id="3600" name="Google Shape;3600;p238"/>
          <p:cNvSpPr/>
          <p:nvPr/>
        </p:nvSpPr>
        <p:spPr>
          <a:xfrm>
            <a:off x="454325" y="4423255"/>
            <a:ext cx="19197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Report a card </a:t>
            </a:r>
            <a:r>
              <a:rPr lang="en" sz="770" i="0" u="none" strike="noStrike" cap="none">
                <a:solidFill>
                  <a:schemeClr val="dk1"/>
                </a:solidFill>
                <a:latin typeface="Poppins Medium"/>
                <a:ea typeface="Poppins Medium"/>
                <a:cs typeface="Poppins Medium"/>
                <a:sym typeface="Poppins Medium"/>
              </a:rPr>
              <a:t>as lost or stolen.</a:t>
            </a:r>
            <a:endParaRPr sz="770" i="0" u="none" strike="noStrike" cap="none">
              <a:solidFill>
                <a:schemeClr val="dk1"/>
              </a:solidFill>
              <a:latin typeface="Poppins Medium"/>
              <a:ea typeface="Poppins Medium"/>
              <a:cs typeface="Poppins Medium"/>
              <a:sym typeface="Poppins Medium"/>
            </a:endParaRPr>
          </a:p>
        </p:txBody>
      </p:sp>
      <p:cxnSp>
        <p:nvCxnSpPr>
          <p:cNvPr id="3601" name="Google Shape;3601;p238"/>
          <p:cNvCxnSpPr/>
          <p:nvPr/>
        </p:nvCxnSpPr>
        <p:spPr>
          <a:xfrm flipH="1">
            <a:off x="4259737" y="3993204"/>
            <a:ext cx="623400" cy="304800"/>
          </a:xfrm>
          <a:prstGeom prst="bentConnector3">
            <a:avLst>
              <a:gd name="adj1" fmla="val 41230"/>
            </a:avLst>
          </a:prstGeom>
          <a:noFill/>
          <a:ln w="18350" cap="flat" cmpd="sng">
            <a:solidFill>
              <a:schemeClr val="dk1"/>
            </a:solidFill>
            <a:prstDash val="dot"/>
            <a:round/>
            <a:headEnd type="none" w="sm" len="sm"/>
            <a:tailEnd type="triangle" w="med" len="med"/>
          </a:ln>
        </p:spPr>
      </p:cxnSp>
      <p:sp>
        <p:nvSpPr>
          <p:cNvPr id="3602" name="Google Shape;3602;p238"/>
          <p:cNvSpPr/>
          <p:nvPr/>
        </p:nvSpPr>
        <p:spPr>
          <a:xfrm>
            <a:off x="4739612" y="3835064"/>
            <a:ext cx="18240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Reset login</a:t>
            </a:r>
            <a:r>
              <a:rPr lang="en" sz="770" i="0" u="none" strike="noStrike" cap="none">
                <a:solidFill>
                  <a:schemeClr val="dk1"/>
                </a:solidFill>
                <a:latin typeface="Poppins Medium"/>
                <a:ea typeface="Poppins Medium"/>
                <a:cs typeface="Poppins Medium"/>
                <a:sym typeface="Poppins Medium"/>
              </a:rPr>
              <a:t> credentials.</a:t>
            </a:r>
            <a:endParaRPr sz="770" i="0" u="none" strike="noStrike" cap="none">
              <a:solidFill>
                <a:schemeClr val="dk1"/>
              </a:solidFill>
              <a:latin typeface="Poppins Medium"/>
              <a:ea typeface="Poppins Medium"/>
              <a:cs typeface="Poppins Medium"/>
              <a:sym typeface="Poppins Medium"/>
            </a:endParaRPr>
          </a:p>
        </p:txBody>
      </p:sp>
      <p:cxnSp>
        <p:nvCxnSpPr>
          <p:cNvPr id="3603" name="Google Shape;3603;p238"/>
          <p:cNvCxnSpPr/>
          <p:nvPr/>
        </p:nvCxnSpPr>
        <p:spPr>
          <a:xfrm flipH="1">
            <a:off x="4260088" y="3238678"/>
            <a:ext cx="691500" cy="3123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3604" name="Google Shape;3604;p238"/>
          <p:cNvSpPr/>
          <p:nvPr/>
        </p:nvSpPr>
        <p:spPr>
          <a:xfrm>
            <a:off x="4739612" y="2879374"/>
            <a:ext cx="1849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dirty="0">
                <a:solidFill>
                  <a:schemeClr val="dk2"/>
                </a:solidFill>
                <a:latin typeface="Poppins"/>
                <a:ea typeface="Poppins"/>
                <a:cs typeface="Poppins"/>
                <a:sym typeface="Poppins"/>
              </a:rPr>
              <a:t>View current</a:t>
            </a:r>
            <a:r>
              <a:rPr lang="en" sz="770" i="0" u="none" strike="noStrike" cap="none" dirty="0">
                <a:solidFill>
                  <a:schemeClr val="dk2"/>
                </a:solidFill>
                <a:latin typeface="Poppins Medium"/>
                <a:ea typeface="Poppins Medium"/>
                <a:cs typeface="Poppins Medium"/>
                <a:sym typeface="Poppins Medium"/>
              </a:rPr>
              <a:t> </a:t>
            </a:r>
            <a:r>
              <a:rPr lang="en" sz="770" i="0" u="none" strike="noStrike" cap="none" dirty="0">
                <a:solidFill>
                  <a:schemeClr val="dk1"/>
                </a:solidFill>
                <a:latin typeface="Poppins Medium"/>
                <a:ea typeface="Poppins Medium"/>
                <a:cs typeface="Poppins Medium"/>
                <a:sym typeface="Poppins Medium"/>
              </a:rPr>
              <a:t>HSA investments balance, recent activity, and rate of return.</a:t>
            </a:r>
            <a:endParaRPr sz="770" i="0" u="none" strike="noStrike" cap="none" dirty="0">
              <a:solidFill>
                <a:schemeClr val="dk1"/>
              </a:solidFill>
              <a:latin typeface="Poppins Medium"/>
              <a:ea typeface="Poppins Medium"/>
              <a:cs typeface="Poppins Medium"/>
              <a:sym typeface="Poppins Medium"/>
            </a:endParaRPr>
          </a:p>
        </p:txBody>
      </p:sp>
      <p:cxnSp>
        <p:nvCxnSpPr>
          <p:cNvPr id="3605" name="Google Shape;3605;p238"/>
          <p:cNvCxnSpPr/>
          <p:nvPr/>
        </p:nvCxnSpPr>
        <p:spPr>
          <a:xfrm rot="10800000">
            <a:off x="4259930" y="2267752"/>
            <a:ext cx="959400" cy="0"/>
          </a:xfrm>
          <a:prstGeom prst="straightConnector1">
            <a:avLst/>
          </a:prstGeom>
          <a:noFill/>
          <a:ln w="18350" cap="flat" cmpd="sng">
            <a:solidFill>
              <a:schemeClr val="dk1"/>
            </a:solidFill>
            <a:prstDash val="dot"/>
            <a:round/>
            <a:headEnd type="none" w="sm" len="sm"/>
            <a:tailEnd type="triangle" w="med" len="med"/>
          </a:ln>
        </p:spPr>
      </p:cxnSp>
      <p:sp>
        <p:nvSpPr>
          <p:cNvPr id="3606" name="Google Shape;3606;p238"/>
          <p:cNvSpPr/>
          <p:nvPr/>
        </p:nvSpPr>
        <p:spPr>
          <a:xfrm>
            <a:off x="4739612" y="1806137"/>
            <a:ext cx="1849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Easily move funds</a:t>
            </a:r>
            <a:r>
              <a:rPr lang="en" sz="770" i="0" u="none" strike="noStrike" cap="none">
                <a:solidFill>
                  <a:schemeClr val="accent2"/>
                </a:solidFill>
                <a:latin typeface="Poppins Medium"/>
                <a:ea typeface="Poppins Medium"/>
                <a:cs typeface="Poppins Medium"/>
                <a:sym typeface="Poppins Medium"/>
              </a:rPr>
              <a:t> </a:t>
            </a:r>
            <a:r>
              <a:rPr lang="en" sz="770" i="0" u="none" strike="noStrike" cap="none">
                <a:solidFill>
                  <a:schemeClr val="dk1"/>
                </a:solidFill>
                <a:latin typeface="Poppins Medium"/>
                <a:ea typeface="Poppins Medium"/>
                <a:cs typeface="Poppins Medium"/>
                <a:sym typeface="Poppins Medium"/>
              </a:rPr>
              <a:t>from your HSA into your bank account to cover eligible expenses.</a:t>
            </a:r>
            <a:endParaRPr sz="1348" i="0" u="none" strike="noStrike" cap="none">
              <a:solidFill>
                <a:schemeClr val="dk1"/>
              </a:solidFill>
              <a:latin typeface="Poppins Medium"/>
              <a:ea typeface="Poppins Medium"/>
              <a:cs typeface="Poppins Medium"/>
              <a:sym typeface="Poppins Medium"/>
            </a:endParaRPr>
          </a:p>
        </p:txBody>
      </p:sp>
      <p:cxnSp>
        <p:nvCxnSpPr>
          <p:cNvPr id="3607" name="Google Shape;3607;p238"/>
          <p:cNvCxnSpPr/>
          <p:nvPr/>
        </p:nvCxnSpPr>
        <p:spPr>
          <a:xfrm flipH="1">
            <a:off x="4259954" y="4435419"/>
            <a:ext cx="749400" cy="173400"/>
          </a:xfrm>
          <a:prstGeom prst="bentConnector3">
            <a:avLst>
              <a:gd name="adj1" fmla="val 47266"/>
            </a:avLst>
          </a:prstGeom>
          <a:noFill/>
          <a:ln w="18350" cap="flat" cmpd="sng">
            <a:solidFill>
              <a:schemeClr val="dk1"/>
            </a:solidFill>
            <a:prstDash val="dot"/>
            <a:round/>
            <a:headEnd type="none" w="sm" len="sm"/>
            <a:tailEnd type="triangle" w="med" len="med"/>
          </a:ln>
        </p:spPr>
      </p:cxnSp>
      <p:sp>
        <p:nvSpPr>
          <p:cNvPr id="3608" name="Google Shape;3608;p238"/>
          <p:cNvSpPr/>
          <p:nvPr/>
        </p:nvSpPr>
        <p:spPr>
          <a:xfrm>
            <a:off x="4739612" y="4280860"/>
            <a:ext cx="18240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Login </a:t>
            </a:r>
            <a:r>
              <a:rPr lang="en" sz="770" i="0" u="none" strike="noStrike" cap="none">
                <a:solidFill>
                  <a:schemeClr val="dk1"/>
                </a:solidFill>
                <a:latin typeface="Poppins Medium"/>
                <a:ea typeface="Poppins Medium"/>
                <a:cs typeface="Poppins Medium"/>
                <a:sym typeface="Poppins Medium"/>
              </a:rPr>
              <a:t>with your Face ID.</a:t>
            </a:r>
            <a:endParaRPr sz="770" i="0" u="none" strike="noStrike" cap="none">
              <a:solidFill>
                <a:schemeClr val="dk1"/>
              </a:solidFill>
              <a:latin typeface="Poppins Medium"/>
              <a:ea typeface="Poppins Medium"/>
              <a:cs typeface="Poppins Medium"/>
              <a:sym typeface="Poppins Medium"/>
            </a:endParaRPr>
          </a:p>
        </p:txBody>
      </p:sp>
      <p:grpSp>
        <p:nvGrpSpPr>
          <p:cNvPr id="3609" name="Google Shape;3609;p238"/>
          <p:cNvGrpSpPr/>
          <p:nvPr/>
        </p:nvGrpSpPr>
        <p:grpSpPr>
          <a:xfrm>
            <a:off x="6857125" y="1375363"/>
            <a:ext cx="1655700" cy="2013300"/>
            <a:chOff x="6840225" y="905088"/>
            <a:chExt cx="1655700" cy="2013300"/>
          </a:xfrm>
        </p:grpSpPr>
        <p:sp>
          <p:nvSpPr>
            <p:cNvPr id="3610" name="Google Shape;3610;p238"/>
            <p:cNvSpPr/>
            <p:nvPr/>
          </p:nvSpPr>
          <p:spPr>
            <a:xfrm>
              <a:off x="6840225" y="905088"/>
              <a:ext cx="1655700" cy="2013300"/>
            </a:xfrm>
            <a:prstGeom prst="roundRect">
              <a:avLst>
                <a:gd name="adj" fmla="val 1515"/>
              </a:avLst>
            </a:prstGeom>
            <a:gradFill>
              <a:gsLst>
                <a:gs pos="0">
                  <a:srgbClr val="FF0000"/>
                </a:gs>
                <a:gs pos="24000">
                  <a:srgbClr val="C8102E"/>
                </a:gs>
                <a:gs pos="70000">
                  <a:srgbClr val="56004E"/>
                </a:gs>
                <a:gs pos="100000">
                  <a:srgbClr val="360058"/>
                </a:gs>
              </a:gsLst>
              <a:lin ang="18900732" scaled="0"/>
            </a:gra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525">
                  <a:latin typeface="Poppins Medium"/>
                  <a:ea typeface="Poppins Medium"/>
                  <a:cs typeface="Poppins Medium"/>
                  <a:sym typeface="Poppins Medium"/>
                </a:rPr>
                <a:t>          </a:t>
              </a:r>
              <a:endParaRPr sz="525">
                <a:latin typeface="Poppins Medium"/>
                <a:ea typeface="Poppins Medium"/>
                <a:cs typeface="Poppins Medium"/>
                <a:sym typeface="Poppins Medium"/>
              </a:endParaRPr>
            </a:p>
          </p:txBody>
        </p:sp>
        <p:grpSp>
          <p:nvGrpSpPr>
            <p:cNvPr id="3611" name="Google Shape;3611;p238"/>
            <p:cNvGrpSpPr/>
            <p:nvPr/>
          </p:nvGrpSpPr>
          <p:grpSpPr>
            <a:xfrm>
              <a:off x="6961003" y="1049168"/>
              <a:ext cx="1392300" cy="1797851"/>
              <a:chOff x="4519381" y="1551545"/>
              <a:chExt cx="1392300" cy="1797851"/>
            </a:xfrm>
          </p:grpSpPr>
          <p:sp>
            <p:nvSpPr>
              <p:cNvPr id="3612" name="Google Shape;3612;p238"/>
              <p:cNvSpPr txBox="1"/>
              <p:nvPr/>
            </p:nvSpPr>
            <p:spPr>
              <a:xfrm>
                <a:off x="4519381" y="2071996"/>
                <a:ext cx="1392300" cy="1277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i="0" u="none" strike="noStrike" cap="none">
                    <a:solidFill>
                      <a:schemeClr val="lt1"/>
                    </a:solidFill>
                    <a:latin typeface="Poppins Medium"/>
                    <a:ea typeface="Poppins Medium"/>
                    <a:cs typeface="Poppins Medium"/>
                    <a:sym typeface="Poppins Medium"/>
                  </a:rPr>
                  <a:t>Our mobile app uses secure encryption and won’t store pictures on your phone, keeping your documentation safe and secure. Login is protected by a four digit passcode of your choosing. You can also log in with your thumbprint on Apple devices.</a:t>
                </a:r>
                <a:endParaRPr sz="700" i="0" u="none" strike="noStrike" cap="none">
                  <a:solidFill>
                    <a:srgbClr val="000000"/>
                  </a:solidFill>
                  <a:latin typeface="Poppins Medium"/>
                  <a:ea typeface="Poppins Medium"/>
                  <a:cs typeface="Poppins Medium"/>
                  <a:sym typeface="Poppins Medium"/>
                </a:endParaRPr>
              </a:p>
            </p:txBody>
          </p:sp>
          <p:sp>
            <p:nvSpPr>
              <p:cNvPr id="3613" name="Google Shape;3613;p238"/>
              <p:cNvSpPr txBox="1"/>
              <p:nvPr/>
            </p:nvSpPr>
            <p:spPr>
              <a:xfrm>
                <a:off x="4519381" y="1551545"/>
                <a:ext cx="13923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Poppins"/>
                    <a:ea typeface="Poppins"/>
                    <a:cs typeface="Poppins"/>
                    <a:sym typeface="Poppins"/>
                  </a:rPr>
                  <a:t>Security on the go</a:t>
                </a:r>
                <a:endParaRPr sz="1400" b="1" i="0" u="none" strike="noStrike" cap="none">
                  <a:solidFill>
                    <a:srgbClr val="000000"/>
                  </a:solidFill>
                  <a:latin typeface="Poppins"/>
                  <a:ea typeface="Poppins"/>
                  <a:cs typeface="Poppins"/>
                  <a:sym typeface="Poppins"/>
                </a:endParaRPr>
              </a:p>
            </p:txBody>
          </p:sp>
          <p:grpSp>
            <p:nvGrpSpPr>
              <p:cNvPr id="3614" name="Google Shape;3614;p238"/>
              <p:cNvGrpSpPr/>
              <p:nvPr/>
            </p:nvGrpSpPr>
            <p:grpSpPr>
              <a:xfrm>
                <a:off x="4629503" y="1797164"/>
                <a:ext cx="149353" cy="230834"/>
                <a:chOff x="3159850" y="1430950"/>
                <a:chExt cx="59075" cy="91300"/>
              </a:xfrm>
            </p:grpSpPr>
            <p:sp>
              <p:nvSpPr>
                <p:cNvPr id="3615" name="Google Shape;3615;p238"/>
                <p:cNvSpPr/>
                <p:nvPr/>
              </p:nvSpPr>
              <p:spPr>
                <a:xfrm>
                  <a:off x="3159850" y="1463200"/>
                  <a:ext cx="59075" cy="59050"/>
                </a:xfrm>
                <a:custGeom>
                  <a:avLst/>
                  <a:gdLst/>
                  <a:ahLst/>
                  <a:cxnLst/>
                  <a:rect l="l" t="t" r="r" b="b"/>
                  <a:pathLst>
                    <a:path w="2363" h="2362" extrusionOk="0">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6" name="Google Shape;3616;p238"/>
                <p:cNvSpPr/>
                <p:nvPr/>
              </p:nvSpPr>
              <p:spPr>
                <a:xfrm>
                  <a:off x="3166975" y="1430950"/>
                  <a:ext cx="44825" cy="37300"/>
                </a:xfrm>
                <a:custGeom>
                  <a:avLst/>
                  <a:gdLst/>
                  <a:ahLst/>
                  <a:cxnLst/>
                  <a:rect l="l" t="t" r="r" b="b"/>
                  <a:pathLst>
                    <a:path w="1793" h="1492" extrusionOk="0">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7" name="Google Shape;3617;p238"/>
                <p:cNvSpPr/>
                <p:nvPr/>
              </p:nvSpPr>
              <p:spPr>
                <a:xfrm>
                  <a:off x="3174500" y="1479950"/>
                  <a:ext cx="29775" cy="26400"/>
                </a:xfrm>
                <a:custGeom>
                  <a:avLst/>
                  <a:gdLst/>
                  <a:ahLst/>
                  <a:cxnLst/>
                  <a:rect l="l" t="t" r="r" b="b"/>
                  <a:pathLst>
                    <a:path w="1191" h="1056" extrusionOk="0">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pic>
        <p:nvPicPr>
          <p:cNvPr id="3618" name="Google Shape;3618;p238"/>
          <p:cNvPicPr preferRelativeResize="0"/>
          <p:nvPr/>
        </p:nvPicPr>
        <p:blipFill rotWithShape="1">
          <a:blip r:embed="rId8">
            <a:alphaModFix/>
          </a:blip>
          <a:srcRect l="16811" t="38763" r="15889" b="39433"/>
          <a:stretch/>
        </p:blipFill>
        <p:spPr>
          <a:xfrm>
            <a:off x="6858400" y="4104600"/>
            <a:ext cx="1952302" cy="355749"/>
          </a:xfrm>
          <a:prstGeom prst="rect">
            <a:avLst/>
          </a:prstGeom>
          <a:noFill/>
          <a:ln>
            <a:noFill/>
          </a:ln>
        </p:spPr>
      </p:pic>
      <p:sp>
        <p:nvSpPr>
          <p:cNvPr id="3619" name="Google Shape;3619;p238"/>
          <p:cNvSpPr txBox="1"/>
          <p:nvPr/>
        </p:nvSpPr>
        <p:spPr>
          <a:xfrm>
            <a:off x="6782750" y="3453831"/>
            <a:ext cx="2103600" cy="585600"/>
          </a:xfrm>
          <a:prstGeom prst="rect">
            <a:avLst/>
          </a:prstGeom>
          <a:noFill/>
          <a:ln>
            <a:noFill/>
          </a:ln>
        </p:spPr>
        <p:txBody>
          <a:bodyPr spcFirstLastPara="1" wrap="square" lIns="91425" tIns="91425" rIns="91425" bIns="91425" anchor="t" anchorCtr="0">
            <a:noAutofit/>
          </a:bodyPr>
          <a:lstStyle/>
          <a:p>
            <a:pPr marL="0" marR="182880" lvl="0" indent="0" algn="l" rtl="0">
              <a:lnSpc>
                <a:spcPct val="115000"/>
              </a:lnSpc>
              <a:spcBef>
                <a:spcPts val="0"/>
              </a:spcBef>
              <a:spcAft>
                <a:spcPts val="0"/>
              </a:spcAft>
              <a:buNone/>
            </a:pPr>
            <a:r>
              <a:rPr lang="en" sz="800">
                <a:solidFill>
                  <a:schemeClr val="dk1"/>
                </a:solidFill>
                <a:latin typeface="Poppins ExtraBold"/>
                <a:ea typeface="Poppins ExtraBold"/>
                <a:cs typeface="Poppins ExtraBold"/>
                <a:sym typeface="Poppins ExtraBold"/>
              </a:rPr>
              <a:t>Download the app for free on Apple and Android smartphones and tablets.</a:t>
            </a:r>
            <a:endParaRPr sz="800">
              <a:solidFill>
                <a:schemeClr val="dk1"/>
              </a:solidFill>
              <a:latin typeface="Poppins ExtraBold"/>
              <a:ea typeface="Poppins ExtraBold"/>
              <a:cs typeface="Poppins ExtraBold"/>
              <a:sym typeface="Poppins ExtraBold"/>
            </a:endParaRPr>
          </a:p>
        </p:txBody>
      </p:sp>
      <p:sp>
        <p:nvSpPr>
          <p:cNvPr id="3620" name="Google Shape;3620;p238"/>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21</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24"/>
        <p:cNvGrpSpPr/>
        <p:nvPr/>
      </p:nvGrpSpPr>
      <p:grpSpPr>
        <a:xfrm>
          <a:off x="0" y="0"/>
          <a:ext cx="0" cy="0"/>
          <a:chOff x="0" y="0"/>
          <a:chExt cx="0" cy="0"/>
        </a:xfrm>
      </p:grpSpPr>
      <p:sp>
        <p:nvSpPr>
          <p:cNvPr id="3625" name="Google Shape;3625;p239"/>
          <p:cNvSpPr/>
          <p:nvPr/>
        </p:nvSpPr>
        <p:spPr>
          <a:xfrm rot="10800000">
            <a:off x="3785213" y="37656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626" name="Google Shape;3626;p239"/>
          <p:cNvSpPr/>
          <p:nvPr/>
        </p:nvSpPr>
        <p:spPr>
          <a:xfrm rot="10800000">
            <a:off x="3785213" y="27905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627" name="Google Shape;3627;p239"/>
          <p:cNvSpPr txBox="1">
            <a:spLocks noGrp="1"/>
          </p:cNvSpPr>
          <p:nvPr>
            <p:ph type="title"/>
          </p:nvPr>
        </p:nvSpPr>
        <p:spPr>
          <a:xfrm>
            <a:off x="319009" y="319875"/>
            <a:ext cx="84987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Contact Participant Services</a:t>
            </a:r>
            <a:endParaRPr/>
          </a:p>
        </p:txBody>
      </p:sp>
      <p:grpSp>
        <p:nvGrpSpPr>
          <p:cNvPr id="3628" name="Google Shape;3628;p239"/>
          <p:cNvGrpSpPr/>
          <p:nvPr/>
        </p:nvGrpSpPr>
        <p:grpSpPr>
          <a:xfrm>
            <a:off x="3785213" y="1815400"/>
            <a:ext cx="4673700" cy="822900"/>
            <a:chOff x="4954225" y="1428300"/>
            <a:chExt cx="4673700" cy="822900"/>
          </a:xfrm>
        </p:grpSpPr>
        <p:sp>
          <p:nvSpPr>
            <p:cNvPr id="3629" name="Google Shape;3629;p239"/>
            <p:cNvSpPr/>
            <p:nvPr/>
          </p:nvSpPr>
          <p:spPr>
            <a:xfrm rot="10800000">
              <a:off x="4954225" y="14283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630" name="Google Shape;3630;p239"/>
            <p:cNvSpPr txBox="1"/>
            <p:nvPr/>
          </p:nvSpPr>
          <p:spPr>
            <a:xfrm>
              <a:off x="5195198" y="15657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dirty="0">
                  <a:solidFill>
                    <a:schemeClr val="dk1"/>
                  </a:solidFill>
                  <a:latin typeface="Poppins ExtraBold"/>
                  <a:ea typeface="Poppins ExtraBold"/>
                  <a:cs typeface="Poppins ExtraBold"/>
                  <a:sym typeface="Poppins ExtraBold"/>
                </a:rPr>
                <a:t>Website</a:t>
              </a:r>
              <a:endParaRPr sz="1500" dirty="0">
                <a:solidFill>
                  <a:schemeClr val="dk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dirty="0">
                  <a:solidFill>
                    <a:schemeClr val="dk1"/>
                  </a:solidFill>
                  <a:latin typeface="Poppins Medium"/>
                  <a:ea typeface="Poppins Medium"/>
                  <a:cs typeface="Poppins Medium"/>
                  <a:sym typeface="Poppins Medium"/>
                </a:rPr>
                <a:t>www.wexinc.com</a:t>
              </a:r>
              <a:endParaRPr dirty="0">
                <a:solidFill>
                  <a:schemeClr val="dk1"/>
                </a:solidFill>
                <a:latin typeface="Poppins Medium"/>
                <a:ea typeface="Poppins Medium"/>
                <a:cs typeface="Poppins Medium"/>
                <a:sym typeface="Poppins Medium"/>
              </a:endParaRPr>
            </a:p>
          </p:txBody>
        </p:sp>
      </p:grpSp>
      <p:sp>
        <p:nvSpPr>
          <p:cNvPr id="3631" name="Google Shape;3631;p239"/>
          <p:cNvSpPr txBox="1"/>
          <p:nvPr/>
        </p:nvSpPr>
        <p:spPr>
          <a:xfrm>
            <a:off x="4026186" y="39030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dirty="0">
                <a:solidFill>
                  <a:schemeClr val="dk1"/>
                </a:solidFill>
                <a:latin typeface="Poppins"/>
                <a:ea typeface="Poppins"/>
                <a:cs typeface="Poppins"/>
                <a:sym typeface="Poppins"/>
              </a:rPr>
              <a:t>New to WEX</a:t>
            </a:r>
            <a:endParaRPr sz="1500" b="1" dirty="0">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dirty="0">
                <a:solidFill>
                  <a:schemeClr val="dk1"/>
                </a:solidFill>
                <a:latin typeface="Poppins Medium"/>
                <a:ea typeface="Poppins Medium"/>
                <a:cs typeface="Poppins Medium"/>
                <a:sym typeface="Poppins Medium"/>
              </a:rPr>
              <a:t>844-561-1337</a:t>
            </a:r>
            <a:endParaRPr dirty="0">
              <a:solidFill>
                <a:schemeClr val="dk1"/>
              </a:solidFill>
              <a:latin typeface="Poppins Medium"/>
              <a:ea typeface="Poppins Medium"/>
              <a:cs typeface="Poppins Medium"/>
              <a:sym typeface="Poppins Medium"/>
            </a:endParaRPr>
          </a:p>
        </p:txBody>
      </p:sp>
      <p:sp>
        <p:nvSpPr>
          <p:cNvPr id="3632" name="Google Shape;3632;p239"/>
          <p:cNvSpPr txBox="1"/>
          <p:nvPr/>
        </p:nvSpPr>
        <p:spPr>
          <a:xfrm>
            <a:off x="4026186" y="2959100"/>
            <a:ext cx="2832000" cy="4857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dirty="0">
                <a:solidFill>
                  <a:schemeClr val="dk1"/>
                </a:solidFill>
                <a:latin typeface="Poppins"/>
                <a:ea typeface="Poppins"/>
                <a:cs typeface="Poppins"/>
                <a:sym typeface="Poppins"/>
              </a:rPr>
              <a:t>Current WEX participants</a:t>
            </a:r>
            <a:endParaRPr sz="1500" b="1" dirty="0">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dirty="0">
                <a:solidFill>
                  <a:schemeClr val="dk1"/>
                </a:solidFill>
                <a:latin typeface="Poppins Medium"/>
                <a:ea typeface="Poppins Medium"/>
                <a:cs typeface="Poppins Medium"/>
                <a:sym typeface="Poppins Medium"/>
              </a:rPr>
              <a:t>866-451-3399</a:t>
            </a:r>
            <a:endParaRPr dirty="0">
              <a:solidFill>
                <a:schemeClr val="dk1"/>
              </a:solidFill>
              <a:latin typeface="Poppins Medium"/>
              <a:ea typeface="Poppins Medium"/>
              <a:cs typeface="Poppins Medium"/>
              <a:sym typeface="Poppins Medium"/>
            </a:endParaRPr>
          </a:p>
        </p:txBody>
      </p:sp>
      <p:pic>
        <p:nvPicPr>
          <p:cNvPr id="3634" name="Google Shape;3634;p239" title="AdobeStock_1347971365e.jpg"/>
          <p:cNvPicPr preferRelativeResize="0">
            <a:picLocks noGrp="1"/>
          </p:cNvPicPr>
          <p:nvPr>
            <p:ph type="pic" idx="2"/>
          </p:nvPr>
        </p:nvPicPr>
        <p:blipFill rotWithShape="1">
          <a:blip r:embed="rId3">
            <a:alphaModFix/>
          </a:blip>
          <a:srcRect l="23465" t="17452" r="38131" b="8534"/>
          <a:stretch/>
        </p:blipFill>
        <p:spPr>
          <a:xfrm>
            <a:off x="529300" y="1159700"/>
            <a:ext cx="2832000" cy="3453600"/>
          </a:xfrm>
          <a:prstGeom prst="roundRect">
            <a:avLst>
              <a:gd name="adj" fmla="val 2189"/>
            </a:avLst>
          </a:prstGeom>
          <a:noFill/>
          <a:ln>
            <a:noFill/>
          </a:ln>
        </p:spPr>
      </p:pic>
      <p:pic>
        <p:nvPicPr>
          <p:cNvPr id="3635" name="Google Shape;3635;p239" title="AdobeStock_1347971365e.jpg"/>
          <p:cNvPicPr preferRelativeResize="0">
            <a:picLocks noGrp="1"/>
          </p:cNvPicPr>
          <p:nvPr>
            <p:ph type="pic" idx="3"/>
          </p:nvPr>
        </p:nvPicPr>
        <p:blipFill rotWithShape="1">
          <a:blip r:embed="rId4">
            <a:alphaModFix/>
          </a:blip>
          <a:srcRect l="27071" t="10652" r="38133" b="8527"/>
          <a:stretch/>
        </p:blipFill>
        <p:spPr>
          <a:xfrm>
            <a:off x="788799" y="842200"/>
            <a:ext cx="2565900" cy="3771000"/>
          </a:xfrm>
          <a:prstGeom prst="roundRect">
            <a:avLst>
              <a:gd name="adj" fmla="val 2189"/>
            </a:avLst>
          </a:prstGeom>
          <a:noFill/>
          <a:ln>
            <a:noFill/>
          </a:ln>
        </p:spPr>
      </p:pic>
      <p:sp>
        <p:nvSpPr>
          <p:cNvPr id="3636" name="Google Shape;3636;p239"/>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22</a:t>
            </a:fld>
            <a:endParaRPr sz="525">
              <a:solidFill>
                <a:srgbClr val="25146F"/>
              </a:solidFill>
              <a:latin typeface="Poppins Medium"/>
              <a:ea typeface="Poppins Medium"/>
              <a:cs typeface="Poppins Medium"/>
              <a:sym typeface="Poppins Medium"/>
            </a:endParaRPr>
          </a:p>
        </p:txBody>
      </p:sp>
      <p:sp>
        <p:nvSpPr>
          <p:cNvPr id="14" name="Google Shape;3203;p224">
            <a:extLst>
              <a:ext uri="{FF2B5EF4-FFF2-40B4-BE49-F238E27FC236}">
                <a16:creationId xmlns:a16="http://schemas.microsoft.com/office/drawing/2014/main" id="{51CAF363-94B4-4458-ACD0-A91E9A5D8CF7}"/>
              </a:ext>
            </a:extLst>
          </p:cNvPr>
          <p:cNvSpPr txBox="1"/>
          <p:nvPr/>
        </p:nvSpPr>
        <p:spPr>
          <a:xfrm>
            <a:off x="3785213" y="1112100"/>
            <a:ext cx="4827300" cy="551100"/>
          </a:xfrm>
          <a:prstGeom prst="rect">
            <a:avLst/>
          </a:prstGeom>
          <a:noFill/>
          <a:ln>
            <a:noFill/>
          </a:ln>
        </p:spPr>
        <p:txBody>
          <a:bodyPr spcFirstLastPara="1" wrap="square" lIns="0" tIns="0" rIns="0" bIns="0" anchor="t" anchorCtr="0">
            <a:noAutofit/>
          </a:bodyPr>
          <a:lstStyle/>
          <a:p>
            <a:pPr marL="0" lvl="0" indent="0" algn="l" rtl="0">
              <a:lnSpc>
                <a:spcPct val="124000"/>
              </a:lnSpc>
              <a:spcAft>
                <a:spcPts val="0"/>
              </a:spcAft>
              <a:buNone/>
            </a:pPr>
            <a:r>
              <a:rPr lang="en" sz="1300" dirty="0">
                <a:solidFill>
                  <a:schemeClr val="dk1"/>
                </a:solidFill>
                <a:latin typeface="Poppins SemiBold"/>
                <a:ea typeface="Poppins SemiBold"/>
                <a:cs typeface="Poppins SemiBold"/>
                <a:sym typeface="Poppins SemiBold"/>
              </a:rPr>
              <a:t>Our Participant Services team is available Monday through Friday, from 6 a.m. to 9 p.m. CT, except holidays.</a:t>
            </a:r>
            <a:endParaRPr sz="1300" dirty="0">
              <a:solidFill>
                <a:schemeClr val="dk1"/>
              </a:solidFill>
              <a:latin typeface="Poppins SemiBold"/>
              <a:ea typeface="Poppins SemiBold"/>
              <a:cs typeface="Poppins SemiBold"/>
              <a:sym typeface="Poppins Semi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40"/>
        <p:cNvGrpSpPr/>
        <p:nvPr/>
      </p:nvGrpSpPr>
      <p:grpSpPr>
        <a:xfrm>
          <a:off x="0" y="0"/>
          <a:ext cx="0" cy="0"/>
          <a:chOff x="0" y="0"/>
          <a:chExt cx="0" cy="0"/>
        </a:xfrm>
      </p:grpSpPr>
      <p:sp>
        <p:nvSpPr>
          <p:cNvPr id="3641" name="Google Shape;3641;p2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23</a:t>
            </a:fld>
            <a:endParaRPr/>
          </a:p>
        </p:txBody>
      </p:sp>
      <p:sp>
        <p:nvSpPr>
          <p:cNvPr id="3642" name="Google Shape;3642;p240"/>
          <p:cNvSpPr txBox="1">
            <a:spLocks noGrp="1"/>
          </p:cNvSpPr>
          <p:nvPr>
            <p:ph type="body" idx="1"/>
          </p:nvPr>
        </p:nvSpPr>
        <p:spPr>
          <a:xfrm>
            <a:off x="639925" y="1982600"/>
            <a:ext cx="5270400" cy="2007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552"/>
              <a:buNone/>
            </a:pPr>
            <a:r>
              <a:rPr lang="en" sz="3925" b="1">
                <a:latin typeface="Poppins"/>
                <a:ea typeface="Poppins"/>
                <a:cs typeface="Poppins"/>
                <a:sym typeface="Poppins"/>
              </a:rPr>
              <a:t>Thank you!</a:t>
            </a:r>
            <a:endParaRPr sz="3925"/>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22"/>
        <p:cNvGrpSpPr/>
        <p:nvPr/>
      </p:nvGrpSpPr>
      <p:grpSpPr>
        <a:xfrm>
          <a:off x="0" y="0"/>
          <a:ext cx="0" cy="0"/>
          <a:chOff x="0" y="0"/>
          <a:chExt cx="0" cy="0"/>
        </a:xfrm>
      </p:grpSpPr>
      <p:sp>
        <p:nvSpPr>
          <p:cNvPr id="3123" name="Google Shape;3123;p220"/>
          <p:cNvSpPr txBox="1"/>
          <p:nvPr/>
        </p:nvSpPr>
        <p:spPr>
          <a:xfrm>
            <a:off x="1271560" y="3295333"/>
            <a:ext cx="17205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i="0" u="none" strike="noStrike" cap="none">
                <a:solidFill>
                  <a:schemeClr val="dk1"/>
                </a:solidFill>
                <a:latin typeface="Poppins Medium"/>
                <a:ea typeface="Poppins Medium"/>
                <a:cs typeface="Poppins Medium"/>
                <a:sym typeface="Poppins Medium"/>
              </a:rPr>
              <a:t>Funds on day 1</a:t>
            </a:r>
            <a:endParaRPr sz="1650" i="0" u="none" strike="noStrike" cap="none">
              <a:solidFill>
                <a:schemeClr val="dk1"/>
              </a:solidFill>
              <a:latin typeface="Poppins Medium"/>
              <a:ea typeface="Poppins Medium"/>
              <a:cs typeface="Poppins Medium"/>
              <a:sym typeface="Poppins Medium"/>
            </a:endParaRPr>
          </a:p>
        </p:txBody>
      </p:sp>
      <p:sp>
        <p:nvSpPr>
          <p:cNvPr id="3124" name="Google Shape;3124;p220"/>
          <p:cNvSpPr txBox="1"/>
          <p:nvPr/>
        </p:nvSpPr>
        <p:spPr>
          <a:xfrm>
            <a:off x="4061084" y="3295333"/>
            <a:ext cx="11637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i="0" u="none" strike="noStrike" cap="none">
                <a:solidFill>
                  <a:schemeClr val="dk1"/>
                </a:solidFill>
                <a:latin typeface="Poppins Medium"/>
                <a:ea typeface="Poppins Medium"/>
                <a:cs typeface="Poppins Medium"/>
                <a:sym typeface="Poppins Medium"/>
              </a:rPr>
              <a:t>Discount</a:t>
            </a:r>
            <a:endParaRPr sz="1650" i="0" u="none" strike="noStrike" cap="none">
              <a:solidFill>
                <a:schemeClr val="dk1"/>
              </a:solidFill>
              <a:latin typeface="Poppins Medium"/>
              <a:ea typeface="Poppins Medium"/>
              <a:cs typeface="Poppins Medium"/>
              <a:sym typeface="Poppins Medium"/>
            </a:endParaRPr>
          </a:p>
        </p:txBody>
      </p:sp>
      <p:sp>
        <p:nvSpPr>
          <p:cNvPr id="3125" name="Google Shape;3125;p220"/>
          <p:cNvSpPr txBox="1"/>
          <p:nvPr/>
        </p:nvSpPr>
        <p:spPr>
          <a:xfrm>
            <a:off x="6435733" y="3295333"/>
            <a:ext cx="14367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i="0" u="none" strike="noStrike" cap="none">
                <a:solidFill>
                  <a:schemeClr val="dk1"/>
                </a:solidFill>
                <a:latin typeface="Poppins Medium"/>
                <a:ea typeface="Poppins Medium"/>
                <a:cs typeface="Poppins Medium"/>
                <a:sym typeface="Poppins Medium"/>
              </a:rPr>
              <a:t>Plan ahead</a:t>
            </a:r>
            <a:endParaRPr sz="1650" i="0" u="none" strike="noStrike" cap="none">
              <a:solidFill>
                <a:schemeClr val="dk1"/>
              </a:solidFill>
              <a:latin typeface="Poppins Medium"/>
              <a:ea typeface="Poppins Medium"/>
              <a:cs typeface="Poppins Medium"/>
              <a:sym typeface="Poppins Medium"/>
            </a:endParaRPr>
          </a:p>
        </p:txBody>
      </p:sp>
      <p:sp>
        <p:nvSpPr>
          <p:cNvPr id="3126" name="Google Shape;3126;p220"/>
          <p:cNvSpPr txBox="1">
            <a:spLocks noGrp="1"/>
          </p:cNvSpPr>
          <p:nvPr>
            <p:ph type="title" idx="4294967295"/>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Medical flexible spending account</a:t>
            </a:r>
            <a:endParaRPr/>
          </a:p>
        </p:txBody>
      </p:sp>
      <p:sp>
        <p:nvSpPr>
          <p:cNvPr id="3127" name="Google Shape;3127;p220"/>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3</a:t>
            </a:fld>
            <a:endParaRPr sz="525">
              <a:solidFill>
                <a:srgbClr val="25146F"/>
              </a:solidFill>
              <a:latin typeface="Poppins Medium"/>
              <a:ea typeface="Poppins Medium"/>
              <a:cs typeface="Poppins Medium"/>
              <a:sym typeface="Poppins Medium"/>
            </a:endParaRPr>
          </a:p>
        </p:txBody>
      </p:sp>
      <p:grpSp>
        <p:nvGrpSpPr>
          <p:cNvPr id="3128" name="Google Shape;3128;p220"/>
          <p:cNvGrpSpPr/>
          <p:nvPr/>
        </p:nvGrpSpPr>
        <p:grpSpPr>
          <a:xfrm>
            <a:off x="6435733" y="1594063"/>
            <a:ext cx="1436700" cy="1436700"/>
            <a:chOff x="6330770" y="1559551"/>
            <a:chExt cx="1436700" cy="1436700"/>
          </a:xfrm>
        </p:grpSpPr>
        <p:sp>
          <p:nvSpPr>
            <p:cNvPr id="3129" name="Google Shape;3129;p220"/>
            <p:cNvSpPr/>
            <p:nvPr/>
          </p:nvSpPr>
          <p:spPr>
            <a:xfrm>
              <a:off x="6330770" y="1559550"/>
              <a:ext cx="1436700" cy="1436700"/>
            </a:xfrm>
            <a:prstGeom prst="roundRect">
              <a:avLst>
                <a:gd name="adj" fmla="val 8546"/>
              </a:avLst>
            </a:prstGeom>
            <a:gradFill>
              <a:gsLst>
                <a:gs pos="0">
                  <a:srgbClr val="210057"/>
                </a:gs>
                <a:gs pos="13000">
                  <a:srgbClr val="1E0056"/>
                </a:gs>
                <a:gs pos="100000">
                  <a:srgbClr val="1542C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130" name="Google Shape;3130;p220"/>
            <p:cNvGrpSpPr/>
            <p:nvPr/>
          </p:nvGrpSpPr>
          <p:grpSpPr>
            <a:xfrm>
              <a:off x="6615640" y="1844420"/>
              <a:ext cx="866961" cy="866961"/>
              <a:chOff x="1397675" y="3924275"/>
              <a:chExt cx="98450" cy="98450"/>
            </a:xfrm>
          </p:grpSpPr>
          <p:sp>
            <p:nvSpPr>
              <p:cNvPr id="3131" name="Google Shape;3131;p220"/>
              <p:cNvSpPr/>
              <p:nvPr/>
            </p:nvSpPr>
            <p:spPr>
              <a:xfrm>
                <a:off x="1397675" y="3938100"/>
                <a:ext cx="84200" cy="84625"/>
              </a:xfrm>
              <a:custGeom>
                <a:avLst/>
                <a:gdLst/>
                <a:ahLst/>
                <a:cxnLst/>
                <a:rect l="l" t="t" r="r" b="b"/>
                <a:pathLst>
                  <a:path w="3368" h="3385" extrusionOk="0">
                    <a:moveTo>
                      <a:pt x="1508" y="1"/>
                    </a:moveTo>
                    <a:lnTo>
                      <a:pt x="1341" y="34"/>
                    </a:lnTo>
                    <a:lnTo>
                      <a:pt x="1190" y="68"/>
                    </a:lnTo>
                    <a:lnTo>
                      <a:pt x="1022" y="135"/>
                    </a:lnTo>
                    <a:lnTo>
                      <a:pt x="872" y="202"/>
                    </a:lnTo>
                    <a:lnTo>
                      <a:pt x="738" y="285"/>
                    </a:lnTo>
                    <a:lnTo>
                      <a:pt x="604" y="386"/>
                    </a:lnTo>
                    <a:lnTo>
                      <a:pt x="486" y="503"/>
                    </a:lnTo>
                    <a:lnTo>
                      <a:pt x="386" y="620"/>
                    </a:lnTo>
                    <a:lnTo>
                      <a:pt x="285" y="738"/>
                    </a:lnTo>
                    <a:lnTo>
                      <a:pt x="202" y="888"/>
                    </a:lnTo>
                    <a:lnTo>
                      <a:pt x="135" y="1039"/>
                    </a:lnTo>
                    <a:lnTo>
                      <a:pt x="68" y="1190"/>
                    </a:lnTo>
                    <a:lnTo>
                      <a:pt x="34" y="1357"/>
                    </a:lnTo>
                    <a:lnTo>
                      <a:pt x="1" y="1525"/>
                    </a:lnTo>
                    <a:lnTo>
                      <a:pt x="1" y="1692"/>
                    </a:lnTo>
                    <a:lnTo>
                      <a:pt x="1" y="1860"/>
                    </a:lnTo>
                    <a:lnTo>
                      <a:pt x="34" y="2027"/>
                    </a:lnTo>
                    <a:lnTo>
                      <a:pt x="68" y="2195"/>
                    </a:lnTo>
                    <a:lnTo>
                      <a:pt x="135" y="2346"/>
                    </a:lnTo>
                    <a:lnTo>
                      <a:pt x="202" y="2496"/>
                    </a:lnTo>
                    <a:lnTo>
                      <a:pt x="285" y="2630"/>
                    </a:lnTo>
                    <a:lnTo>
                      <a:pt x="386" y="2764"/>
                    </a:lnTo>
                    <a:lnTo>
                      <a:pt x="486" y="2882"/>
                    </a:lnTo>
                    <a:lnTo>
                      <a:pt x="604" y="2999"/>
                    </a:lnTo>
                    <a:lnTo>
                      <a:pt x="738" y="3100"/>
                    </a:lnTo>
                    <a:lnTo>
                      <a:pt x="872" y="3183"/>
                    </a:lnTo>
                    <a:lnTo>
                      <a:pt x="1022" y="3250"/>
                    </a:lnTo>
                    <a:lnTo>
                      <a:pt x="1190" y="3301"/>
                    </a:lnTo>
                    <a:lnTo>
                      <a:pt x="1341" y="3351"/>
                    </a:lnTo>
                    <a:lnTo>
                      <a:pt x="1508" y="3368"/>
                    </a:lnTo>
                    <a:lnTo>
                      <a:pt x="1692" y="3384"/>
                    </a:lnTo>
                    <a:lnTo>
                      <a:pt x="1860" y="3368"/>
                    </a:lnTo>
                    <a:lnTo>
                      <a:pt x="2027" y="3351"/>
                    </a:lnTo>
                    <a:lnTo>
                      <a:pt x="2178" y="3301"/>
                    </a:lnTo>
                    <a:lnTo>
                      <a:pt x="2346" y="3250"/>
                    </a:lnTo>
                    <a:lnTo>
                      <a:pt x="2497" y="3183"/>
                    </a:lnTo>
                    <a:lnTo>
                      <a:pt x="2631" y="3100"/>
                    </a:lnTo>
                    <a:lnTo>
                      <a:pt x="2765" y="2999"/>
                    </a:lnTo>
                    <a:lnTo>
                      <a:pt x="2882" y="2882"/>
                    </a:lnTo>
                    <a:lnTo>
                      <a:pt x="2982" y="2764"/>
                    </a:lnTo>
                    <a:lnTo>
                      <a:pt x="3083" y="2630"/>
                    </a:lnTo>
                    <a:lnTo>
                      <a:pt x="3167" y="2496"/>
                    </a:lnTo>
                    <a:lnTo>
                      <a:pt x="3234" y="2346"/>
                    </a:lnTo>
                    <a:lnTo>
                      <a:pt x="3301" y="2195"/>
                    </a:lnTo>
                    <a:lnTo>
                      <a:pt x="3334" y="2027"/>
                    </a:lnTo>
                    <a:lnTo>
                      <a:pt x="3368" y="1860"/>
                    </a:lnTo>
                    <a:lnTo>
                      <a:pt x="3368" y="1692"/>
                    </a:lnTo>
                    <a:lnTo>
                      <a:pt x="3368" y="1491"/>
                    </a:lnTo>
                    <a:lnTo>
                      <a:pt x="3334" y="1307"/>
                    </a:lnTo>
                    <a:lnTo>
                      <a:pt x="3267" y="1123"/>
                    </a:lnTo>
                    <a:lnTo>
                      <a:pt x="3200" y="939"/>
                    </a:lnTo>
                    <a:lnTo>
                      <a:pt x="3167" y="905"/>
                    </a:lnTo>
                    <a:lnTo>
                      <a:pt x="3133" y="888"/>
                    </a:lnTo>
                    <a:lnTo>
                      <a:pt x="3066" y="888"/>
                    </a:lnTo>
                    <a:lnTo>
                      <a:pt x="3033" y="922"/>
                    </a:lnTo>
                    <a:lnTo>
                      <a:pt x="3016" y="955"/>
                    </a:lnTo>
                    <a:lnTo>
                      <a:pt x="3016" y="989"/>
                    </a:lnTo>
                    <a:lnTo>
                      <a:pt x="3016" y="1022"/>
                    </a:lnTo>
                    <a:lnTo>
                      <a:pt x="3083" y="1190"/>
                    </a:lnTo>
                    <a:lnTo>
                      <a:pt x="3133" y="1357"/>
                    </a:lnTo>
                    <a:lnTo>
                      <a:pt x="3167" y="1525"/>
                    </a:lnTo>
                    <a:lnTo>
                      <a:pt x="3167" y="1692"/>
                    </a:lnTo>
                    <a:lnTo>
                      <a:pt x="3167" y="1843"/>
                    </a:lnTo>
                    <a:lnTo>
                      <a:pt x="3150" y="1994"/>
                    </a:lnTo>
                    <a:lnTo>
                      <a:pt x="3100" y="2128"/>
                    </a:lnTo>
                    <a:lnTo>
                      <a:pt x="3049" y="2262"/>
                    </a:lnTo>
                    <a:lnTo>
                      <a:pt x="2999" y="2396"/>
                    </a:lnTo>
                    <a:lnTo>
                      <a:pt x="2915" y="2530"/>
                    </a:lnTo>
                    <a:lnTo>
                      <a:pt x="2832" y="2630"/>
                    </a:lnTo>
                    <a:lnTo>
                      <a:pt x="2731" y="2748"/>
                    </a:lnTo>
                    <a:lnTo>
                      <a:pt x="2631" y="2832"/>
                    </a:lnTo>
                    <a:lnTo>
                      <a:pt x="2513" y="2932"/>
                    </a:lnTo>
                    <a:lnTo>
                      <a:pt x="2396" y="2999"/>
                    </a:lnTo>
                    <a:lnTo>
                      <a:pt x="2262" y="3066"/>
                    </a:lnTo>
                    <a:lnTo>
                      <a:pt x="2128" y="3116"/>
                    </a:lnTo>
                    <a:lnTo>
                      <a:pt x="1977" y="3150"/>
                    </a:lnTo>
                    <a:lnTo>
                      <a:pt x="1843" y="3167"/>
                    </a:lnTo>
                    <a:lnTo>
                      <a:pt x="1692" y="3183"/>
                    </a:lnTo>
                    <a:lnTo>
                      <a:pt x="1525" y="3167"/>
                    </a:lnTo>
                    <a:lnTo>
                      <a:pt x="1391" y="3150"/>
                    </a:lnTo>
                    <a:lnTo>
                      <a:pt x="1240" y="3116"/>
                    </a:lnTo>
                    <a:lnTo>
                      <a:pt x="1106" y="3066"/>
                    </a:lnTo>
                    <a:lnTo>
                      <a:pt x="972" y="2999"/>
                    </a:lnTo>
                    <a:lnTo>
                      <a:pt x="855" y="2932"/>
                    </a:lnTo>
                    <a:lnTo>
                      <a:pt x="738" y="2832"/>
                    </a:lnTo>
                    <a:lnTo>
                      <a:pt x="637" y="2748"/>
                    </a:lnTo>
                    <a:lnTo>
                      <a:pt x="537" y="2630"/>
                    </a:lnTo>
                    <a:lnTo>
                      <a:pt x="453" y="2530"/>
                    </a:lnTo>
                    <a:lnTo>
                      <a:pt x="369" y="2396"/>
                    </a:lnTo>
                    <a:lnTo>
                      <a:pt x="319" y="2262"/>
                    </a:lnTo>
                    <a:lnTo>
                      <a:pt x="269" y="2128"/>
                    </a:lnTo>
                    <a:lnTo>
                      <a:pt x="218" y="1994"/>
                    </a:lnTo>
                    <a:lnTo>
                      <a:pt x="202" y="1843"/>
                    </a:lnTo>
                    <a:lnTo>
                      <a:pt x="202" y="1692"/>
                    </a:lnTo>
                    <a:lnTo>
                      <a:pt x="202" y="1542"/>
                    </a:lnTo>
                    <a:lnTo>
                      <a:pt x="218" y="1391"/>
                    </a:lnTo>
                    <a:lnTo>
                      <a:pt x="269" y="1240"/>
                    </a:lnTo>
                    <a:lnTo>
                      <a:pt x="319" y="1106"/>
                    </a:lnTo>
                    <a:lnTo>
                      <a:pt x="369" y="989"/>
                    </a:lnTo>
                    <a:lnTo>
                      <a:pt x="453" y="855"/>
                    </a:lnTo>
                    <a:lnTo>
                      <a:pt x="537" y="738"/>
                    </a:lnTo>
                    <a:lnTo>
                      <a:pt x="637" y="637"/>
                    </a:lnTo>
                    <a:lnTo>
                      <a:pt x="738" y="537"/>
                    </a:lnTo>
                    <a:lnTo>
                      <a:pt x="855" y="453"/>
                    </a:lnTo>
                    <a:lnTo>
                      <a:pt x="972" y="386"/>
                    </a:lnTo>
                    <a:lnTo>
                      <a:pt x="1106" y="319"/>
                    </a:lnTo>
                    <a:lnTo>
                      <a:pt x="1240" y="269"/>
                    </a:lnTo>
                    <a:lnTo>
                      <a:pt x="1391" y="235"/>
                    </a:lnTo>
                    <a:lnTo>
                      <a:pt x="1525" y="202"/>
                    </a:lnTo>
                    <a:lnTo>
                      <a:pt x="1692" y="202"/>
                    </a:lnTo>
                    <a:lnTo>
                      <a:pt x="1860" y="218"/>
                    </a:lnTo>
                    <a:lnTo>
                      <a:pt x="2027" y="235"/>
                    </a:lnTo>
                    <a:lnTo>
                      <a:pt x="2195" y="285"/>
                    </a:lnTo>
                    <a:lnTo>
                      <a:pt x="2346" y="352"/>
                    </a:lnTo>
                    <a:lnTo>
                      <a:pt x="2396" y="369"/>
                    </a:lnTo>
                    <a:lnTo>
                      <a:pt x="2430" y="369"/>
                    </a:lnTo>
                    <a:lnTo>
                      <a:pt x="2463" y="336"/>
                    </a:lnTo>
                    <a:lnTo>
                      <a:pt x="2480" y="319"/>
                    </a:lnTo>
                    <a:lnTo>
                      <a:pt x="2497" y="269"/>
                    </a:lnTo>
                    <a:lnTo>
                      <a:pt x="2497" y="235"/>
                    </a:lnTo>
                    <a:lnTo>
                      <a:pt x="2463" y="202"/>
                    </a:lnTo>
                    <a:lnTo>
                      <a:pt x="2446" y="185"/>
                    </a:lnTo>
                    <a:lnTo>
                      <a:pt x="2262" y="101"/>
                    </a:lnTo>
                    <a:lnTo>
                      <a:pt x="2078" y="51"/>
                    </a:lnTo>
                    <a:lnTo>
                      <a:pt x="1877" y="17"/>
                    </a:lnTo>
                    <a:lnTo>
                      <a:pt x="169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2" name="Google Shape;3132;p220"/>
              <p:cNvSpPr/>
              <p:nvPr/>
            </p:nvSpPr>
            <p:spPr>
              <a:xfrm>
                <a:off x="1409400" y="3950675"/>
                <a:ext cx="60750" cy="60325"/>
              </a:xfrm>
              <a:custGeom>
                <a:avLst/>
                <a:gdLst/>
                <a:ahLst/>
                <a:cxnLst/>
                <a:rect l="l" t="t" r="r" b="b"/>
                <a:pathLst>
                  <a:path w="2430" h="2413" extrusionOk="0">
                    <a:moveTo>
                      <a:pt x="1089" y="0"/>
                    </a:moveTo>
                    <a:lnTo>
                      <a:pt x="972" y="34"/>
                    </a:lnTo>
                    <a:lnTo>
                      <a:pt x="855" y="50"/>
                    </a:lnTo>
                    <a:lnTo>
                      <a:pt x="738" y="101"/>
                    </a:lnTo>
                    <a:lnTo>
                      <a:pt x="637" y="151"/>
                    </a:lnTo>
                    <a:lnTo>
                      <a:pt x="537" y="201"/>
                    </a:lnTo>
                    <a:lnTo>
                      <a:pt x="453" y="285"/>
                    </a:lnTo>
                    <a:lnTo>
                      <a:pt x="369" y="352"/>
                    </a:lnTo>
                    <a:lnTo>
                      <a:pt x="285" y="436"/>
                    </a:lnTo>
                    <a:lnTo>
                      <a:pt x="218" y="536"/>
                    </a:lnTo>
                    <a:lnTo>
                      <a:pt x="151" y="637"/>
                    </a:lnTo>
                    <a:lnTo>
                      <a:pt x="101" y="737"/>
                    </a:lnTo>
                    <a:lnTo>
                      <a:pt x="68" y="854"/>
                    </a:lnTo>
                    <a:lnTo>
                      <a:pt x="34" y="972"/>
                    </a:lnTo>
                    <a:lnTo>
                      <a:pt x="17" y="1089"/>
                    </a:lnTo>
                    <a:lnTo>
                      <a:pt x="1" y="1206"/>
                    </a:lnTo>
                    <a:lnTo>
                      <a:pt x="17" y="1323"/>
                    </a:lnTo>
                    <a:lnTo>
                      <a:pt x="34" y="1457"/>
                    </a:lnTo>
                    <a:lnTo>
                      <a:pt x="68" y="1575"/>
                    </a:lnTo>
                    <a:lnTo>
                      <a:pt x="101" y="1675"/>
                    </a:lnTo>
                    <a:lnTo>
                      <a:pt x="151" y="1776"/>
                    </a:lnTo>
                    <a:lnTo>
                      <a:pt x="218" y="1876"/>
                    </a:lnTo>
                    <a:lnTo>
                      <a:pt x="285" y="1977"/>
                    </a:lnTo>
                    <a:lnTo>
                      <a:pt x="369" y="2060"/>
                    </a:lnTo>
                    <a:lnTo>
                      <a:pt x="453" y="2144"/>
                    </a:lnTo>
                    <a:lnTo>
                      <a:pt x="537" y="2211"/>
                    </a:lnTo>
                    <a:lnTo>
                      <a:pt x="637" y="2261"/>
                    </a:lnTo>
                    <a:lnTo>
                      <a:pt x="738" y="2312"/>
                    </a:lnTo>
                    <a:lnTo>
                      <a:pt x="855" y="2362"/>
                    </a:lnTo>
                    <a:lnTo>
                      <a:pt x="972" y="2396"/>
                    </a:lnTo>
                    <a:lnTo>
                      <a:pt x="1089" y="2412"/>
                    </a:lnTo>
                    <a:lnTo>
                      <a:pt x="1341" y="2412"/>
                    </a:lnTo>
                    <a:lnTo>
                      <a:pt x="1458" y="2396"/>
                    </a:lnTo>
                    <a:lnTo>
                      <a:pt x="1575" y="2362"/>
                    </a:lnTo>
                    <a:lnTo>
                      <a:pt x="1692" y="2312"/>
                    </a:lnTo>
                    <a:lnTo>
                      <a:pt x="1793" y="2261"/>
                    </a:lnTo>
                    <a:lnTo>
                      <a:pt x="1894" y="2211"/>
                    </a:lnTo>
                    <a:lnTo>
                      <a:pt x="1977" y="2144"/>
                    </a:lnTo>
                    <a:lnTo>
                      <a:pt x="2061" y="2060"/>
                    </a:lnTo>
                    <a:lnTo>
                      <a:pt x="2145" y="1977"/>
                    </a:lnTo>
                    <a:lnTo>
                      <a:pt x="2212" y="1876"/>
                    </a:lnTo>
                    <a:lnTo>
                      <a:pt x="2279" y="1776"/>
                    </a:lnTo>
                    <a:lnTo>
                      <a:pt x="2329" y="1675"/>
                    </a:lnTo>
                    <a:lnTo>
                      <a:pt x="2363" y="1575"/>
                    </a:lnTo>
                    <a:lnTo>
                      <a:pt x="2396" y="1457"/>
                    </a:lnTo>
                    <a:lnTo>
                      <a:pt x="2413" y="1323"/>
                    </a:lnTo>
                    <a:lnTo>
                      <a:pt x="2430" y="1206"/>
                    </a:lnTo>
                    <a:lnTo>
                      <a:pt x="2413" y="1089"/>
                    </a:lnTo>
                    <a:lnTo>
                      <a:pt x="2396" y="972"/>
                    </a:lnTo>
                    <a:lnTo>
                      <a:pt x="2379" y="871"/>
                    </a:lnTo>
                    <a:lnTo>
                      <a:pt x="2329" y="754"/>
                    </a:lnTo>
                    <a:lnTo>
                      <a:pt x="2312" y="720"/>
                    </a:lnTo>
                    <a:lnTo>
                      <a:pt x="2279" y="704"/>
                    </a:lnTo>
                    <a:lnTo>
                      <a:pt x="2212" y="704"/>
                    </a:lnTo>
                    <a:lnTo>
                      <a:pt x="2178" y="720"/>
                    </a:lnTo>
                    <a:lnTo>
                      <a:pt x="2145" y="754"/>
                    </a:lnTo>
                    <a:lnTo>
                      <a:pt x="2145" y="804"/>
                    </a:lnTo>
                    <a:lnTo>
                      <a:pt x="2145" y="838"/>
                    </a:lnTo>
                    <a:lnTo>
                      <a:pt x="2195" y="1022"/>
                    </a:lnTo>
                    <a:lnTo>
                      <a:pt x="2229" y="1206"/>
                    </a:lnTo>
                    <a:lnTo>
                      <a:pt x="2212" y="1307"/>
                    </a:lnTo>
                    <a:lnTo>
                      <a:pt x="2195" y="1407"/>
                    </a:lnTo>
                    <a:lnTo>
                      <a:pt x="2145" y="1591"/>
                    </a:lnTo>
                    <a:lnTo>
                      <a:pt x="2044" y="1776"/>
                    </a:lnTo>
                    <a:lnTo>
                      <a:pt x="1927" y="1926"/>
                    </a:lnTo>
                    <a:lnTo>
                      <a:pt x="1776" y="2044"/>
                    </a:lnTo>
                    <a:lnTo>
                      <a:pt x="1609" y="2127"/>
                    </a:lnTo>
                    <a:lnTo>
                      <a:pt x="1424" y="2194"/>
                    </a:lnTo>
                    <a:lnTo>
                      <a:pt x="1324" y="2211"/>
                    </a:lnTo>
                    <a:lnTo>
                      <a:pt x="1106" y="2211"/>
                    </a:lnTo>
                    <a:lnTo>
                      <a:pt x="1006" y="2194"/>
                    </a:lnTo>
                    <a:lnTo>
                      <a:pt x="821" y="2127"/>
                    </a:lnTo>
                    <a:lnTo>
                      <a:pt x="654" y="2044"/>
                    </a:lnTo>
                    <a:lnTo>
                      <a:pt x="503" y="1926"/>
                    </a:lnTo>
                    <a:lnTo>
                      <a:pt x="386" y="1776"/>
                    </a:lnTo>
                    <a:lnTo>
                      <a:pt x="285" y="1591"/>
                    </a:lnTo>
                    <a:lnTo>
                      <a:pt x="235" y="1407"/>
                    </a:lnTo>
                    <a:lnTo>
                      <a:pt x="218" y="1307"/>
                    </a:lnTo>
                    <a:lnTo>
                      <a:pt x="202" y="1206"/>
                    </a:lnTo>
                    <a:lnTo>
                      <a:pt x="218" y="1106"/>
                    </a:lnTo>
                    <a:lnTo>
                      <a:pt x="235" y="1005"/>
                    </a:lnTo>
                    <a:lnTo>
                      <a:pt x="285" y="821"/>
                    </a:lnTo>
                    <a:lnTo>
                      <a:pt x="386" y="653"/>
                    </a:lnTo>
                    <a:lnTo>
                      <a:pt x="503" y="503"/>
                    </a:lnTo>
                    <a:lnTo>
                      <a:pt x="654" y="369"/>
                    </a:lnTo>
                    <a:lnTo>
                      <a:pt x="821" y="285"/>
                    </a:lnTo>
                    <a:lnTo>
                      <a:pt x="1006" y="218"/>
                    </a:lnTo>
                    <a:lnTo>
                      <a:pt x="1106" y="201"/>
                    </a:lnTo>
                    <a:lnTo>
                      <a:pt x="1223" y="201"/>
                    </a:lnTo>
                    <a:lnTo>
                      <a:pt x="1408" y="218"/>
                    </a:lnTo>
                    <a:lnTo>
                      <a:pt x="1592" y="268"/>
                    </a:lnTo>
                    <a:lnTo>
                      <a:pt x="1625" y="285"/>
                    </a:lnTo>
                    <a:lnTo>
                      <a:pt x="1659" y="268"/>
                    </a:lnTo>
                    <a:lnTo>
                      <a:pt x="1692" y="251"/>
                    </a:lnTo>
                    <a:lnTo>
                      <a:pt x="1726" y="218"/>
                    </a:lnTo>
                    <a:lnTo>
                      <a:pt x="1726" y="184"/>
                    </a:lnTo>
                    <a:lnTo>
                      <a:pt x="1726" y="134"/>
                    </a:lnTo>
                    <a:lnTo>
                      <a:pt x="1692" y="117"/>
                    </a:lnTo>
                    <a:lnTo>
                      <a:pt x="1659" y="84"/>
                    </a:lnTo>
                    <a:lnTo>
                      <a:pt x="1558" y="50"/>
                    </a:lnTo>
                    <a:lnTo>
                      <a:pt x="1441" y="17"/>
                    </a:lnTo>
                    <a:lnTo>
                      <a:pt x="1324"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3" name="Google Shape;3133;p220"/>
              <p:cNvSpPr/>
              <p:nvPr/>
            </p:nvSpPr>
            <p:spPr>
              <a:xfrm>
                <a:off x="1423650" y="3964075"/>
                <a:ext cx="32675" cy="32675"/>
              </a:xfrm>
              <a:custGeom>
                <a:avLst/>
                <a:gdLst/>
                <a:ahLst/>
                <a:cxnLst/>
                <a:rect l="l" t="t" r="r" b="b"/>
                <a:pathLst>
                  <a:path w="1307" h="1307" extrusionOk="0">
                    <a:moveTo>
                      <a:pt x="653" y="0"/>
                    </a:moveTo>
                    <a:lnTo>
                      <a:pt x="519" y="17"/>
                    </a:lnTo>
                    <a:lnTo>
                      <a:pt x="402" y="50"/>
                    </a:lnTo>
                    <a:lnTo>
                      <a:pt x="285" y="117"/>
                    </a:lnTo>
                    <a:lnTo>
                      <a:pt x="184" y="201"/>
                    </a:lnTo>
                    <a:lnTo>
                      <a:pt x="117" y="285"/>
                    </a:lnTo>
                    <a:lnTo>
                      <a:pt x="50" y="402"/>
                    </a:lnTo>
                    <a:lnTo>
                      <a:pt x="17" y="519"/>
                    </a:lnTo>
                    <a:lnTo>
                      <a:pt x="0" y="653"/>
                    </a:lnTo>
                    <a:lnTo>
                      <a:pt x="17" y="787"/>
                    </a:lnTo>
                    <a:lnTo>
                      <a:pt x="50" y="905"/>
                    </a:lnTo>
                    <a:lnTo>
                      <a:pt x="117" y="1022"/>
                    </a:lnTo>
                    <a:lnTo>
                      <a:pt x="184" y="1122"/>
                    </a:lnTo>
                    <a:lnTo>
                      <a:pt x="285" y="1206"/>
                    </a:lnTo>
                    <a:lnTo>
                      <a:pt x="402" y="1256"/>
                    </a:lnTo>
                    <a:lnTo>
                      <a:pt x="519" y="1290"/>
                    </a:lnTo>
                    <a:lnTo>
                      <a:pt x="653" y="1307"/>
                    </a:lnTo>
                    <a:lnTo>
                      <a:pt x="787" y="1290"/>
                    </a:lnTo>
                    <a:lnTo>
                      <a:pt x="905" y="1256"/>
                    </a:lnTo>
                    <a:lnTo>
                      <a:pt x="1022" y="1206"/>
                    </a:lnTo>
                    <a:lnTo>
                      <a:pt x="1122" y="1122"/>
                    </a:lnTo>
                    <a:lnTo>
                      <a:pt x="1190" y="1022"/>
                    </a:lnTo>
                    <a:lnTo>
                      <a:pt x="1257" y="905"/>
                    </a:lnTo>
                    <a:lnTo>
                      <a:pt x="1290" y="787"/>
                    </a:lnTo>
                    <a:lnTo>
                      <a:pt x="1307" y="653"/>
                    </a:lnTo>
                    <a:lnTo>
                      <a:pt x="1307" y="603"/>
                    </a:lnTo>
                    <a:lnTo>
                      <a:pt x="1290" y="553"/>
                    </a:lnTo>
                    <a:lnTo>
                      <a:pt x="1273" y="536"/>
                    </a:lnTo>
                    <a:lnTo>
                      <a:pt x="1240" y="519"/>
                    </a:lnTo>
                    <a:lnTo>
                      <a:pt x="1190" y="503"/>
                    </a:lnTo>
                    <a:lnTo>
                      <a:pt x="1156" y="519"/>
                    </a:lnTo>
                    <a:lnTo>
                      <a:pt x="1122" y="536"/>
                    </a:lnTo>
                    <a:lnTo>
                      <a:pt x="1106" y="570"/>
                    </a:lnTo>
                    <a:lnTo>
                      <a:pt x="1106" y="620"/>
                    </a:lnTo>
                    <a:lnTo>
                      <a:pt x="1106" y="653"/>
                    </a:lnTo>
                    <a:lnTo>
                      <a:pt x="1089" y="754"/>
                    </a:lnTo>
                    <a:lnTo>
                      <a:pt x="1072" y="838"/>
                    </a:lnTo>
                    <a:lnTo>
                      <a:pt x="1022" y="905"/>
                    </a:lnTo>
                    <a:lnTo>
                      <a:pt x="972" y="972"/>
                    </a:lnTo>
                    <a:lnTo>
                      <a:pt x="905" y="1039"/>
                    </a:lnTo>
                    <a:lnTo>
                      <a:pt x="821" y="1072"/>
                    </a:lnTo>
                    <a:lnTo>
                      <a:pt x="737" y="1106"/>
                    </a:lnTo>
                    <a:lnTo>
                      <a:pt x="570" y="1106"/>
                    </a:lnTo>
                    <a:lnTo>
                      <a:pt x="469" y="1072"/>
                    </a:lnTo>
                    <a:lnTo>
                      <a:pt x="402" y="1039"/>
                    </a:lnTo>
                    <a:lnTo>
                      <a:pt x="335" y="972"/>
                    </a:lnTo>
                    <a:lnTo>
                      <a:pt x="285" y="905"/>
                    </a:lnTo>
                    <a:lnTo>
                      <a:pt x="235" y="838"/>
                    </a:lnTo>
                    <a:lnTo>
                      <a:pt x="218" y="754"/>
                    </a:lnTo>
                    <a:lnTo>
                      <a:pt x="201" y="653"/>
                    </a:lnTo>
                    <a:lnTo>
                      <a:pt x="218" y="570"/>
                    </a:lnTo>
                    <a:lnTo>
                      <a:pt x="235" y="486"/>
                    </a:lnTo>
                    <a:lnTo>
                      <a:pt x="285" y="402"/>
                    </a:lnTo>
                    <a:lnTo>
                      <a:pt x="335" y="335"/>
                    </a:lnTo>
                    <a:lnTo>
                      <a:pt x="402" y="285"/>
                    </a:lnTo>
                    <a:lnTo>
                      <a:pt x="469" y="235"/>
                    </a:lnTo>
                    <a:lnTo>
                      <a:pt x="570" y="218"/>
                    </a:lnTo>
                    <a:lnTo>
                      <a:pt x="653" y="201"/>
                    </a:lnTo>
                    <a:lnTo>
                      <a:pt x="737" y="201"/>
                    </a:lnTo>
                    <a:lnTo>
                      <a:pt x="771" y="184"/>
                    </a:lnTo>
                    <a:lnTo>
                      <a:pt x="804" y="151"/>
                    </a:lnTo>
                    <a:lnTo>
                      <a:pt x="804" y="117"/>
                    </a:lnTo>
                    <a:lnTo>
                      <a:pt x="804" y="84"/>
                    </a:lnTo>
                    <a:lnTo>
                      <a:pt x="787" y="50"/>
                    </a:lnTo>
                    <a:lnTo>
                      <a:pt x="754" y="17"/>
                    </a:lnTo>
                    <a:lnTo>
                      <a:pt x="720"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4" name="Google Shape;3134;p220"/>
              <p:cNvSpPr/>
              <p:nvPr/>
            </p:nvSpPr>
            <p:spPr>
              <a:xfrm>
                <a:off x="1437450" y="3946475"/>
                <a:ext cx="36900" cy="37300"/>
              </a:xfrm>
              <a:custGeom>
                <a:avLst/>
                <a:gdLst/>
                <a:ahLst/>
                <a:cxnLst/>
                <a:rect l="l" t="t" r="r" b="b"/>
                <a:pathLst>
                  <a:path w="1476" h="1492" extrusionOk="0">
                    <a:moveTo>
                      <a:pt x="1375" y="1"/>
                    </a:moveTo>
                    <a:lnTo>
                      <a:pt x="1341" y="17"/>
                    </a:lnTo>
                    <a:lnTo>
                      <a:pt x="1308" y="34"/>
                    </a:lnTo>
                    <a:lnTo>
                      <a:pt x="18" y="1324"/>
                    </a:lnTo>
                    <a:lnTo>
                      <a:pt x="1" y="1357"/>
                    </a:lnTo>
                    <a:lnTo>
                      <a:pt x="1" y="1391"/>
                    </a:lnTo>
                    <a:lnTo>
                      <a:pt x="1" y="1424"/>
                    </a:lnTo>
                    <a:lnTo>
                      <a:pt x="18" y="1458"/>
                    </a:lnTo>
                    <a:lnTo>
                      <a:pt x="51" y="1491"/>
                    </a:lnTo>
                    <a:lnTo>
                      <a:pt x="135" y="1491"/>
                    </a:lnTo>
                    <a:lnTo>
                      <a:pt x="168" y="1458"/>
                    </a:lnTo>
                    <a:lnTo>
                      <a:pt x="1442" y="185"/>
                    </a:lnTo>
                    <a:lnTo>
                      <a:pt x="1475" y="151"/>
                    </a:lnTo>
                    <a:lnTo>
                      <a:pt x="1475" y="101"/>
                    </a:lnTo>
                    <a:lnTo>
                      <a:pt x="1475" y="68"/>
                    </a:lnTo>
                    <a:lnTo>
                      <a:pt x="1442" y="34"/>
                    </a:lnTo>
                    <a:lnTo>
                      <a:pt x="1408" y="17"/>
                    </a:lnTo>
                    <a:lnTo>
                      <a:pt x="137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5" name="Google Shape;3135;p220"/>
              <p:cNvSpPr/>
              <p:nvPr/>
            </p:nvSpPr>
            <p:spPr>
              <a:xfrm>
                <a:off x="1467200" y="3924275"/>
                <a:ext cx="28925" cy="28925"/>
              </a:xfrm>
              <a:custGeom>
                <a:avLst/>
                <a:gdLst/>
                <a:ahLst/>
                <a:cxnLst/>
                <a:rect l="l" t="t" r="r" b="b"/>
                <a:pathLst>
                  <a:path w="1157" h="1157" extrusionOk="0">
                    <a:moveTo>
                      <a:pt x="520" y="319"/>
                    </a:moveTo>
                    <a:lnTo>
                      <a:pt x="553" y="520"/>
                    </a:lnTo>
                    <a:lnTo>
                      <a:pt x="570" y="587"/>
                    </a:lnTo>
                    <a:lnTo>
                      <a:pt x="637" y="604"/>
                    </a:lnTo>
                    <a:lnTo>
                      <a:pt x="838" y="637"/>
                    </a:lnTo>
                    <a:lnTo>
                      <a:pt x="553" y="939"/>
                    </a:lnTo>
                    <a:lnTo>
                      <a:pt x="268" y="889"/>
                    </a:lnTo>
                    <a:lnTo>
                      <a:pt x="218" y="621"/>
                    </a:lnTo>
                    <a:lnTo>
                      <a:pt x="520" y="319"/>
                    </a:lnTo>
                    <a:close/>
                    <a:moveTo>
                      <a:pt x="553" y="1"/>
                    </a:moveTo>
                    <a:lnTo>
                      <a:pt x="503" y="34"/>
                    </a:lnTo>
                    <a:lnTo>
                      <a:pt x="34" y="503"/>
                    </a:lnTo>
                    <a:lnTo>
                      <a:pt x="17" y="554"/>
                    </a:lnTo>
                    <a:lnTo>
                      <a:pt x="0" y="604"/>
                    </a:lnTo>
                    <a:lnTo>
                      <a:pt x="67" y="1006"/>
                    </a:lnTo>
                    <a:lnTo>
                      <a:pt x="101" y="1056"/>
                    </a:lnTo>
                    <a:lnTo>
                      <a:pt x="151" y="1090"/>
                    </a:lnTo>
                    <a:lnTo>
                      <a:pt x="570" y="1157"/>
                    </a:lnTo>
                    <a:lnTo>
                      <a:pt x="587" y="1157"/>
                    </a:lnTo>
                    <a:lnTo>
                      <a:pt x="620" y="1140"/>
                    </a:lnTo>
                    <a:lnTo>
                      <a:pt x="654" y="1123"/>
                    </a:lnTo>
                    <a:lnTo>
                      <a:pt x="1123" y="654"/>
                    </a:lnTo>
                    <a:lnTo>
                      <a:pt x="1156" y="604"/>
                    </a:lnTo>
                    <a:lnTo>
                      <a:pt x="1156" y="554"/>
                    </a:lnTo>
                    <a:lnTo>
                      <a:pt x="1123" y="503"/>
                    </a:lnTo>
                    <a:lnTo>
                      <a:pt x="1072" y="487"/>
                    </a:lnTo>
                    <a:lnTo>
                      <a:pt x="737" y="420"/>
                    </a:lnTo>
                    <a:lnTo>
                      <a:pt x="687" y="85"/>
                    </a:lnTo>
                    <a:lnTo>
                      <a:pt x="654" y="34"/>
                    </a:lnTo>
                    <a:lnTo>
                      <a:pt x="603"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grpSp>
        <p:nvGrpSpPr>
          <p:cNvPr id="3136" name="Google Shape;3136;p220"/>
          <p:cNvGrpSpPr/>
          <p:nvPr/>
        </p:nvGrpSpPr>
        <p:grpSpPr>
          <a:xfrm>
            <a:off x="1413460" y="1594063"/>
            <a:ext cx="1436700" cy="1436700"/>
            <a:chOff x="1376522" y="1559551"/>
            <a:chExt cx="1436700" cy="1436700"/>
          </a:xfrm>
        </p:grpSpPr>
        <p:sp>
          <p:nvSpPr>
            <p:cNvPr id="3137" name="Google Shape;3137;p220"/>
            <p:cNvSpPr/>
            <p:nvPr/>
          </p:nvSpPr>
          <p:spPr>
            <a:xfrm>
              <a:off x="1376522" y="1559550"/>
              <a:ext cx="1436700" cy="1436700"/>
            </a:xfrm>
            <a:prstGeom prst="roundRect">
              <a:avLst>
                <a:gd name="adj" fmla="val 8546"/>
              </a:avLst>
            </a:prstGeom>
            <a:gradFill>
              <a:gsLst>
                <a:gs pos="0">
                  <a:srgbClr val="F20019"/>
                </a:gs>
                <a:gs pos="92000">
                  <a:schemeClr val="accent3"/>
                </a:gs>
                <a:gs pos="100000">
                  <a:srgbClr val="8B0033"/>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138" name="Google Shape;3138;p220"/>
            <p:cNvGrpSpPr/>
            <p:nvPr/>
          </p:nvGrpSpPr>
          <p:grpSpPr>
            <a:xfrm>
              <a:off x="1662045" y="1830283"/>
              <a:ext cx="865679" cy="895235"/>
              <a:chOff x="2949625" y="1046925"/>
              <a:chExt cx="98850" cy="102225"/>
            </a:xfrm>
          </p:grpSpPr>
          <p:sp>
            <p:nvSpPr>
              <p:cNvPr id="3139" name="Google Shape;3139;p220"/>
              <p:cNvSpPr/>
              <p:nvPr/>
            </p:nvSpPr>
            <p:spPr>
              <a:xfrm>
                <a:off x="2949625" y="1108075"/>
                <a:ext cx="15100" cy="34375"/>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0" name="Google Shape;3140;p220"/>
              <p:cNvSpPr/>
              <p:nvPr/>
            </p:nvSpPr>
            <p:spPr>
              <a:xfrm>
                <a:off x="2961775" y="1111850"/>
                <a:ext cx="86700" cy="37300"/>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1" name="Google Shape;3141;p220"/>
              <p:cNvSpPr/>
              <p:nvPr/>
            </p:nvSpPr>
            <p:spPr>
              <a:xfrm>
                <a:off x="2960925" y="1111000"/>
                <a:ext cx="58675" cy="2222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2" name="Google Shape;3142;p220"/>
              <p:cNvSpPr/>
              <p:nvPr/>
            </p:nvSpPr>
            <p:spPr>
              <a:xfrm>
                <a:off x="2974750" y="1046925"/>
                <a:ext cx="60325" cy="60350"/>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3" name="Google Shape;3143;p220"/>
              <p:cNvSpPr/>
              <p:nvPr/>
            </p:nvSpPr>
            <p:spPr>
              <a:xfrm>
                <a:off x="3002400" y="1060325"/>
                <a:ext cx="10075" cy="7150"/>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4" name="Google Shape;3144;p220"/>
              <p:cNvSpPr/>
              <p:nvPr/>
            </p:nvSpPr>
            <p:spPr>
              <a:xfrm>
                <a:off x="2997375" y="1083775"/>
                <a:ext cx="9650" cy="7150"/>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5" name="Google Shape;3145;p220"/>
              <p:cNvSpPr/>
              <p:nvPr/>
            </p:nvSpPr>
            <p:spPr>
              <a:xfrm>
                <a:off x="2996125" y="1060325"/>
                <a:ext cx="11325" cy="17625"/>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6" name="Google Shape;3146;p220"/>
              <p:cNvSpPr/>
              <p:nvPr/>
            </p:nvSpPr>
            <p:spPr>
              <a:xfrm>
                <a:off x="3002400" y="1072900"/>
                <a:ext cx="11750" cy="18025"/>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7" name="Google Shape;3147;p220"/>
              <p:cNvSpPr/>
              <p:nvPr/>
            </p:nvSpPr>
            <p:spPr>
              <a:xfrm>
                <a:off x="3001975" y="1085875"/>
                <a:ext cx="5050" cy="8400"/>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8" name="Google Shape;3148;p220"/>
              <p:cNvSpPr/>
              <p:nvPr/>
            </p:nvSpPr>
            <p:spPr>
              <a:xfrm>
                <a:off x="3001975" y="1056975"/>
                <a:ext cx="5050" cy="8400"/>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grpSp>
        <p:nvGrpSpPr>
          <p:cNvPr id="3149" name="Google Shape;3149;p220"/>
          <p:cNvGrpSpPr/>
          <p:nvPr/>
        </p:nvGrpSpPr>
        <p:grpSpPr>
          <a:xfrm>
            <a:off x="3924596" y="1594063"/>
            <a:ext cx="1436700" cy="1436700"/>
            <a:chOff x="3853646" y="1559551"/>
            <a:chExt cx="1436700" cy="1436700"/>
          </a:xfrm>
        </p:grpSpPr>
        <p:sp>
          <p:nvSpPr>
            <p:cNvPr id="3150" name="Google Shape;3150;p220"/>
            <p:cNvSpPr/>
            <p:nvPr/>
          </p:nvSpPr>
          <p:spPr>
            <a:xfrm>
              <a:off x="3853646" y="1559550"/>
              <a:ext cx="1436700" cy="1436700"/>
            </a:xfrm>
            <a:prstGeom prst="roundRect">
              <a:avLst>
                <a:gd name="adj" fmla="val 8546"/>
              </a:avLst>
            </a:prstGeom>
            <a:gradFill>
              <a:gsLst>
                <a:gs pos="0">
                  <a:srgbClr val="8A0034"/>
                </a:gs>
                <a:gs pos="67000">
                  <a:srgbClr val="53004A"/>
                </a:gs>
                <a:gs pos="100000">
                  <a:srgbClr val="3D005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151" name="Google Shape;3151;p220"/>
            <p:cNvGrpSpPr/>
            <p:nvPr/>
          </p:nvGrpSpPr>
          <p:grpSpPr>
            <a:xfrm>
              <a:off x="4137296" y="1843310"/>
              <a:ext cx="869401" cy="869182"/>
              <a:chOff x="3140175" y="667125"/>
              <a:chExt cx="99275" cy="99250"/>
            </a:xfrm>
          </p:grpSpPr>
          <p:sp>
            <p:nvSpPr>
              <p:cNvPr id="3152" name="Google Shape;3152;p220"/>
              <p:cNvSpPr/>
              <p:nvPr/>
            </p:nvSpPr>
            <p:spPr>
              <a:xfrm>
                <a:off x="3140175" y="679250"/>
                <a:ext cx="87125" cy="87125"/>
              </a:xfrm>
              <a:custGeom>
                <a:avLst/>
                <a:gdLst/>
                <a:ahLst/>
                <a:cxnLst/>
                <a:rect l="l" t="t" r="r" b="b"/>
                <a:pathLst>
                  <a:path w="3485" h="3485" extrusionOk="0">
                    <a:moveTo>
                      <a:pt x="2061" y="1"/>
                    </a:moveTo>
                    <a:lnTo>
                      <a:pt x="2027" y="18"/>
                    </a:lnTo>
                    <a:lnTo>
                      <a:pt x="1994" y="34"/>
                    </a:lnTo>
                    <a:lnTo>
                      <a:pt x="34" y="1994"/>
                    </a:lnTo>
                    <a:lnTo>
                      <a:pt x="17" y="2028"/>
                    </a:lnTo>
                    <a:lnTo>
                      <a:pt x="0" y="2061"/>
                    </a:lnTo>
                    <a:lnTo>
                      <a:pt x="17" y="2095"/>
                    </a:lnTo>
                    <a:lnTo>
                      <a:pt x="34" y="2128"/>
                    </a:lnTo>
                    <a:lnTo>
                      <a:pt x="1357" y="3451"/>
                    </a:lnTo>
                    <a:lnTo>
                      <a:pt x="1391" y="3485"/>
                    </a:lnTo>
                    <a:lnTo>
                      <a:pt x="1474" y="3485"/>
                    </a:lnTo>
                    <a:lnTo>
                      <a:pt x="1508" y="3451"/>
                    </a:lnTo>
                    <a:lnTo>
                      <a:pt x="3451" y="1508"/>
                    </a:lnTo>
                    <a:lnTo>
                      <a:pt x="3484" y="1475"/>
                    </a:lnTo>
                    <a:lnTo>
                      <a:pt x="3484" y="1425"/>
                    </a:lnTo>
                    <a:lnTo>
                      <a:pt x="3484" y="1391"/>
                    </a:lnTo>
                    <a:lnTo>
                      <a:pt x="3451" y="1358"/>
                    </a:lnTo>
                    <a:lnTo>
                      <a:pt x="3417" y="1341"/>
                    </a:lnTo>
                    <a:lnTo>
                      <a:pt x="3384" y="1324"/>
                    </a:lnTo>
                    <a:lnTo>
                      <a:pt x="3350" y="1341"/>
                    </a:lnTo>
                    <a:lnTo>
                      <a:pt x="3317" y="1358"/>
                    </a:lnTo>
                    <a:lnTo>
                      <a:pt x="1424" y="3250"/>
                    </a:lnTo>
                    <a:lnTo>
                      <a:pt x="252" y="2061"/>
                    </a:lnTo>
                    <a:lnTo>
                      <a:pt x="2128" y="185"/>
                    </a:lnTo>
                    <a:lnTo>
                      <a:pt x="2144" y="152"/>
                    </a:lnTo>
                    <a:lnTo>
                      <a:pt x="2161" y="101"/>
                    </a:lnTo>
                    <a:lnTo>
                      <a:pt x="2144" y="68"/>
                    </a:lnTo>
                    <a:lnTo>
                      <a:pt x="2128" y="34"/>
                    </a:lnTo>
                    <a:lnTo>
                      <a:pt x="2094" y="18"/>
                    </a:lnTo>
                    <a:lnTo>
                      <a:pt x="206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53" name="Google Shape;3153;p220"/>
              <p:cNvSpPr/>
              <p:nvPr/>
            </p:nvSpPr>
            <p:spPr>
              <a:xfrm>
                <a:off x="3190000" y="678850"/>
                <a:ext cx="38125" cy="38125"/>
              </a:xfrm>
              <a:custGeom>
                <a:avLst/>
                <a:gdLst/>
                <a:ahLst/>
                <a:cxnLst/>
                <a:rect l="l" t="t" r="r" b="b"/>
                <a:pathLst>
                  <a:path w="1525" h="1525" extrusionOk="0">
                    <a:moveTo>
                      <a:pt x="51" y="0"/>
                    </a:moveTo>
                    <a:lnTo>
                      <a:pt x="17" y="17"/>
                    </a:lnTo>
                    <a:lnTo>
                      <a:pt x="1" y="50"/>
                    </a:lnTo>
                    <a:lnTo>
                      <a:pt x="1" y="84"/>
                    </a:lnTo>
                    <a:lnTo>
                      <a:pt x="1" y="134"/>
                    </a:lnTo>
                    <a:lnTo>
                      <a:pt x="17" y="168"/>
                    </a:lnTo>
                    <a:lnTo>
                      <a:pt x="51" y="184"/>
                    </a:lnTo>
                    <a:lnTo>
                      <a:pt x="84" y="201"/>
                    </a:lnTo>
                    <a:lnTo>
                      <a:pt x="1290" y="235"/>
                    </a:lnTo>
                    <a:lnTo>
                      <a:pt x="1324" y="1424"/>
                    </a:lnTo>
                    <a:lnTo>
                      <a:pt x="1324" y="1457"/>
                    </a:lnTo>
                    <a:lnTo>
                      <a:pt x="1341" y="1491"/>
                    </a:lnTo>
                    <a:lnTo>
                      <a:pt x="1374" y="1508"/>
                    </a:lnTo>
                    <a:lnTo>
                      <a:pt x="1424" y="1524"/>
                    </a:lnTo>
                    <a:lnTo>
                      <a:pt x="1458" y="1508"/>
                    </a:lnTo>
                    <a:lnTo>
                      <a:pt x="1491" y="1491"/>
                    </a:lnTo>
                    <a:lnTo>
                      <a:pt x="1508" y="1457"/>
                    </a:lnTo>
                    <a:lnTo>
                      <a:pt x="1525" y="1424"/>
                    </a:lnTo>
                    <a:lnTo>
                      <a:pt x="1475" y="134"/>
                    </a:lnTo>
                    <a:lnTo>
                      <a:pt x="1475" y="84"/>
                    </a:lnTo>
                    <a:lnTo>
                      <a:pt x="1458" y="67"/>
                    </a:lnTo>
                    <a:lnTo>
                      <a:pt x="1424" y="34"/>
                    </a:lnTo>
                    <a:lnTo>
                      <a:pt x="1391" y="34"/>
                    </a:lnTo>
                    <a:lnTo>
                      <a:pt x="101"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54" name="Google Shape;3154;p220"/>
              <p:cNvSpPr/>
              <p:nvPr/>
            </p:nvSpPr>
            <p:spPr>
              <a:xfrm>
                <a:off x="3204250" y="667125"/>
                <a:ext cx="35200" cy="35600"/>
              </a:xfrm>
              <a:custGeom>
                <a:avLst/>
                <a:gdLst/>
                <a:ahLst/>
                <a:cxnLst/>
                <a:rect l="l" t="t" r="r" b="b"/>
                <a:pathLst>
                  <a:path w="1408" h="1424" extrusionOk="0">
                    <a:moveTo>
                      <a:pt x="704" y="0"/>
                    </a:moveTo>
                    <a:lnTo>
                      <a:pt x="570" y="17"/>
                    </a:lnTo>
                    <a:lnTo>
                      <a:pt x="436" y="50"/>
                    </a:lnTo>
                    <a:lnTo>
                      <a:pt x="302" y="117"/>
                    </a:lnTo>
                    <a:lnTo>
                      <a:pt x="201" y="218"/>
                    </a:lnTo>
                    <a:lnTo>
                      <a:pt x="134" y="285"/>
                    </a:lnTo>
                    <a:lnTo>
                      <a:pt x="67" y="369"/>
                    </a:lnTo>
                    <a:lnTo>
                      <a:pt x="34" y="469"/>
                    </a:lnTo>
                    <a:lnTo>
                      <a:pt x="0" y="570"/>
                    </a:lnTo>
                    <a:lnTo>
                      <a:pt x="0" y="603"/>
                    </a:lnTo>
                    <a:lnTo>
                      <a:pt x="17" y="637"/>
                    </a:lnTo>
                    <a:lnTo>
                      <a:pt x="50" y="670"/>
                    </a:lnTo>
                    <a:lnTo>
                      <a:pt x="84" y="687"/>
                    </a:lnTo>
                    <a:lnTo>
                      <a:pt x="117" y="687"/>
                    </a:lnTo>
                    <a:lnTo>
                      <a:pt x="151" y="670"/>
                    </a:lnTo>
                    <a:lnTo>
                      <a:pt x="184" y="637"/>
                    </a:lnTo>
                    <a:lnTo>
                      <a:pt x="201" y="603"/>
                    </a:lnTo>
                    <a:lnTo>
                      <a:pt x="218" y="536"/>
                    </a:lnTo>
                    <a:lnTo>
                      <a:pt x="251" y="469"/>
                    </a:lnTo>
                    <a:lnTo>
                      <a:pt x="285" y="419"/>
                    </a:lnTo>
                    <a:lnTo>
                      <a:pt x="335" y="352"/>
                    </a:lnTo>
                    <a:lnTo>
                      <a:pt x="419" y="285"/>
                    </a:lnTo>
                    <a:lnTo>
                      <a:pt x="503" y="251"/>
                    </a:lnTo>
                    <a:lnTo>
                      <a:pt x="603" y="218"/>
                    </a:lnTo>
                    <a:lnTo>
                      <a:pt x="704" y="201"/>
                    </a:lnTo>
                    <a:lnTo>
                      <a:pt x="787" y="218"/>
                    </a:lnTo>
                    <a:lnTo>
                      <a:pt x="888" y="251"/>
                    </a:lnTo>
                    <a:lnTo>
                      <a:pt x="972" y="285"/>
                    </a:lnTo>
                    <a:lnTo>
                      <a:pt x="1055" y="352"/>
                    </a:lnTo>
                    <a:lnTo>
                      <a:pt x="1122" y="436"/>
                    </a:lnTo>
                    <a:lnTo>
                      <a:pt x="1173" y="519"/>
                    </a:lnTo>
                    <a:lnTo>
                      <a:pt x="1189" y="620"/>
                    </a:lnTo>
                    <a:lnTo>
                      <a:pt x="1206" y="720"/>
                    </a:lnTo>
                    <a:lnTo>
                      <a:pt x="1189" y="804"/>
                    </a:lnTo>
                    <a:lnTo>
                      <a:pt x="1173" y="905"/>
                    </a:lnTo>
                    <a:lnTo>
                      <a:pt x="1122" y="988"/>
                    </a:lnTo>
                    <a:lnTo>
                      <a:pt x="1055" y="1072"/>
                    </a:lnTo>
                    <a:lnTo>
                      <a:pt x="972" y="1139"/>
                    </a:lnTo>
                    <a:lnTo>
                      <a:pt x="888" y="1189"/>
                    </a:lnTo>
                    <a:lnTo>
                      <a:pt x="787" y="1206"/>
                    </a:lnTo>
                    <a:lnTo>
                      <a:pt x="704" y="1223"/>
                    </a:lnTo>
                    <a:lnTo>
                      <a:pt x="603" y="1206"/>
                    </a:lnTo>
                    <a:lnTo>
                      <a:pt x="503" y="1189"/>
                    </a:lnTo>
                    <a:lnTo>
                      <a:pt x="419" y="1139"/>
                    </a:lnTo>
                    <a:lnTo>
                      <a:pt x="335" y="1072"/>
                    </a:lnTo>
                    <a:lnTo>
                      <a:pt x="302" y="1055"/>
                    </a:lnTo>
                    <a:lnTo>
                      <a:pt x="268" y="1039"/>
                    </a:lnTo>
                    <a:lnTo>
                      <a:pt x="235" y="1055"/>
                    </a:lnTo>
                    <a:lnTo>
                      <a:pt x="201" y="1072"/>
                    </a:lnTo>
                    <a:lnTo>
                      <a:pt x="168" y="1106"/>
                    </a:lnTo>
                    <a:lnTo>
                      <a:pt x="168" y="1139"/>
                    </a:lnTo>
                    <a:lnTo>
                      <a:pt x="168" y="1189"/>
                    </a:lnTo>
                    <a:lnTo>
                      <a:pt x="201" y="1223"/>
                    </a:lnTo>
                    <a:lnTo>
                      <a:pt x="302" y="1307"/>
                    </a:lnTo>
                    <a:lnTo>
                      <a:pt x="436" y="1374"/>
                    </a:lnTo>
                    <a:lnTo>
                      <a:pt x="570" y="1407"/>
                    </a:lnTo>
                    <a:lnTo>
                      <a:pt x="704" y="1424"/>
                    </a:lnTo>
                    <a:lnTo>
                      <a:pt x="838" y="1407"/>
                    </a:lnTo>
                    <a:lnTo>
                      <a:pt x="972" y="1374"/>
                    </a:lnTo>
                    <a:lnTo>
                      <a:pt x="1089" y="1307"/>
                    </a:lnTo>
                    <a:lnTo>
                      <a:pt x="1206" y="1223"/>
                    </a:lnTo>
                    <a:lnTo>
                      <a:pt x="1290" y="1106"/>
                    </a:lnTo>
                    <a:lnTo>
                      <a:pt x="1357" y="988"/>
                    </a:lnTo>
                    <a:lnTo>
                      <a:pt x="1390" y="854"/>
                    </a:lnTo>
                    <a:lnTo>
                      <a:pt x="1407" y="720"/>
                    </a:lnTo>
                    <a:lnTo>
                      <a:pt x="1390" y="586"/>
                    </a:lnTo>
                    <a:lnTo>
                      <a:pt x="1357" y="452"/>
                    </a:lnTo>
                    <a:lnTo>
                      <a:pt x="1290" y="318"/>
                    </a:lnTo>
                    <a:lnTo>
                      <a:pt x="1206" y="218"/>
                    </a:lnTo>
                    <a:lnTo>
                      <a:pt x="1089" y="117"/>
                    </a:lnTo>
                    <a:lnTo>
                      <a:pt x="972" y="50"/>
                    </a:lnTo>
                    <a:lnTo>
                      <a:pt x="838" y="17"/>
                    </a:lnTo>
                    <a:lnTo>
                      <a:pt x="704"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55" name="Google Shape;3155;p220"/>
              <p:cNvSpPr/>
              <p:nvPr/>
            </p:nvSpPr>
            <p:spPr>
              <a:xfrm>
                <a:off x="3190000" y="712350"/>
                <a:ext cx="6725" cy="9225"/>
              </a:xfrm>
              <a:custGeom>
                <a:avLst/>
                <a:gdLst/>
                <a:ahLst/>
                <a:cxnLst/>
                <a:rect l="l" t="t" r="r" b="b"/>
                <a:pathLst>
                  <a:path w="269" h="369" extrusionOk="0">
                    <a:moveTo>
                      <a:pt x="68" y="0"/>
                    </a:moveTo>
                    <a:lnTo>
                      <a:pt x="34" y="34"/>
                    </a:lnTo>
                    <a:lnTo>
                      <a:pt x="1" y="67"/>
                    </a:lnTo>
                    <a:lnTo>
                      <a:pt x="1" y="101"/>
                    </a:lnTo>
                    <a:lnTo>
                      <a:pt x="1" y="134"/>
                    </a:lnTo>
                    <a:lnTo>
                      <a:pt x="34" y="168"/>
                    </a:lnTo>
                    <a:lnTo>
                      <a:pt x="51" y="218"/>
                    </a:lnTo>
                    <a:lnTo>
                      <a:pt x="68" y="268"/>
                    </a:lnTo>
                    <a:lnTo>
                      <a:pt x="68" y="318"/>
                    </a:lnTo>
                    <a:lnTo>
                      <a:pt x="101" y="352"/>
                    </a:lnTo>
                    <a:lnTo>
                      <a:pt x="118" y="369"/>
                    </a:lnTo>
                    <a:lnTo>
                      <a:pt x="202" y="369"/>
                    </a:lnTo>
                    <a:lnTo>
                      <a:pt x="235" y="352"/>
                    </a:lnTo>
                    <a:lnTo>
                      <a:pt x="252" y="318"/>
                    </a:lnTo>
                    <a:lnTo>
                      <a:pt x="269" y="285"/>
                    </a:lnTo>
                    <a:lnTo>
                      <a:pt x="269" y="218"/>
                    </a:lnTo>
                    <a:lnTo>
                      <a:pt x="252" y="151"/>
                    </a:lnTo>
                    <a:lnTo>
                      <a:pt x="218" y="84"/>
                    </a:lnTo>
                    <a:lnTo>
                      <a:pt x="168" y="34"/>
                    </a:lnTo>
                    <a:lnTo>
                      <a:pt x="135"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56" name="Google Shape;3156;p220"/>
              <p:cNvSpPr/>
              <p:nvPr/>
            </p:nvSpPr>
            <p:spPr>
              <a:xfrm>
                <a:off x="3171150" y="724475"/>
                <a:ext cx="6725" cy="9250"/>
              </a:xfrm>
              <a:custGeom>
                <a:avLst/>
                <a:gdLst/>
                <a:ahLst/>
                <a:cxnLst/>
                <a:rect l="l" t="t" r="r" b="b"/>
                <a:pathLst>
                  <a:path w="269" h="370" extrusionOk="0">
                    <a:moveTo>
                      <a:pt x="68" y="1"/>
                    </a:moveTo>
                    <a:lnTo>
                      <a:pt x="34" y="18"/>
                    </a:lnTo>
                    <a:lnTo>
                      <a:pt x="18" y="51"/>
                    </a:lnTo>
                    <a:lnTo>
                      <a:pt x="1" y="85"/>
                    </a:lnTo>
                    <a:lnTo>
                      <a:pt x="18" y="152"/>
                    </a:lnTo>
                    <a:lnTo>
                      <a:pt x="34" y="219"/>
                    </a:lnTo>
                    <a:lnTo>
                      <a:pt x="68" y="286"/>
                    </a:lnTo>
                    <a:lnTo>
                      <a:pt x="101" y="336"/>
                    </a:lnTo>
                    <a:lnTo>
                      <a:pt x="135" y="369"/>
                    </a:lnTo>
                    <a:lnTo>
                      <a:pt x="219" y="369"/>
                    </a:lnTo>
                    <a:lnTo>
                      <a:pt x="252" y="336"/>
                    </a:lnTo>
                    <a:lnTo>
                      <a:pt x="269" y="302"/>
                    </a:lnTo>
                    <a:lnTo>
                      <a:pt x="269" y="269"/>
                    </a:lnTo>
                    <a:lnTo>
                      <a:pt x="269" y="235"/>
                    </a:lnTo>
                    <a:lnTo>
                      <a:pt x="252" y="202"/>
                    </a:lnTo>
                    <a:lnTo>
                      <a:pt x="219" y="152"/>
                    </a:lnTo>
                    <a:lnTo>
                      <a:pt x="202" y="101"/>
                    </a:lnTo>
                    <a:lnTo>
                      <a:pt x="202" y="51"/>
                    </a:lnTo>
                    <a:lnTo>
                      <a:pt x="185" y="18"/>
                    </a:lnTo>
                    <a:lnTo>
                      <a:pt x="15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57" name="Google Shape;3157;p220"/>
              <p:cNvSpPr/>
              <p:nvPr/>
            </p:nvSpPr>
            <p:spPr>
              <a:xfrm>
                <a:off x="3179950" y="710675"/>
                <a:ext cx="15100" cy="15100"/>
              </a:xfrm>
              <a:custGeom>
                <a:avLst/>
                <a:gdLst/>
                <a:ahLst/>
                <a:cxnLst/>
                <a:rect l="l" t="t" r="r" b="b"/>
                <a:pathLst>
                  <a:path w="604" h="604" extrusionOk="0">
                    <a:moveTo>
                      <a:pt x="269" y="0"/>
                    </a:moveTo>
                    <a:lnTo>
                      <a:pt x="202" y="17"/>
                    </a:lnTo>
                    <a:lnTo>
                      <a:pt x="151" y="50"/>
                    </a:lnTo>
                    <a:lnTo>
                      <a:pt x="101" y="101"/>
                    </a:lnTo>
                    <a:lnTo>
                      <a:pt x="51" y="151"/>
                    </a:lnTo>
                    <a:lnTo>
                      <a:pt x="17" y="201"/>
                    </a:lnTo>
                    <a:lnTo>
                      <a:pt x="1" y="268"/>
                    </a:lnTo>
                    <a:lnTo>
                      <a:pt x="1" y="335"/>
                    </a:lnTo>
                    <a:lnTo>
                      <a:pt x="1" y="402"/>
                    </a:lnTo>
                    <a:lnTo>
                      <a:pt x="17" y="452"/>
                    </a:lnTo>
                    <a:lnTo>
                      <a:pt x="51" y="519"/>
                    </a:lnTo>
                    <a:lnTo>
                      <a:pt x="101" y="570"/>
                    </a:lnTo>
                    <a:lnTo>
                      <a:pt x="135" y="586"/>
                    </a:lnTo>
                    <a:lnTo>
                      <a:pt x="168" y="603"/>
                    </a:lnTo>
                    <a:lnTo>
                      <a:pt x="202" y="586"/>
                    </a:lnTo>
                    <a:lnTo>
                      <a:pt x="235" y="570"/>
                    </a:lnTo>
                    <a:lnTo>
                      <a:pt x="269" y="536"/>
                    </a:lnTo>
                    <a:lnTo>
                      <a:pt x="269" y="503"/>
                    </a:lnTo>
                    <a:lnTo>
                      <a:pt x="269" y="469"/>
                    </a:lnTo>
                    <a:lnTo>
                      <a:pt x="235" y="436"/>
                    </a:lnTo>
                    <a:lnTo>
                      <a:pt x="202" y="385"/>
                    </a:lnTo>
                    <a:lnTo>
                      <a:pt x="202" y="335"/>
                    </a:lnTo>
                    <a:lnTo>
                      <a:pt x="202" y="285"/>
                    </a:lnTo>
                    <a:lnTo>
                      <a:pt x="235" y="235"/>
                    </a:lnTo>
                    <a:lnTo>
                      <a:pt x="285" y="218"/>
                    </a:lnTo>
                    <a:lnTo>
                      <a:pt x="336" y="201"/>
                    </a:lnTo>
                    <a:lnTo>
                      <a:pt x="386" y="218"/>
                    </a:lnTo>
                    <a:lnTo>
                      <a:pt x="436" y="235"/>
                    </a:lnTo>
                    <a:lnTo>
                      <a:pt x="470" y="268"/>
                    </a:lnTo>
                    <a:lnTo>
                      <a:pt x="537" y="268"/>
                    </a:lnTo>
                    <a:lnTo>
                      <a:pt x="570" y="235"/>
                    </a:lnTo>
                    <a:lnTo>
                      <a:pt x="587" y="201"/>
                    </a:lnTo>
                    <a:lnTo>
                      <a:pt x="604" y="168"/>
                    </a:lnTo>
                    <a:lnTo>
                      <a:pt x="587" y="134"/>
                    </a:lnTo>
                    <a:lnTo>
                      <a:pt x="570" y="101"/>
                    </a:lnTo>
                    <a:lnTo>
                      <a:pt x="520" y="50"/>
                    </a:lnTo>
                    <a:lnTo>
                      <a:pt x="470" y="17"/>
                    </a:lnTo>
                    <a:lnTo>
                      <a:pt x="403"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58" name="Google Shape;3158;p220"/>
              <p:cNvSpPr/>
              <p:nvPr/>
            </p:nvSpPr>
            <p:spPr>
              <a:xfrm>
                <a:off x="3173250" y="720725"/>
                <a:ext cx="15100" cy="15100"/>
              </a:xfrm>
              <a:custGeom>
                <a:avLst/>
                <a:gdLst/>
                <a:ahLst/>
                <a:cxnLst/>
                <a:rect l="l" t="t" r="r" b="b"/>
                <a:pathLst>
                  <a:path w="604" h="604" extrusionOk="0">
                    <a:moveTo>
                      <a:pt x="403" y="0"/>
                    </a:moveTo>
                    <a:lnTo>
                      <a:pt x="369" y="34"/>
                    </a:lnTo>
                    <a:lnTo>
                      <a:pt x="336" y="67"/>
                    </a:lnTo>
                    <a:lnTo>
                      <a:pt x="336" y="101"/>
                    </a:lnTo>
                    <a:lnTo>
                      <a:pt x="336" y="134"/>
                    </a:lnTo>
                    <a:lnTo>
                      <a:pt x="369" y="168"/>
                    </a:lnTo>
                    <a:lnTo>
                      <a:pt x="386" y="218"/>
                    </a:lnTo>
                    <a:lnTo>
                      <a:pt x="403" y="268"/>
                    </a:lnTo>
                    <a:lnTo>
                      <a:pt x="386" y="318"/>
                    </a:lnTo>
                    <a:lnTo>
                      <a:pt x="369" y="369"/>
                    </a:lnTo>
                    <a:lnTo>
                      <a:pt x="319" y="385"/>
                    </a:lnTo>
                    <a:lnTo>
                      <a:pt x="269" y="402"/>
                    </a:lnTo>
                    <a:lnTo>
                      <a:pt x="218" y="385"/>
                    </a:lnTo>
                    <a:lnTo>
                      <a:pt x="168" y="369"/>
                    </a:lnTo>
                    <a:lnTo>
                      <a:pt x="135" y="335"/>
                    </a:lnTo>
                    <a:lnTo>
                      <a:pt x="68" y="335"/>
                    </a:lnTo>
                    <a:lnTo>
                      <a:pt x="34" y="369"/>
                    </a:lnTo>
                    <a:lnTo>
                      <a:pt x="17" y="402"/>
                    </a:lnTo>
                    <a:lnTo>
                      <a:pt x="1" y="436"/>
                    </a:lnTo>
                    <a:lnTo>
                      <a:pt x="17" y="469"/>
                    </a:lnTo>
                    <a:lnTo>
                      <a:pt x="34" y="503"/>
                    </a:lnTo>
                    <a:lnTo>
                      <a:pt x="84" y="553"/>
                    </a:lnTo>
                    <a:lnTo>
                      <a:pt x="135" y="570"/>
                    </a:lnTo>
                    <a:lnTo>
                      <a:pt x="202" y="603"/>
                    </a:lnTo>
                    <a:lnTo>
                      <a:pt x="336" y="603"/>
                    </a:lnTo>
                    <a:lnTo>
                      <a:pt x="403" y="570"/>
                    </a:lnTo>
                    <a:lnTo>
                      <a:pt x="453" y="553"/>
                    </a:lnTo>
                    <a:lnTo>
                      <a:pt x="503" y="503"/>
                    </a:lnTo>
                    <a:lnTo>
                      <a:pt x="553" y="452"/>
                    </a:lnTo>
                    <a:lnTo>
                      <a:pt x="587" y="385"/>
                    </a:lnTo>
                    <a:lnTo>
                      <a:pt x="604" y="335"/>
                    </a:lnTo>
                    <a:lnTo>
                      <a:pt x="604" y="268"/>
                    </a:lnTo>
                    <a:lnTo>
                      <a:pt x="604" y="201"/>
                    </a:lnTo>
                    <a:lnTo>
                      <a:pt x="587" y="134"/>
                    </a:lnTo>
                    <a:lnTo>
                      <a:pt x="553" y="84"/>
                    </a:lnTo>
                    <a:lnTo>
                      <a:pt x="503" y="34"/>
                    </a:lnTo>
                    <a:lnTo>
                      <a:pt x="470"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59" name="Google Shape;3159;p220"/>
              <p:cNvSpPr/>
              <p:nvPr/>
            </p:nvSpPr>
            <p:spPr>
              <a:xfrm>
                <a:off x="3170750" y="728675"/>
                <a:ext cx="7125" cy="7150"/>
              </a:xfrm>
              <a:custGeom>
                <a:avLst/>
                <a:gdLst/>
                <a:ahLst/>
                <a:cxnLst/>
                <a:rect l="l" t="t" r="r" b="b"/>
                <a:pathLst>
                  <a:path w="285" h="286" extrusionOk="0">
                    <a:moveTo>
                      <a:pt x="151" y="0"/>
                    </a:moveTo>
                    <a:lnTo>
                      <a:pt x="117" y="34"/>
                    </a:lnTo>
                    <a:lnTo>
                      <a:pt x="34" y="118"/>
                    </a:lnTo>
                    <a:lnTo>
                      <a:pt x="17" y="151"/>
                    </a:lnTo>
                    <a:lnTo>
                      <a:pt x="0" y="185"/>
                    </a:lnTo>
                    <a:lnTo>
                      <a:pt x="17" y="218"/>
                    </a:lnTo>
                    <a:lnTo>
                      <a:pt x="34" y="252"/>
                    </a:lnTo>
                    <a:lnTo>
                      <a:pt x="67" y="285"/>
                    </a:lnTo>
                    <a:lnTo>
                      <a:pt x="151" y="285"/>
                    </a:lnTo>
                    <a:lnTo>
                      <a:pt x="184" y="252"/>
                    </a:lnTo>
                    <a:lnTo>
                      <a:pt x="268" y="168"/>
                    </a:lnTo>
                    <a:lnTo>
                      <a:pt x="285" y="134"/>
                    </a:lnTo>
                    <a:lnTo>
                      <a:pt x="285" y="101"/>
                    </a:lnTo>
                    <a:lnTo>
                      <a:pt x="285" y="67"/>
                    </a:lnTo>
                    <a:lnTo>
                      <a:pt x="268" y="34"/>
                    </a:lnTo>
                    <a:lnTo>
                      <a:pt x="235"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60" name="Google Shape;3160;p220"/>
              <p:cNvSpPr/>
              <p:nvPr/>
            </p:nvSpPr>
            <p:spPr>
              <a:xfrm>
                <a:off x="3189575" y="709825"/>
                <a:ext cx="7150" cy="7150"/>
              </a:xfrm>
              <a:custGeom>
                <a:avLst/>
                <a:gdLst/>
                <a:ahLst/>
                <a:cxnLst/>
                <a:rect l="l" t="t" r="r" b="b"/>
                <a:pathLst>
                  <a:path w="286" h="286" extrusionOk="0">
                    <a:moveTo>
                      <a:pt x="185" y="1"/>
                    </a:moveTo>
                    <a:lnTo>
                      <a:pt x="152" y="17"/>
                    </a:lnTo>
                    <a:lnTo>
                      <a:pt x="118" y="34"/>
                    </a:lnTo>
                    <a:lnTo>
                      <a:pt x="34" y="118"/>
                    </a:lnTo>
                    <a:lnTo>
                      <a:pt x="18" y="151"/>
                    </a:lnTo>
                    <a:lnTo>
                      <a:pt x="1" y="185"/>
                    </a:lnTo>
                    <a:lnTo>
                      <a:pt x="18" y="235"/>
                    </a:lnTo>
                    <a:lnTo>
                      <a:pt x="34" y="269"/>
                    </a:lnTo>
                    <a:lnTo>
                      <a:pt x="68" y="285"/>
                    </a:lnTo>
                    <a:lnTo>
                      <a:pt x="135" y="285"/>
                    </a:lnTo>
                    <a:lnTo>
                      <a:pt x="168" y="269"/>
                    </a:lnTo>
                    <a:lnTo>
                      <a:pt x="252" y="168"/>
                    </a:lnTo>
                    <a:lnTo>
                      <a:pt x="286" y="135"/>
                    </a:lnTo>
                    <a:lnTo>
                      <a:pt x="286" y="101"/>
                    </a:lnTo>
                    <a:lnTo>
                      <a:pt x="286" y="68"/>
                    </a:lnTo>
                    <a:lnTo>
                      <a:pt x="252" y="34"/>
                    </a:lnTo>
                    <a:lnTo>
                      <a:pt x="219" y="17"/>
                    </a:lnTo>
                    <a:lnTo>
                      <a:pt x="18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64"/>
        <p:cNvGrpSpPr/>
        <p:nvPr/>
      </p:nvGrpSpPr>
      <p:grpSpPr>
        <a:xfrm>
          <a:off x="0" y="0"/>
          <a:ext cx="0" cy="0"/>
          <a:chOff x="0" y="0"/>
          <a:chExt cx="0" cy="0"/>
        </a:xfrm>
      </p:grpSpPr>
      <p:sp>
        <p:nvSpPr>
          <p:cNvPr id="3165" name="Google Shape;3165;p221"/>
          <p:cNvSpPr/>
          <p:nvPr/>
        </p:nvSpPr>
        <p:spPr>
          <a:xfrm>
            <a:off x="4079019" y="773427"/>
            <a:ext cx="3788700" cy="3788700"/>
          </a:xfrm>
          <a:prstGeom prst="ellipse">
            <a:avLst/>
          </a:prstGeom>
          <a:no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74"/>
              <a:buFont typeface="Arial"/>
              <a:buNone/>
            </a:pPr>
            <a:endParaRPr sz="1874" b="0" i="0" u="none" strike="noStrike" cap="none">
              <a:solidFill>
                <a:srgbClr val="FFFFFF"/>
              </a:solidFill>
              <a:latin typeface="Arial"/>
              <a:ea typeface="Arial"/>
              <a:cs typeface="Arial"/>
              <a:sym typeface="Arial"/>
            </a:endParaRPr>
          </a:p>
        </p:txBody>
      </p:sp>
      <p:sp>
        <p:nvSpPr>
          <p:cNvPr id="3166" name="Google Shape;3166;p221"/>
          <p:cNvSpPr/>
          <p:nvPr/>
        </p:nvSpPr>
        <p:spPr>
          <a:xfrm>
            <a:off x="7417542" y="2932432"/>
            <a:ext cx="778800" cy="761700"/>
          </a:xfrm>
          <a:prstGeom prst="ellipse">
            <a:avLst/>
          </a:prstGeom>
          <a:solidFill>
            <a:schemeClr val="lt1"/>
          </a:solidFill>
          <a:ln>
            <a:noFill/>
          </a:ln>
          <a:effectLst>
            <a:outerShdw blurRad="342900" dist="114300" dir="5400000" algn="bl" rotWithShape="0">
              <a:schemeClr val="lt2">
                <a:alpha val="48240"/>
              </a:schemeClr>
            </a:outerShdw>
          </a:effectLst>
        </p:spPr>
        <p:txBody>
          <a:bodyPr spcFirstLastPara="1" wrap="square" lIns="91400" tIns="91400" rIns="91400" bIns="91400" anchor="ctr" anchorCtr="0">
            <a:noAutofit/>
          </a:bodyPr>
          <a:lstStyle/>
          <a:p>
            <a:pPr marL="365663" marR="182830"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3167" name="Google Shape;3167;p221"/>
          <p:cNvSpPr/>
          <p:nvPr/>
        </p:nvSpPr>
        <p:spPr>
          <a:xfrm>
            <a:off x="6775625" y="3790152"/>
            <a:ext cx="778800" cy="761700"/>
          </a:xfrm>
          <a:prstGeom prst="ellipse">
            <a:avLst/>
          </a:prstGeom>
          <a:solidFill>
            <a:schemeClr val="lt1"/>
          </a:solidFill>
          <a:ln>
            <a:noFill/>
          </a:ln>
          <a:effectLst>
            <a:outerShdw blurRad="342900" dist="114300" dir="5400000" algn="bl" rotWithShape="0">
              <a:schemeClr val="lt2">
                <a:alpha val="48240"/>
              </a:schemeClr>
            </a:outerShdw>
          </a:effectLst>
        </p:spPr>
        <p:txBody>
          <a:bodyPr spcFirstLastPara="1" wrap="square" lIns="91400" tIns="91400" rIns="91400" bIns="91400" anchor="ctr" anchorCtr="0">
            <a:noAutofit/>
          </a:bodyPr>
          <a:lstStyle/>
          <a:p>
            <a:pPr marL="365663" marR="182830"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3168" name="Google Shape;3168;p221"/>
          <p:cNvSpPr/>
          <p:nvPr/>
        </p:nvSpPr>
        <p:spPr>
          <a:xfrm>
            <a:off x="4488800" y="3763890"/>
            <a:ext cx="778800" cy="761700"/>
          </a:xfrm>
          <a:prstGeom prst="ellipse">
            <a:avLst/>
          </a:prstGeom>
          <a:solidFill>
            <a:schemeClr val="lt1"/>
          </a:solidFill>
          <a:ln>
            <a:noFill/>
          </a:ln>
          <a:effectLst>
            <a:outerShdw blurRad="342900" dist="114300" dir="5400000" algn="bl" rotWithShape="0">
              <a:schemeClr val="lt2">
                <a:alpha val="48240"/>
              </a:schemeClr>
            </a:outerShdw>
          </a:effectLst>
        </p:spPr>
        <p:txBody>
          <a:bodyPr spcFirstLastPara="1" wrap="square" lIns="91400" tIns="91400" rIns="91400" bIns="91400" anchor="ctr" anchorCtr="0">
            <a:noAutofit/>
          </a:bodyPr>
          <a:lstStyle/>
          <a:p>
            <a:pPr marL="365663" marR="182830"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sp>
        <p:nvSpPr>
          <p:cNvPr id="3169" name="Google Shape;3169;p221"/>
          <p:cNvSpPr/>
          <p:nvPr/>
        </p:nvSpPr>
        <p:spPr>
          <a:xfrm>
            <a:off x="5629664" y="4102225"/>
            <a:ext cx="778800" cy="761700"/>
          </a:xfrm>
          <a:prstGeom prst="ellipse">
            <a:avLst/>
          </a:prstGeom>
          <a:solidFill>
            <a:schemeClr val="lt1"/>
          </a:solidFill>
          <a:ln>
            <a:noFill/>
          </a:ln>
          <a:effectLst>
            <a:outerShdw blurRad="342900" dist="114300" dir="5400000" algn="bl" rotWithShape="0">
              <a:schemeClr val="lt2">
                <a:alpha val="48240"/>
              </a:schemeClr>
            </a:outerShdw>
          </a:effectLst>
        </p:spPr>
        <p:txBody>
          <a:bodyPr spcFirstLastPara="1" wrap="square" lIns="91400" tIns="91400" rIns="91400" bIns="91400" anchor="ctr" anchorCtr="0">
            <a:noAutofit/>
          </a:bodyPr>
          <a:lstStyle/>
          <a:p>
            <a:pPr marL="365663" marR="182830" lvl="0" indent="0" algn="l" rtl="0">
              <a:lnSpc>
                <a:spcPct val="115000"/>
              </a:lnSpc>
              <a:spcBef>
                <a:spcPts val="0"/>
              </a:spcBef>
              <a:spcAft>
                <a:spcPts val="0"/>
              </a:spcAft>
              <a:buClr>
                <a:srgbClr val="000000"/>
              </a:buClr>
              <a:buSzPts val="1000"/>
              <a:buFont typeface="Arial"/>
              <a:buNone/>
            </a:pPr>
            <a:endParaRPr sz="1000" b="1" i="0" u="none" strike="noStrike" cap="none">
              <a:solidFill>
                <a:srgbClr val="D02030"/>
              </a:solidFill>
              <a:latin typeface="Inter Medium"/>
              <a:ea typeface="Inter Medium"/>
              <a:cs typeface="Inter Medium"/>
              <a:sym typeface="Inter Medium"/>
            </a:endParaRPr>
          </a:p>
        </p:txBody>
      </p:sp>
      <p:grpSp>
        <p:nvGrpSpPr>
          <p:cNvPr id="3170" name="Google Shape;3170;p221"/>
          <p:cNvGrpSpPr/>
          <p:nvPr/>
        </p:nvGrpSpPr>
        <p:grpSpPr>
          <a:xfrm>
            <a:off x="6979698" y="4031684"/>
            <a:ext cx="368813" cy="320113"/>
            <a:chOff x="2949200" y="3164650"/>
            <a:chExt cx="98450" cy="85450"/>
          </a:xfrm>
        </p:grpSpPr>
        <p:sp>
          <p:nvSpPr>
            <p:cNvPr id="3171" name="Google Shape;3171;p221"/>
            <p:cNvSpPr/>
            <p:nvPr/>
          </p:nvSpPr>
          <p:spPr>
            <a:xfrm>
              <a:off x="3026275" y="3232900"/>
              <a:ext cx="17175" cy="17200"/>
            </a:xfrm>
            <a:custGeom>
              <a:avLst/>
              <a:gdLst/>
              <a:ahLst/>
              <a:cxnLst/>
              <a:rect l="l" t="t" r="r" b="b"/>
              <a:pathLst>
                <a:path w="687" h="688" extrusionOk="0">
                  <a:moveTo>
                    <a:pt x="553" y="0"/>
                  </a:moveTo>
                  <a:lnTo>
                    <a:pt x="519" y="17"/>
                  </a:lnTo>
                  <a:lnTo>
                    <a:pt x="486" y="51"/>
                  </a:lnTo>
                  <a:lnTo>
                    <a:pt x="486" y="101"/>
                  </a:lnTo>
                  <a:lnTo>
                    <a:pt x="486" y="486"/>
                  </a:lnTo>
                  <a:lnTo>
                    <a:pt x="67" y="486"/>
                  </a:lnTo>
                  <a:lnTo>
                    <a:pt x="34" y="520"/>
                  </a:lnTo>
                  <a:lnTo>
                    <a:pt x="0" y="553"/>
                  </a:lnTo>
                  <a:lnTo>
                    <a:pt x="0" y="587"/>
                  </a:lnTo>
                  <a:lnTo>
                    <a:pt x="0" y="620"/>
                  </a:lnTo>
                  <a:lnTo>
                    <a:pt x="34" y="654"/>
                  </a:lnTo>
                  <a:lnTo>
                    <a:pt x="67" y="687"/>
                  </a:lnTo>
                  <a:lnTo>
                    <a:pt x="620" y="687"/>
                  </a:lnTo>
                  <a:lnTo>
                    <a:pt x="653" y="654"/>
                  </a:lnTo>
                  <a:lnTo>
                    <a:pt x="670" y="620"/>
                  </a:lnTo>
                  <a:lnTo>
                    <a:pt x="687" y="587"/>
                  </a:lnTo>
                  <a:lnTo>
                    <a:pt x="687" y="101"/>
                  </a:lnTo>
                  <a:lnTo>
                    <a:pt x="670" y="51"/>
                  </a:lnTo>
                  <a:lnTo>
                    <a:pt x="653" y="17"/>
                  </a:lnTo>
                  <a:lnTo>
                    <a:pt x="620"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72" name="Google Shape;3172;p221"/>
            <p:cNvSpPr/>
            <p:nvPr/>
          </p:nvSpPr>
          <p:spPr>
            <a:xfrm>
              <a:off x="3026275" y="3164650"/>
              <a:ext cx="17175" cy="17175"/>
            </a:xfrm>
            <a:custGeom>
              <a:avLst/>
              <a:gdLst/>
              <a:ahLst/>
              <a:cxnLst/>
              <a:rect l="l" t="t" r="r" b="b"/>
              <a:pathLst>
                <a:path w="687" h="687" extrusionOk="0">
                  <a:moveTo>
                    <a:pt x="101" y="0"/>
                  </a:moveTo>
                  <a:lnTo>
                    <a:pt x="67" y="17"/>
                  </a:lnTo>
                  <a:lnTo>
                    <a:pt x="34" y="34"/>
                  </a:lnTo>
                  <a:lnTo>
                    <a:pt x="0" y="67"/>
                  </a:lnTo>
                  <a:lnTo>
                    <a:pt x="0" y="101"/>
                  </a:lnTo>
                  <a:lnTo>
                    <a:pt x="0" y="151"/>
                  </a:lnTo>
                  <a:lnTo>
                    <a:pt x="34" y="184"/>
                  </a:lnTo>
                  <a:lnTo>
                    <a:pt x="67" y="201"/>
                  </a:lnTo>
                  <a:lnTo>
                    <a:pt x="486" y="201"/>
                  </a:lnTo>
                  <a:lnTo>
                    <a:pt x="486" y="586"/>
                  </a:lnTo>
                  <a:lnTo>
                    <a:pt x="486" y="637"/>
                  </a:lnTo>
                  <a:lnTo>
                    <a:pt x="519" y="670"/>
                  </a:lnTo>
                  <a:lnTo>
                    <a:pt x="553" y="687"/>
                  </a:lnTo>
                  <a:lnTo>
                    <a:pt x="620" y="687"/>
                  </a:lnTo>
                  <a:lnTo>
                    <a:pt x="653" y="670"/>
                  </a:lnTo>
                  <a:lnTo>
                    <a:pt x="670" y="637"/>
                  </a:lnTo>
                  <a:lnTo>
                    <a:pt x="687" y="586"/>
                  </a:lnTo>
                  <a:lnTo>
                    <a:pt x="687" y="101"/>
                  </a:lnTo>
                  <a:lnTo>
                    <a:pt x="670" y="67"/>
                  </a:lnTo>
                  <a:lnTo>
                    <a:pt x="653" y="34"/>
                  </a:lnTo>
                  <a:lnTo>
                    <a:pt x="620" y="17"/>
                  </a:lnTo>
                  <a:lnTo>
                    <a:pt x="586"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73" name="Google Shape;3173;p221"/>
            <p:cNvSpPr/>
            <p:nvPr/>
          </p:nvSpPr>
          <p:spPr>
            <a:xfrm>
              <a:off x="2954225" y="3164650"/>
              <a:ext cx="17200" cy="17175"/>
            </a:xfrm>
            <a:custGeom>
              <a:avLst/>
              <a:gdLst/>
              <a:ahLst/>
              <a:cxnLst/>
              <a:rect l="l" t="t" r="r" b="b"/>
              <a:pathLst>
                <a:path w="688" h="687" extrusionOk="0">
                  <a:moveTo>
                    <a:pt x="101" y="0"/>
                  </a:moveTo>
                  <a:lnTo>
                    <a:pt x="68" y="17"/>
                  </a:lnTo>
                  <a:lnTo>
                    <a:pt x="34" y="34"/>
                  </a:lnTo>
                  <a:lnTo>
                    <a:pt x="1" y="67"/>
                  </a:lnTo>
                  <a:lnTo>
                    <a:pt x="1" y="101"/>
                  </a:lnTo>
                  <a:lnTo>
                    <a:pt x="1" y="586"/>
                  </a:lnTo>
                  <a:lnTo>
                    <a:pt x="1" y="637"/>
                  </a:lnTo>
                  <a:lnTo>
                    <a:pt x="34" y="670"/>
                  </a:lnTo>
                  <a:lnTo>
                    <a:pt x="68" y="687"/>
                  </a:lnTo>
                  <a:lnTo>
                    <a:pt x="135" y="687"/>
                  </a:lnTo>
                  <a:lnTo>
                    <a:pt x="168" y="670"/>
                  </a:lnTo>
                  <a:lnTo>
                    <a:pt x="202" y="637"/>
                  </a:lnTo>
                  <a:lnTo>
                    <a:pt x="202" y="586"/>
                  </a:lnTo>
                  <a:lnTo>
                    <a:pt x="202" y="201"/>
                  </a:lnTo>
                  <a:lnTo>
                    <a:pt x="621" y="201"/>
                  </a:lnTo>
                  <a:lnTo>
                    <a:pt x="654" y="184"/>
                  </a:lnTo>
                  <a:lnTo>
                    <a:pt x="688" y="151"/>
                  </a:lnTo>
                  <a:lnTo>
                    <a:pt x="688" y="101"/>
                  </a:lnTo>
                  <a:lnTo>
                    <a:pt x="688" y="67"/>
                  </a:lnTo>
                  <a:lnTo>
                    <a:pt x="654" y="34"/>
                  </a:lnTo>
                  <a:lnTo>
                    <a:pt x="621" y="17"/>
                  </a:lnTo>
                  <a:lnTo>
                    <a:pt x="587"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74" name="Google Shape;3174;p221"/>
            <p:cNvSpPr/>
            <p:nvPr/>
          </p:nvSpPr>
          <p:spPr>
            <a:xfrm>
              <a:off x="2954225" y="3232900"/>
              <a:ext cx="17200" cy="17200"/>
            </a:xfrm>
            <a:custGeom>
              <a:avLst/>
              <a:gdLst/>
              <a:ahLst/>
              <a:cxnLst/>
              <a:rect l="l" t="t" r="r" b="b"/>
              <a:pathLst>
                <a:path w="688" h="688" extrusionOk="0">
                  <a:moveTo>
                    <a:pt x="68" y="0"/>
                  </a:moveTo>
                  <a:lnTo>
                    <a:pt x="34" y="17"/>
                  </a:lnTo>
                  <a:lnTo>
                    <a:pt x="1" y="51"/>
                  </a:lnTo>
                  <a:lnTo>
                    <a:pt x="1" y="101"/>
                  </a:lnTo>
                  <a:lnTo>
                    <a:pt x="1" y="587"/>
                  </a:lnTo>
                  <a:lnTo>
                    <a:pt x="1" y="620"/>
                  </a:lnTo>
                  <a:lnTo>
                    <a:pt x="34" y="654"/>
                  </a:lnTo>
                  <a:lnTo>
                    <a:pt x="68" y="687"/>
                  </a:lnTo>
                  <a:lnTo>
                    <a:pt x="621" y="687"/>
                  </a:lnTo>
                  <a:lnTo>
                    <a:pt x="654" y="654"/>
                  </a:lnTo>
                  <a:lnTo>
                    <a:pt x="688" y="620"/>
                  </a:lnTo>
                  <a:lnTo>
                    <a:pt x="688" y="587"/>
                  </a:lnTo>
                  <a:lnTo>
                    <a:pt x="688" y="553"/>
                  </a:lnTo>
                  <a:lnTo>
                    <a:pt x="654" y="520"/>
                  </a:lnTo>
                  <a:lnTo>
                    <a:pt x="621" y="486"/>
                  </a:lnTo>
                  <a:lnTo>
                    <a:pt x="202" y="486"/>
                  </a:lnTo>
                  <a:lnTo>
                    <a:pt x="202" y="101"/>
                  </a:lnTo>
                  <a:lnTo>
                    <a:pt x="202" y="51"/>
                  </a:lnTo>
                  <a:lnTo>
                    <a:pt x="168" y="17"/>
                  </a:lnTo>
                  <a:lnTo>
                    <a:pt x="135"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75" name="Google Shape;3175;p221"/>
            <p:cNvSpPr/>
            <p:nvPr/>
          </p:nvSpPr>
          <p:spPr>
            <a:xfrm>
              <a:off x="2970150" y="3178875"/>
              <a:ext cx="56975" cy="56975"/>
            </a:xfrm>
            <a:custGeom>
              <a:avLst/>
              <a:gdLst/>
              <a:ahLst/>
              <a:cxnLst/>
              <a:rect l="l" t="t" r="r" b="b"/>
              <a:pathLst>
                <a:path w="2279" h="2279" extrusionOk="0">
                  <a:moveTo>
                    <a:pt x="1140" y="202"/>
                  </a:moveTo>
                  <a:lnTo>
                    <a:pt x="1324" y="218"/>
                  </a:lnTo>
                  <a:lnTo>
                    <a:pt x="1508" y="285"/>
                  </a:lnTo>
                  <a:lnTo>
                    <a:pt x="1659" y="369"/>
                  </a:lnTo>
                  <a:lnTo>
                    <a:pt x="1793" y="486"/>
                  </a:lnTo>
                  <a:lnTo>
                    <a:pt x="1910" y="620"/>
                  </a:lnTo>
                  <a:lnTo>
                    <a:pt x="1994" y="771"/>
                  </a:lnTo>
                  <a:lnTo>
                    <a:pt x="2044" y="955"/>
                  </a:lnTo>
                  <a:lnTo>
                    <a:pt x="2078" y="1140"/>
                  </a:lnTo>
                  <a:lnTo>
                    <a:pt x="2044" y="1324"/>
                  </a:lnTo>
                  <a:lnTo>
                    <a:pt x="1994" y="1508"/>
                  </a:lnTo>
                  <a:lnTo>
                    <a:pt x="1910" y="1659"/>
                  </a:lnTo>
                  <a:lnTo>
                    <a:pt x="1793" y="1793"/>
                  </a:lnTo>
                  <a:lnTo>
                    <a:pt x="1659" y="1910"/>
                  </a:lnTo>
                  <a:lnTo>
                    <a:pt x="1508" y="1994"/>
                  </a:lnTo>
                  <a:lnTo>
                    <a:pt x="1324" y="2061"/>
                  </a:lnTo>
                  <a:lnTo>
                    <a:pt x="1140" y="2078"/>
                  </a:lnTo>
                  <a:lnTo>
                    <a:pt x="955" y="2061"/>
                  </a:lnTo>
                  <a:lnTo>
                    <a:pt x="771" y="1994"/>
                  </a:lnTo>
                  <a:lnTo>
                    <a:pt x="620" y="1910"/>
                  </a:lnTo>
                  <a:lnTo>
                    <a:pt x="470" y="1793"/>
                  </a:lnTo>
                  <a:lnTo>
                    <a:pt x="369" y="1659"/>
                  </a:lnTo>
                  <a:lnTo>
                    <a:pt x="285" y="1508"/>
                  </a:lnTo>
                  <a:lnTo>
                    <a:pt x="218" y="1324"/>
                  </a:lnTo>
                  <a:lnTo>
                    <a:pt x="202" y="1140"/>
                  </a:lnTo>
                  <a:lnTo>
                    <a:pt x="218" y="955"/>
                  </a:lnTo>
                  <a:lnTo>
                    <a:pt x="285" y="771"/>
                  </a:lnTo>
                  <a:lnTo>
                    <a:pt x="369" y="620"/>
                  </a:lnTo>
                  <a:lnTo>
                    <a:pt x="470" y="486"/>
                  </a:lnTo>
                  <a:lnTo>
                    <a:pt x="620" y="369"/>
                  </a:lnTo>
                  <a:lnTo>
                    <a:pt x="771" y="285"/>
                  </a:lnTo>
                  <a:lnTo>
                    <a:pt x="955" y="218"/>
                  </a:lnTo>
                  <a:lnTo>
                    <a:pt x="1140" y="202"/>
                  </a:lnTo>
                  <a:close/>
                  <a:moveTo>
                    <a:pt x="1140" y="1"/>
                  </a:moveTo>
                  <a:lnTo>
                    <a:pt x="1022" y="17"/>
                  </a:lnTo>
                  <a:lnTo>
                    <a:pt x="905" y="34"/>
                  </a:lnTo>
                  <a:lnTo>
                    <a:pt x="805" y="51"/>
                  </a:lnTo>
                  <a:lnTo>
                    <a:pt x="704" y="101"/>
                  </a:lnTo>
                  <a:lnTo>
                    <a:pt x="604" y="135"/>
                  </a:lnTo>
                  <a:lnTo>
                    <a:pt x="503" y="202"/>
                  </a:lnTo>
                  <a:lnTo>
                    <a:pt x="419" y="269"/>
                  </a:lnTo>
                  <a:lnTo>
                    <a:pt x="336" y="336"/>
                  </a:lnTo>
                  <a:lnTo>
                    <a:pt x="269" y="419"/>
                  </a:lnTo>
                  <a:lnTo>
                    <a:pt x="202" y="503"/>
                  </a:lnTo>
                  <a:lnTo>
                    <a:pt x="135" y="604"/>
                  </a:lnTo>
                  <a:lnTo>
                    <a:pt x="84" y="704"/>
                  </a:lnTo>
                  <a:lnTo>
                    <a:pt x="51" y="805"/>
                  </a:lnTo>
                  <a:lnTo>
                    <a:pt x="17" y="905"/>
                  </a:lnTo>
                  <a:lnTo>
                    <a:pt x="0" y="1022"/>
                  </a:lnTo>
                  <a:lnTo>
                    <a:pt x="0" y="1140"/>
                  </a:lnTo>
                  <a:lnTo>
                    <a:pt x="0" y="1257"/>
                  </a:lnTo>
                  <a:lnTo>
                    <a:pt x="17" y="1374"/>
                  </a:lnTo>
                  <a:lnTo>
                    <a:pt x="51" y="1475"/>
                  </a:lnTo>
                  <a:lnTo>
                    <a:pt x="84" y="1575"/>
                  </a:lnTo>
                  <a:lnTo>
                    <a:pt x="135" y="1676"/>
                  </a:lnTo>
                  <a:lnTo>
                    <a:pt x="202" y="1776"/>
                  </a:lnTo>
                  <a:lnTo>
                    <a:pt x="269" y="1860"/>
                  </a:lnTo>
                  <a:lnTo>
                    <a:pt x="336" y="1944"/>
                  </a:lnTo>
                  <a:lnTo>
                    <a:pt x="419" y="2011"/>
                  </a:lnTo>
                  <a:lnTo>
                    <a:pt x="503" y="2078"/>
                  </a:lnTo>
                  <a:lnTo>
                    <a:pt x="604" y="2145"/>
                  </a:lnTo>
                  <a:lnTo>
                    <a:pt x="704" y="2178"/>
                  </a:lnTo>
                  <a:lnTo>
                    <a:pt x="805" y="2228"/>
                  </a:lnTo>
                  <a:lnTo>
                    <a:pt x="905" y="2245"/>
                  </a:lnTo>
                  <a:lnTo>
                    <a:pt x="1022" y="2262"/>
                  </a:lnTo>
                  <a:lnTo>
                    <a:pt x="1140" y="2279"/>
                  </a:lnTo>
                  <a:lnTo>
                    <a:pt x="1257" y="2262"/>
                  </a:lnTo>
                  <a:lnTo>
                    <a:pt x="1357" y="2245"/>
                  </a:lnTo>
                  <a:lnTo>
                    <a:pt x="1475" y="2228"/>
                  </a:lnTo>
                  <a:lnTo>
                    <a:pt x="1575" y="2178"/>
                  </a:lnTo>
                  <a:lnTo>
                    <a:pt x="1676" y="2145"/>
                  </a:lnTo>
                  <a:lnTo>
                    <a:pt x="1776" y="2078"/>
                  </a:lnTo>
                  <a:lnTo>
                    <a:pt x="1860" y="2011"/>
                  </a:lnTo>
                  <a:lnTo>
                    <a:pt x="1944" y="1944"/>
                  </a:lnTo>
                  <a:lnTo>
                    <a:pt x="2011" y="1860"/>
                  </a:lnTo>
                  <a:lnTo>
                    <a:pt x="2078" y="1776"/>
                  </a:lnTo>
                  <a:lnTo>
                    <a:pt x="2128" y="1676"/>
                  </a:lnTo>
                  <a:lnTo>
                    <a:pt x="2178" y="1575"/>
                  </a:lnTo>
                  <a:lnTo>
                    <a:pt x="2228" y="1475"/>
                  </a:lnTo>
                  <a:lnTo>
                    <a:pt x="2245" y="1374"/>
                  </a:lnTo>
                  <a:lnTo>
                    <a:pt x="2262" y="1257"/>
                  </a:lnTo>
                  <a:lnTo>
                    <a:pt x="2279" y="1140"/>
                  </a:lnTo>
                  <a:lnTo>
                    <a:pt x="2262" y="1022"/>
                  </a:lnTo>
                  <a:lnTo>
                    <a:pt x="2245" y="905"/>
                  </a:lnTo>
                  <a:lnTo>
                    <a:pt x="2228" y="805"/>
                  </a:lnTo>
                  <a:lnTo>
                    <a:pt x="2178" y="704"/>
                  </a:lnTo>
                  <a:lnTo>
                    <a:pt x="2128" y="604"/>
                  </a:lnTo>
                  <a:lnTo>
                    <a:pt x="2078" y="503"/>
                  </a:lnTo>
                  <a:lnTo>
                    <a:pt x="2011" y="419"/>
                  </a:lnTo>
                  <a:lnTo>
                    <a:pt x="1944" y="336"/>
                  </a:lnTo>
                  <a:lnTo>
                    <a:pt x="1860" y="269"/>
                  </a:lnTo>
                  <a:lnTo>
                    <a:pt x="1776" y="202"/>
                  </a:lnTo>
                  <a:lnTo>
                    <a:pt x="1676" y="135"/>
                  </a:lnTo>
                  <a:lnTo>
                    <a:pt x="1575" y="101"/>
                  </a:lnTo>
                  <a:lnTo>
                    <a:pt x="1475" y="51"/>
                  </a:lnTo>
                  <a:lnTo>
                    <a:pt x="1357" y="34"/>
                  </a:lnTo>
                  <a:lnTo>
                    <a:pt x="1257" y="17"/>
                  </a:lnTo>
                  <a:lnTo>
                    <a:pt x="1140"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76" name="Google Shape;3176;p221"/>
            <p:cNvSpPr/>
            <p:nvPr/>
          </p:nvSpPr>
          <p:spPr>
            <a:xfrm>
              <a:off x="2949200" y="3178875"/>
              <a:ext cx="98450" cy="31025"/>
            </a:xfrm>
            <a:custGeom>
              <a:avLst/>
              <a:gdLst/>
              <a:ahLst/>
              <a:cxnLst/>
              <a:rect l="l" t="t" r="r" b="b"/>
              <a:pathLst>
                <a:path w="3938" h="1241" extrusionOk="0">
                  <a:moveTo>
                    <a:pt x="1978" y="1"/>
                  </a:moveTo>
                  <a:lnTo>
                    <a:pt x="1676" y="17"/>
                  </a:lnTo>
                  <a:lnTo>
                    <a:pt x="1391" y="84"/>
                  </a:lnTo>
                  <a:lnTo>
                    <a:pt x="1123" y="168"/>
                  </a:lnTo>
                  <a:lnTo>
                    <a:pt x="855" y="285"/>
                  </a:lnTo>
                  <a:lnTo>
                    <a:pt x="621" y="436"/>
                  </a:lnTo>
                  <a:lnTo>
                    <a:pt x="386" y="620"/>
                  </a:lnTo>
                  <a:lnTo>
                    <a:pt x="185" y="838"/>
                  </a:lnTo>
                  <a:lnTo>
                    <a:pt x="18" y="1073"/>
                  </a:lnTo>
                  <a:lnTo>
                    <a:pt x="1" y="1123"/>
                  </a:lnTo>
                  <a:lnTo>
                    <a:pt x="1" y="1156"/>
                  </a:lnTo>
                  <a:lnTo>
                    <a:pt x="18" y="1190"/>
                  </a:lnTo>
                  <a:lnTo>
                    <a:pt x="51" y="1223"/>
                  </a:lnTo>
                  <a:lnTo>
                    <a:pt x="118" y="1223"/>
                  </a:lnTo>
                  <a:lnTo>
                    <a:pt x="168" y="1207"/>
                  </a:lnTo>
                  <a:lnTo>
                    <a:pt x="185" y="1190"/>
                  </a:lnTo>
                  <a:lnTo>
                    <a:pt x="353" y="972"/>
                  </a:lnTo>
                  <a:lnTo>
                    <a:pt x="537" y="771"/>
                  </a:lnTo>
                  <a:lnTo>
                    <a:pt x="738" y="604"/>
                  </a:lnTo>
                  <a:lnTo>
                    <a:pt x="956" y="470"/>
                  </a:lnTo>
                  <a:lnTo>
                    <a:pt x="1190" y="352"/>
                  </a:lnTo>
                  <a:lnTo>
                    <a:pt x="1442" y="269"/>
                  </a:lnTo>
                  <a:lnTo>
                    <a:pt x="1710" y="218"/>
                  </a:lnTo>
                  <a:lnTo>
                    <a:pt x="1978" y="202"/>
                  </a:lnTo>
                  <a:lnTo>
                    <a:pt x="2246" y="218"/>
                  </a:lnTo>
                  <a:lnTo>
                    <a:pt x="2514" y="269"/>
                  </a:lnTo>
                  <a:lnTo>
                    <a:pt x="2765" y="352"/>
                  </a:lnTo>
                  <a:lnTo>
                    <a:pt x="2999" y="470"/>
                  </a:lnTo>
                  <a:lnTo>
                    <a:pt x="3217" y="604"/>
                  </a:lnTo>
                  <a:lnTo>
                    <a:pt x="3418" y="771"/>
                  </a:lnTo>
                  <a:lnTo>
                    <a:pt x="3602" y="972"/>
                  </a:lnTo>
                  <a:lnTo>
                    <a:pt x="3770" y="1190"/>
                  </a:lnTo>
                  <a:lnTo>
                    <a:pt x="3803" y="1223"/>
                  </a:lnTo>
                  <a:lnTo>
                    <a:pt x="3854" y="1240"/>
                  </a:lnTo>
                  <a:lnTo>
                    <a:pt x="3904" y="1223"/>
                  </a:lnTo>
                  <a:lnTo>
                    <a:pt x="3937" y="1190"/>
                  </a:lnTo>
                  <a:lnTo>
                    <a:pt x="3937" y="1156"/>
                  </a:lnTo>
                  <a:lnTo>
                    <a:pt x="3937" y="1123"/>
                  </a:lnTo>
                  <a:lnTo>
                    <a:pt x="3937" y="1073"/>
                  </a:lnTo>
                  <a:lnTo>
                    <a:pt x="3753" y="838"/>
                  </a:lnTo>
                  <a:lnTo>
                    <a:pt x="3552" y="620"/>
                  </a:lnTo>
                  <a:lnTo>
                    <a:pt x="3334" y="436"/>
                  </a:lnTo>
                  <a:lnTo>
                    <a:pt x="3083" y="285"/>
                  </a:lnTo>
                  <a:lnTo>
                    <a:pt x="2832" y="168"/>
                  </a:lnTo>
                  <a:lnTo>
                    <a:pt x="2564" y="84"/>
                  </a:lnTo>
                  <a:lnTo>
                    <a:pt x="2262" y="17"/>
                  </a:lnTo>
                  <a:lnTo>
                    <a:pt x="1978"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77" name="Google Shape;3177;p221"/>
            <p:cNvSpPr/>
            <p:nvPr/>
          </p:nvSpPr>
          <p:spPr>
            <a:xfrm>
              <a:off x="2949200" y="3204850"/>
              <a:ext cx="98450" cy="31000"/>
            </a:xfrm>
            <a:custGeom>
              <a:avLst/>
              <a:gdLst/>
              <a:ahLst/>
              <a:cxnLst/>
              <a:rect l="l" t="t" r="r" b="b"/>
              <a:pathLst>
                <a:path w="3938" h="1240" extrusionOk="0">
                  <a:moveTo>
                    <a:pt x="85" y="0"/>
                  </a:moveTo>
                  <a:lnTo>
                    <a:pt x="34" y="17"/>
                  </a:lnTo>
                  <a:lnTo>
                    <a:pt x="18" y="50"/>
                  </a:lnTo>
                  <a:lnTo>
                    <a:pt x="1" y="84"/>
                  </a:lnTo>
                  <a:lnTo>
                    <a:pt x="1" y="117"/>
                  </a:lnTo>
                  <a:lnTo>
                    <a:pt x="18" y="168"/>
                  </a:lnTo>
                  <a:lnTo>
                    <a:pt x="185" y="402"/>
                  </a:lnTo>
                  <a:lnTo>
                    <a:pt x="386" y="620"/>
                  </a:lnTo>
                  <a:lnTo>
                    <a:pt x="604" y="804"/>
                  </a:lnTo>
                  <a:lnTo>
                    <a:pt x="855" y="955"/>
                  </a:lnTo>
                  <a:lnTo>
                    <a:pt x="1107" y="1072"/>
                  </a:lnTo>
                  <a:lnTo>
                    <a:pt x="1391" y="1156"/>
                  </a:lnTo>
                  <a:lnTo>
                    <a:pt x="1676" y="1223"/>
                  </a:lnTo>
                  <a:lnTo>
                    <a:pt x="1961" y="1240"/>
                  </a:lnTo>
                  <a:lnTo>
                    <a:pt x="2262" y="1223"/>
                  </a:lnTo>
                  <a:lnTo>
                    <a:pt x="2547" y="1156"/>
                  </a:lnTo>
                  <a:lnTo>
                    <a:pt x="2815" y="1072"/>
                  </a:lnTo>
                  <a:lnTo>
                    <a:pt x="3083" y="955"/>
                  </a:lnTo>
                  <a:lnTo>
                    <a:pt x="3334" y="804"/>
                  </a:lnTo>
                  <a:lnTo>
                    <a:pt x="3552" y="620"/>
                  </a:lnTo>
                  <a:lnTo>
                    <a:pt x="3753" y="402"/>
                  </a:lnTo>
                  <a:lnTo>
                    <a:pt x="3921" y="168"/>
                  </a:lnTo>
                  <a:lnTo>
                    <a:pt x="3937" y="117"/>
                  </a:lnTo>
                  <a:lnTo>
                    <a:pt x="3937" y="84"/>
                  </a:lnTo>
                  <a:lnTo>
                    <a:pt x="3921" y="50"/>
                  </a:lnTo>
                  <a:lnTo>
                    <a:pt x="3887" y="17"/>
                  </a:lnTo>
                  <a:lnTo>
                    <a:pt x="3854" y="0"/>
                  </a:lnTo>
                  <a:lnTo>
                    <a:pt x="3820" y="17"/>
                  </a:lnTo>
                  <a:lnTo>
                    <a:pt x="3787" y="17"/>
                  </a:lnTo>
                  <a:lnTo>
                    <a:pt x="3753" y="50"/>
                  </a:lnTo>
                  <a:lnTo>
                    <a:pt x="3602" y="268"/>
                  </a:lnTo>
                  <a:lnTo>
                    <a:pt x="3418" y="469"/>
                  </a:lnTo>
                  <a:lnTo>
                    <a:pt x="3200" y="637"/>
                  </a:lnTo>
                  <a:lnTo>
                    <a:pt x="2983" y="771"/>
                  </a:lnTo>
                  <a:lnTo>
                    <a:pt x="2748" y="888"/>
                  </a:lnTo>
                  <a:lnTo>
                    <a:pt x="2497" y="972"/>
                  </a:lnTo>
                  <a:lnTo>
                    <a:pt x="2246" y="1022"/>
                  </a:lnTo>
                  <a:lnTo>
                    <a:pt x="1961" y="1039"/>
                  </a:lnTo>
                  <a:lnTo>
                    <a:pt x="1693" y="1022"/>
                  </a:lnTo>
                  <a:lnTo>
                    <a:pt x="1442" y="972"/>
                  </a:lnTo>
                  <a:lnTo>
                    <a:pt x="1190" y="888"/>
                  </a:lnTo>
                  <a:lnTo>
                    <a:pt x="956" y="771"/>
                  </a:lnTo>
                  <a:lnTo>
                    <a:pt x="721" y="637"/>
                  </a:lnTo>
                  <a:lnTo>
                    <a:pt x="520" y="469"/>
                  </a:lnTo>
                  <a:lnTo>
                    <a:pt x="336" y="268"/>
                  </a:lnTo>
                  <a:lnTo>
                    <a:pt x="185" y="50"/>
                  </a:lnTo>
                  <a:lnTo>
                    <a:pt x="152" y="17"/>
                  </a:lnTo>
                  <a:lnTo>
                    <a:pt x="118" y="17"/>
                  </a:lnTo>
                  <a:lnTo>
                    <a:pt x="85"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78" name="Google Shape;3178;p221"/>
            <p:cNvSpPr/>
            <p:nvPr/>
          </p:nvSpPr>
          <p:spPr>
            <a:xfrm>
              <a:off x="2986075" y="3194800"/>
              <a:ext cx="25150" cy="25150"/>
            </a:xfrm>
            <a:custGeom>
              <a:avLst/>
              <a:gdLst/>
              <a:ahLst/>
              <a:cxnLst/>
              <a:rect l="l" t="t" r="r" b="b"/>
              <a:pathLst>
                <a:path w="1006" h="1006" extrusionOk="0">
                  <a:moveTo>
                    <a:pt x="402" y="0"/>
                  </a:moveTo>
                  <a:lnTo>
                    <a:pt x="302" y="34"/>
                  </a:lnTo>
                  <a:lnTo>
                    <a:pt x="218" y="84"/>
                  </a:lnTo>
                  <a:lnTo>
                    <a:pt x="134" y="151"/>
                  </a:lnTo>
                  <a:lnTo>
                    <a:pt x="84" y="218"/>
                  </a:lnTo>
                  <a:lnTo>
                    <a:pt x="34" y="302"/>
                  </a:lnTo>
                  <a:lnTo>
                    <a:pt x="0" y="402"/>
                  </a:lnTo>
                  <a:lnTo>
                    <a:pt x="0" y="503"/>
                  </a:lnTo>
                  <a:lnTo>
                    <a:pt x="0" y="603"/>
                  </a:lnTo>
                  <a:lnTo>
                    <a:pt x="34" y="704"/>
                  </a:lnTo>
                  <a:lnTo>
                    <a:pt x="84" y="787"/>
                  </a:lnTo>
                  <a:lnTo>
                    <a:pt x="134" y="854"/>
                  </a:lnTo>
                  <a:lnTo>
                    <a:pt x="218" y="921"/>
                  </a:lnTo>
                  <a:lnTo>
                    <a:pt x="302" y="972"/>
                  </a:lnTo>
                  <a:lnTo>
                    <a:pt x="402" y="1005"/>
                  </a:lnTo>
                  <a:lnTo>
                    <a:pt x="603" y="1005"/>
                  </a:lnTo>
                  <a:lnTo>
                    <a:pt x="704" y="972"/>
                  </a:lnTo>
                  <a:lnTo>
                    <a:pt x="787" y="921"/>
                  </a:lnTo>
                  <a:lnTo>
                    <a:pt x="854" y="854"/>
                  </a:lnTo>
                  <a:lnTo>
                    <a:pt x="921" y="787"/>
                  </a:lnTo>
                  <a:lnTo>
                    <a:pt x="972" y="704"/>
                  </a:lnTo>
                  <a:lnTo>
                    <a:pt x="988" y="603"/>
                  </a:lnTo>
                  <a:lnTo>
                    <a:pt x="1005" y="503"/>
                  </a:lnTo>
                  <a:lnTo>
                    <a:pt x="1005" y="402"/>
                  </a:lnTo>
                  <a:lnTo>
                    <a:pt x="972" y="318"/>
                  </a:lnTo>
                  <a:lnTo>
                    <a:pt x="955" y="285"/>
                  </a:lnTo>
                  <a:lnTo>
                    <a:pt x="921" y="268"/>
                  </a:lnTo>
                  <a:lnTo>
                    <a:pt x="888" y="251"/>
                  </a:lnTo>
                  <a:lnTo>
                    <a:pt x="838" y="268"/>
                  </a:lnTo>
                  <a:lnTo>
                    <a:pt x="804" y="285"/>
                  </a:lnTo>
                  <a:lnTo>
                    <a:pt x="787" y="318"/>
                  </a:lnTo>
                  <a:lnTo>
                    <a:pt x="771" y="352"/>
                  </a:lnTo>
                  <a:lnTo>
                    <a:pt x="787" y="385"/>
                  </a:lnTo>
                  <a:lnTo>
                    <a:pt x="804" y="452"/>
                  </a:lnTo>
                  <a:lnTo>
                    <a:pt x="804" y="503"/>
                  </a:lnTo>
                  <a:lnTo>
                    <a:pt x="804" y="570"/>
                  </a:lnTo>
                  <a:lnTo>
                    <a:pt x="787" y="620"/>
                  </a:lnTo>
                  <a:lnTo>
                    <a:pt x="754" y="670"/>
                  </a:lnTo>
                  <a:lnTo>
                    <a:pt x="720" y="720"/>
                  </a:lnTo>
                  <a:lnTo>
                    <a:pt x="670" y="754"/>
                  </a:lnTo>
                  <a:lnTo>
                    <a:pt x="620" y="787"/>
                  </a:lnTo>
                  <a:lnTo>
                    <a:pt x="570" y="804"/>
                  </a:lnTo>
                  <a:lnTo>
                    <a:pt x="436" y="804"/>
                  </a:lnTo>
                  <a:lnTo>
                    <a:pt x="385" y="787"/>
                  </a:lnTo>
                  <a:lnTo>
                    <a:pt x="335" y="754"/>
                  </a:lnTo>
                  <a:lnTo>
                    <a:pt x="285" y="720"/>
                  </a:lnTo>
                  <a:lnTo>
                    <a:pt x="251" y="670"/>
                  </a:lnTo>
                  <a:lnTo>
                    <a:pt x="218" y="620"/>
                  </a:lnTo>
                  <a:lnTo>
                    <a:pt x="201" y="570"/>
                  </a:lnTo>
                  <a:lnTo>
                    <a:pt x="201" y="503"/>
                  </a:lnTo>
                  <a:lnTo>
                    <a:pt x="201" y="436"/>
                  </a:lnTo>
                  <a:lnTo>
                    <a:pt x="218" y="385"/>
                  </a:lnTo>
                  <a:lnTo>
                    <a:pt x="251" y="335"/>
                  </a:lnTo>
                  <a:lnTo>
                    <a:pt x="285" y="285"/>
                  </a:lnTo>
                  <a:lnTo>
                    <a:pt x="335" y="251"/>
                  </a:lnTo>
                  <a:lnTo>
                    <a:pt x="385" y="218"/>
                  </a:lnTo>
                  <a:lnTo>
                    <a:pt x="436" y="201"/>
                  </a:lnTo>
                  <a:lnTo>
                    <a:pt x="553" y="201"/>
                  </a:lnTo>
                  <a:lnTo>
                    <a:pt x="620" y="218"/>
                  </a:lnTo>
                  <a:lnTo>
                    <a:pt x="653" y="235"/>
                  </a:lnTo>
                  <a:lnTo>
                    <a:pt x="687" y="218"/>
                  </a:lnTo>
                  <a:lnTo>
                    <a:pt x="720" y="201"/>
                  </a:lnTo>
                  <a:lnTo>
                    <a:pt x="737" y="168"/>
                  </a:lnTo>
                  <a:lnTo>
                    <a:pt x="754" y="117"/>
                  </a:lnTo>
                  <a:lnTo>
                    <a:pt x="737" y="84"/>
                  </a:lnTo>
                  <a:lnTo>
                    <a:pt x="720" y="50"/>
                  </a:lnTo>
                  <a:lnTo>
                    <a:pt x="687" y="34"/>
                  </a:lnTo>
                  <a:lnTo>
                    <a:pt x="603"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grpSp>
      <p:sp>
        <p:nvSpPr>
          <p:cNvPr id="3179" name="Google Shape;3179;p221"/>
          <p:cNvSpPr/>
          <p:nvPr/>
        </p:nvSpPr>
        <p:spPr>
          <a:xfrm>
            <a:off x="5880380" y="4351807"/>
            <a:ext cx="282463" cy="364037"/>
          </a:xfrm>
          <a:custGeom>
            <a:avLst/>
            <a:gdLst/>
            <a:ahLst/>
            <a:cxnLst/>
            <a:rect l="l" t="t" r="r" b="b"/>
            <a:pathLst>
              <a:path w="3016" h="3887" extrusionOk="0">
                <a:moveTo>
                  <a:pt x="2296" y="201"/>
                </a:moveTo>
                <a:lnTo>
                  <a:pt x="2446" y="235"/>
                </a:lnTo>
                <a:lnTo>
                  <a:pt x="2547" y="285"/>
                </a:lnTo>
                <a:lnTo>
                  <a:pt x="2647" y="369"/>
                </a:lnTo>
                <a:lnTo>
                  <a:pt x="2681" y="436"/>
                </a:lnTo>
                <a:lnTo>
                  <a:pt x="2731" y="503"/>
                </a:lnTo>
                <a:lnTo>
                  <a:pt x="2765" y="587"/>
                </a:lnTo>
                <a:lnTo>
                  <a:pt x="2798" y="687"/>
                </a:lnTo>
                <a:lnTo>
                  <a:pt x="2815" y="804"/>
                </a:lnTo>
                <a:lnTo>
                  <a:pt x="2815" y="905"/>
                </a:lnTo>
                <a:lnTo>
                  <a:pt x="2798" y="1022"/>
                </a:lnTo>
                <a:lnTo>
                  <a:pt x="2781" y="1123"/>
                </a:lnTo>
                <a:lnTo>
                  <a:pt x="2714" y="1307"/>
                </a:lnTo>
                <a:lnTo>
                  <a:pt x="2647" y="1491"/>
                </a:lnTo>
                <a:lnTo>
                  <a:pt x="2547" y="1709"/>
                </a:lnTo>
                <a:lnTo>
                  <a:pt x="2513" y="1809"/>
                </a:lnTo>
                <a:lnTo>
                  <a:pt x="2497" y="1927"/>
                </a:lnTo>
                <a:lnTo>
                  <a:pt x="2480" y="2061"/>
                </a:lnTo>
                <a:lnTo>
                  <a:pt x="2497" y="2211"/>
                </a:lnTo>
                <a:lnTo>
                  <a:pt x="2497" y="2463"/>
                </a:lnTo>
                <a:lnTo>
                  <a:pt x="2497" y="2630"/>
                </a:lnTo>
                <a:lnTo>
                  <a:pt x="2463" y="2814"/>
                </a:lnTo>
                <a:lnTo>
                  <a:pt x="2396" y="3200"/>
                </a:lnTo>
                <a:lnTo>
                  <a:pt x="2363" y="3351"/>
                </a:lnTo>
                <a:lnTo>
                  <a:pt x="2312" y="3468"/>
                </a:lnTo>
                <a:lnTo>
                  <a:pt x="2262" y="3568"/>
                </a:lnTo>
                <a:lnTo>
                  <a:pt x="2212" y="3635"/>
                </a:lnTo>
                <a:lnTo>
                  <a:pt x="2162" y="3669"/>
                </a:lnTo>
                <a:lnTo>
                  <a:pt x="2095" y="3686"/>
                </a:lnTo>
                <a:lnTo>
                  <a:pt x="2028" y="3669"/>
                </a:lnTo>
                <a:lnTo>
                  <a:pt x="1977" y="3635"/>
                </a:lnTo>
                <a:lnTo>
                  <a:pt x="1944" y="3585"/>
                </a:lnTo>
                <a:lnTo>
                  <a:pt x="1927" y="3518"/>
                </a:lnTo>
                <a:lnTo>
                  <a:pt x="1894" y="3334"/>
                </a:lnTo>
                <a:lnTo>
                  <a:pt x="1894" y="3116"/>
                </a:lnTo>
                <a:lnTo>
                  <a:pt x="1910" y="2848"/>
                </a:lnTo>
                <a:lnTo>
                  <a:pt x="1927" y="2697"/>
                </a:lnTo>
                <a:lnTo>
                  <a:pt x="1927" y="2563"/>
                </a:lnTo>
                <a:lnTo>
                  <a:pt x="1894" y="2396"/>
                </a:lnTo>
                <a:lnTo>
                  <a:pt x="1860" y="2312"/>
                </a:lnTo>
                <a:lnTo>
                  <a:pt x="1827" y="2245"/>
                </a:lnTo>
                <a:lnTo>
                  <a:pt x="1776" y="2178"/>
                </a:lnTo>
                <a:lnTo>
                  <a:pt x="1693" y="2128"/>
                </a:lnTo>
                <a:lnTo>
                  <a:pt x="1609" y="2094"/>
                </a:lnTo>
                <a:lnTo>
                  <a:pt x="1508" y="2077"/>
                </a:lnTo>
                <a:lnTo>
                  <a:pt x="1391" y="2094"/>
                </a:lnTo>
                <a:lnTo>
                  <a:pt x="1324" y="2111"/>
                </a:lnTo>
                <a:lnTo>
                  <a:pt x="1257" y="2161"/>
                </a:lnTo>
                <a:lnTo>
                  <a:pt x="1190" y="2228"/>
                </a:lnTo>
                <a:lnTo>
                  <a:pt x="1140" y="2312"/>
                </a:lnTo>
                <a:lnTo>
                  <a:pt x="1106" y="2429"/>
                </a:lnTo>
                <a:lnTo>
                  <a:pt x="1090" y="2563"/>
                </a:lnTo>
                <a:lnTo>
                  <a:pt x="1073" y="2697"/>
                </a:lnTo>
                <a:lnTo>
                  <a:pt x="1090" y="2848"/>
                </a:lnTo>
                <a:lnTo>
                  <a:pt x="1106" y="3116"/>
                </a:lnTo>
                <a:lnTo>
                  <a:pt x="1106" y="3334"/>
                </a:lnTo>
                <a:lnTo>
                  <a:pt x="1090" y="3518"/>
                </a:lnTo>
                <a:lnTo>
                  <a:pt x="1056" y="3585"/>
                </a:lnTo>
                <a:lnTo>
                  <a:pt x="1023" y="3635"/>
                </a:lnTo>
                <a:lnTo>
                  <a:pt x="972" y="3669"/>
                </a:lnTo>
                <a:lnTo>
                  <a:pt x="922" y="3686"/>
                </a:lnTo>
                <a:lnTo>
                  <a:pt x="855" y="3669"/>
                </a:lnTo>
                <a:lnTo>
                  <a:pt x="788" y="3635"/>
                </a:lnTo>
                <a:lnTo>
                  <a:pt x="738" y="3568"/>
                </a:lnTo>
                <a:lnTo>
                  <a:pt x="688" y="3468"/>
                </a:lnTo>
                <a:lnTo>
                  <a:pt x="654" y="3351"/>
                </a:lnTo>
                <a:lnTo>
                  <a:pt x="604" y="3200"/>
                </a:lnTo>
                <a:lnTo>
                  <a:pt x="537" y="2814"/>
                </a:lnTo>
                <a:lnTo>
                  <a:pt x="520" y="2630"/>
                </a:lnTo>
                <a:lnTo>
                  <a:pt x="520" y="2463"/>
                </a:lnTo>
                <a:lnTo>
                  <a:pt x="520" y="2211"/>
                </a:lnTo>
                <a:lnTo>
                  <a:pt x="520" y="2061"/>
                </a:lnTo>
                <a:lnTo>
                  <a:pt x="503" y="1927"/>
                </a:lnTo>
                <a:lnTo>
                  <a:pt x="487" y="1809"/>
                </a:lnTo>
                <a:lnTo>
                  <a:pt x="453" y="1709"/>
                </a:lnTo>
                <a:lnTo>
                  <a:pt x="369" y="1491"/>
                </a:lnTo>
                <a:lnTo>
                  <a:pt x="286" y="1307"/>
                </a:lnTo>
                <a:lnTo>
                  <a:pt x="219" y="1123"/>
                </a:lnTo>
                <a:lnTo>
                  <a:pt x="202" y="1022"/>
                </a:lnTo>
                <a:lnTo>
                  <a:pt x="202" y="905"/>
                </a:lnTo>
                <a:lnTo>
                  <a:pt x="202" y="804"/>
                </a:lnTo>
                <a:lnTo>
                  <a:pt x="219" y="687"/>
                </a:lnTo>
                <a:lnTo>
                  <a:pt x="235" y="587"/>
                </a:lnTo>
                <a:lnTo>
                  <a:pt x="286" y="503"/>
                </a:lnTo>
                <a:lnTo>
                  <a:pt x="319" y="436"/>
                </a:lnTo>
                <a:lnTo>
                  <a:pt x="369" y="369"/>
                </a:lnTo>
                <a:lnTo>
                  <a:pt x="470" y="285"/>
                </a:lnTo>
                <a:lnTo>
                  <a:pt x="570" y="235"/>
                </a:lnTo>
                <a:lnTo>
                  <a:pt x="704" y="201"/>
                </a:lnTo>
                <a:lnTo>
                  <a:pt x="838" y="201"/>
                </a:lnTo>
                <a:lnTo>
                  <a:pt x="972" y="235"/>
                </a:lnTo>
                <a:lnTo>
                  <a:pt x="1090" y="268"/>
                </a:lnTo>
                <a:lnTo>
                  <a:pt x="1291" y="335"/>
                </a:lnTo>
                <a:lnTo>
                  <a:pt x="1391" y="352"/>
                </a:lnTo>
                <a:lnTo>
                  <a:pt x="1626" y="352"/>
                </a:lnTo>
                <a:lnTo>
                  <a:pt x="1726" y="335"/>
                </a:lnTo>
                <a:lnTo>
                  <a:pt x="1910" y="268"/>
                </a:lnTo>
                <a:lnTo>
                  <a:pt x="2044" y="235"/>
                </a:lnTo>
                <a:lnTo>
                  <a:pt x="2162" y="201"/>
                </a:lnTo>
                <a:close/>
                <a:moveTo>
                  <a:pt x="688" y="0"/>
                </a:moveTo>
                <a:lnTo>
                  <a:pt x="587" y="17"/>
                </a:lnTo>
                <a:lnTo>
                  <a:pt x="503" y="51"/>
                </a:lnTo>
                <a:lnTo>
                  <a:pt x="369" y="118"/>
                </a:lnTo>
                <a:lnTo>
                  <a:pt x="286" y="168"/>
                </a:lnTo>
                <a:lnTo>
                  <a:pt x="219" y="235"/>
                </a:lnTo>
                <a:lnTo>
                  <a:pt x="152" y="302"/>
                </a:lnTo>
                <a:lnTo>
                  <a:pt x="101" y="402"/>
                </a:lnTo>
                <a:lnTo>
                  <a:pt x="51" y="520"/>
                </a:lnTo>
                <a:lnTo>
                  <a:pt x="18" y="654"/>
                </a:lnTo>
                <a:lnTo>
                  <a:pt x="1" y="788"/>
                </a:lnTo>
                <a:lnTo>
                  <a:pt x="1" y="922"/>
                </a:lnTo>
                <a:lnTo>
                  <a:pt x="1" y="1039"/>
                </a:lnTo>
                <a:lnTo>
                  <a:pt x="34" y="1156"/>
                </a:lnTo>
                <a:lnTo>
                  <a:pt x="101" y="1374"/>
                </a:lnTo>
                <a:lnTo>
                  <a:pt x="185" y="1575"/>
                </a:lnTo>
                <a:lnTo>
                  <a:pt x="269" y="1759"/>
                </a:lnTo>
                <a:lnTo>
                  <a:pt x="286" y="1860"/>
                </a:lnTo>
                <a:lnTo>
                  <a:pt x="319" y="1943"/>
                </a:lnTo>
                <a:lnTo>
                  <a:pt x="319" y="2061"/>
                </a:lnTo>
                <a:lnTo>
                  <a:pt x="319" y="2195"/>
                </a:lnTo>
                <a:lnTo>
                  <a:pt x="319" y="2479"/>
                </a:lnTo>
                <a:lnTo>
                  <a:pt x="319" y="2647"/>
                </a:lnTo>
                <a:lnTo>
                  <a:pt x="336" y="2848"/>
                </a:lnTo>
                <a:lnTo>
                  <a:pt x="403" y="3233"/>
                </a:lnTo>
                <a:lnTo>
                  <a:pt x="453" y="3401"/>
                </a:lnTo>
                <a:lnTo>
                  <a:pt x="503" y="3552"/>
                </a:lnTo>
                <a:lnTo>
                  <a:pt x="587" y="3686"/>
                </a:lnTo>
                <a:lnTo>
                  <a:pt x="671" y="3803"/>
                </a:lnTo>
                <a:lnTo>
                  <a:pt x="721" y="3836"/>
                </a:lnTo>
                <a:lnTo>
                  <a:pt x="788" y="3870"/>
                </a:lnTo>
                <a:lnTo>
                  <a:pt x="838" y="3887"/>
                </a:lnTo>
                <a:lnTo>
                  <a:pt x="989" y="3887"/>
                </a:lnTo>
                <a:lnTo>
                  <a:pt x="1056" y="3853"/>
                </a:lnTo>
                <a:lnTo>
                  <a:pt x="1123" y="3820"/>
                </a:lnTo>
                <a:lnTo>
                  <a:pt x="1173" y="3769"/>
                </a:lnTo>
                <a:lnTo>
                  <a:pt x="1224" y="3702"/>
                </a:lnTo>
                <a:lnTo>
                  <a:pt x="1257" y="3619"/>
                </a:lnTo>
                <a:lnTo>
                  <a:pt x="1291" y="3518"/>
                </a:lnTo>
                <a:lnTo>
                  <a:pt x="1307" y="3401"/>
                </a:lnTo>
                <a:lnTo>
                  <a:pt x="1307" y="3149"/>
                </a:lnTo>
                <a:lnTo>
                  <a:pt x="1291" y="2831"/>
                </a:lnTo>
                <a:lnTo>
                  <a:pt x="1274" y="2697"/>
                </a:lnTo>
                <a:lnTo>
                  <a:pt x="1274" y="2597"/>
                </a:lnTo>
                <a:lnTo>
                  <a:pt x="1291" y="2479"/>
                </a:lnTo>
                <a:lnTo>
                  <a:pt x="1324" y="2412"/>
                </a:lnTo>
                <a:lnTo>
                  <a:pt x="1358" y="2345"/>
                </a:lnTo>
                <a:lnTo>
                  <a:pt x="1391" y="2312"/>
                </a:lnTo>
                <a:lnTo>
                  <a:pt x="1425" y="2295"/>
                </a:lnTo>
                <a:lnTo>
                  <a:pt x="1458" y="2278"/>
                </a:lnTo>
                <a:lnTo>
                  <a:pt x="1559" y="2278"/>
                </a:lnTo>
                <a:lnTo>
                  <a:pt x="1592" y="2295"/>
                </a:lnTo>
                <a:lnTo>
                  <a:pt x="1626" y="2312"/>
                </a:lnTo>
                <a:lnTo>
                  <a:pt x="1659" y="2345"/>
                </a:lnTo>
                <a:lnTo>
                  <a:pt x="1693" y="2412"/>
                </a:lnTo>
                <a:lnTo>
                  <a:pt x="1709" y="2479"/>
                </a:lnTo>
                <a:lnTo>
                  <a:pt x="1726" y="2597"/>
                </a:lnTo>
                <a:lnTo>
                  <a:pt x="1726" y="2714"/>
                </a:lnTo>
                <a:lnTo>
                  <a:pt x="1709" y="2831"/>
                </a:lnTo>
                <a:lnTo>
                  <a:pt x="1693" y="3149"/>
                </a:lnTo>
                <a:lnTo>
                  <a:pt x="1709" y="3401"/>
                </a:lnTo>
                <a:lnTo>
                  <a:pt x="1726" y="3518"/>
                </a:lnTo>
                <a:lnTo>
                  <a:pt x="1743" y="3619"/>
                </a:lnTo>
                <a:lnTo>
                  <a:pt x="1776" y="3702"/>
                </a:lnTo>
                <a:lnTo>
                  <a:pt x="1843" y="3769"/>
                </a:lnTo>
                <a:lnTo>
                  <a:pt x="1894" y="3820"/>
                </a:lnTo>
                <a:lnTo>
                  <a:pt x="1961" y="3853"/>
                </a:lnTo>
                <a:lnTo>
                  <a:pt x="2028" y="3887"/>
                </a:lnTo>
                <a:lnTo>
                  <a:pt x="2162" y="3887"/>
                </a:lnTo>
                <a:lnTo>
                  <a:pt x="2229" y="3870"/>
                </a:lnTo>
                <a:lnTo>
                  <a:pt x="2279" y="3836"/>
                </a:lnTo>
                <a:lnTo>
                  <a:pt x="2329" y="3803"/>
                </a:lnTo>
                <a:lnTo>
                  <a:pt x="2430" y="3686"/>
                </a:lnTo>
                <a:lnTo>
                  <a:pt x="2497" y="3552"/>
                </a:lnTo>
                <a:lnTo>
                  <a:pt x="2564" y="3401"/>
                </a:lnTo>
                <a:lnTo>
                  <a:pt x="2597" y="3233"/>
                </a:lnTo>
                <a:lnTo>
                  <a:pt x="2664" y="2848"/>
                </a:lnTo>
                <a:lnTo>
                  <a:pt x="2681" y="2647"/>
                </a:lnTo>
                <a:lnTo>
                  <a:pt x="2698" y="2479"/>
                </a:lnTo>
                <a:lnTo>
                  <a:pt x="2698" y="2195"/>
                </a:lnTo>
                <a:lnTo>
                  <a:pt x="2681" y="2061"/>
                </a:lnTo>
                <a:lnTo>
                  <a:pt x="2698" y="1943"/>
                </a:lnTo>
                <a:lnTo>
                  <a:pt x="2714" y="1860"/>
                </a:lnTo>
                <a:lnTo>
                  <a:pt x="2748" y="1759"/>
                </a:lnTo>
                <a:lnTo>
                  <a:pt x="2832" y="1575"/>
                </a:lnTo>
                <a:lnTo>
                  <a:pt x="2915" y="1374"/>
                </a:lnTo>
                <a:lnTo>
                  <a:pt x="2982" y="1156"/>
                </a:lnTo>
                <a:lnTo>
                  <a:pt x="2999" y="1039"/>
                </a:lnTo>
                <a:lnTo>
                  <a:pt x="3016" y="922"/>
                </a:lnTo>
                <a:lnTo>
                  <a:pt x="3016" y="788"/>
                </a:lnTo>
                <a:lnTo>
                  <a:pt x="2982" y="654"/>
                </a:lnTo>
                <a:lnTo>
                  <a:pt x="2949" y="520"/>
                </a:lnTo>
                <a:lnTo>
                  <a:pt x="2899" y="402"/>
                </a:lnTo>
                <a:lnTo>
                  <a:pt x="2848" y="302"/>
                </a:lnTo>
                <a:lnTo>
                  <a:pt x="2781" y="235"/>
                </a:lnTo>
                <a:lnTo>
                  <a:pt x="2714" y="168"/>
                </a:lnTo>
                <a:lnTo>
                  <a:pt x="2647" y="118"/>
                </a:lnTo>
                <a:lnTo>
                  <a:pt x="2513" y="51"/>
                </a:lnTo>
                <a:lnTo>
                  <a:pt x="2413" y="17"/>
                </a:lnTo>
                <a:lnTo>
                  <a:pt x="2329" y="0"/>
                </a:lnTo>
                <a:lnTo>
                  <a:pt x="2145" y="0"/>
                </a:lnTo>
                <a:lnTo>
                  <a:pt x="1994" y="34"/>
                </a:lnTo>
                <a:lnTo>
                  <a:pt x="1860" y="84"/>
                </a:lnTo>
                <a:lnTo>
                  <a:pt x="1676" y="134"/>
                </a:lnTo>
                <a:lnTo>
                  <a:pt x="1592" y="151"/>
                </a:lnTo>
                <a:lnTo>
                  <a:pt x="1408" y="151"/>
                </a:lnTo>
                <a:lnTo>
                  <a:pt x="1324" y="134"/>
                </a:lnTo>
                <a:lnTo>
                  <a:pt x="1157" y="84"/>
                </a:lnTo>
                <a:lnTo>
                  <a:pt x="1006" y="34"/>
                </a:lnTo>
                <a:lnTo>
                  <a:pt x="855"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grpSp>
        <p:nvGrpSpPr>
          <p:cNvPr id="3180" name="Google Shape;3180;p221"/>
          <p:cNvGrpSpPr/>
          <p:nvPr/>
        </p:nvGrpSpPr>
        <p:grpSpPr>
          <a:xfrm>
            <a:off x="4672878" y="3993299"/>
            <a:ext cx="367221" cy="364037"/>
            <a:chOff x="2756150" y="2971175"/>
            <a:chExt cx="98025" cy="97175"/>
          </a:xfrm>
        </p:grpSpPr>
        <p:sp>
          <p:nvSpPr>
            <p:cNvPr id="3181" name="Google Shape;3181;p221"/>
            <p:cNvSpPr/>
            <p:nvPr/>
          </p:nvSpPr>
          <p:spPr>
            <a:xfrm>
              <a:off x="2798875" y="2971175"/>
              <a:ext cx="48600" cy="38550"/>
            </a:xfrm>
            <a:custGeom>
              <a:avLst/>
              <a:gdLst/>
              <a:ahLst/>
              <a:cxnLst/>
              <a:rect l="l" t="t" r="r" b="b"/>
              <a:pathLst>
                <a:path w="1944" h="1542" extrusionOk="0">
                  <a:moveTo>
                    <a:pt x="51" y="0"/>
                  </a:moveTo>
                  <a:lnTo>
                    <a:pt x="17" y="34"/>
                  </a:lnTo>
                  <a:lnTo>
                    <a:pt x="0" y="67"/>
                  </a:lnTo>
                  <a:lnTo>
                    <a:pt x="0" y="101"/>
                  </a:lnTo>
                  <a:lnTo>
                    <a:pt x="0" y="1257"/>
                  </a:lnTo>
                  <a:lnTo>
                    <a:pt x="0" y="1324"/>
                  </a:lnTo>
                  <a:lnTo>
                    <a:pt x="17" y="1374"/>
                  </a:lnTo>
                  <a:lnTo>
                    <a:pt x="51" y="1424"/>
                  </a:lnTo>
                  <a:lnTo>
                    <a:pt x="84" y="1458"/>
                  </a:lnTo>
                  <a:lnTo>
                    <a:pt x="118" y="1491"/>
                  </a:lnTo>
                  <a:lnTo>
                    <a:pt x="168" y="1525"/>
                  </a:lnTo>
                  <a:lnTo>
                    <a:pt x="218" y="1541"/>
                  </a:lnTo>
                  <a:lnTo>
                    <a:pt x="1709" y="1541"/>
                  </a:lnTo>
                  <a:lnTo>
                    <a:pt x="1759" y="1525"/>
                  </a:lnTo>
                  <a:lnTo>
                    <a:pt x="1810" y="1491"/>
                  </a:lnTo>
                  <a:lnTo>
                    <a:pt x="1860" y="1458"/>
                  </a:lnTo>
                  <a:lnTo>
                    <a:pt x="1893" y="1424"/>
                  </a:lnTo>
                  <a:lnTo>
                    <a:pt x="1910" y="1374"/>
                  </a:lnTo>
                  <a:lnTo>
                    <a:pt x="1927" y="1324"/>
                  </a:lnTo>
                  <a:lnTo>
                    <a:pt x="1944" y="1257"/>
                  </a:lnTo>
                  <a:lnTo>
                    <a:pt x="1944" y="101"/>
                  </a:lnTo>
                  <a:lnTo>
                    <a:pt x="1927" y="67"/>
                  </a:lnTo>
                  <a:lnTo>
                    <a:pt x="1910" y="34"/>
                  </a:lnTo>
                  <a:lnTo>
                    <a:pt x="1877" y="0"/>
                  </a:lnTo>
                  <a:lnTo>
                    <a:pt x="1793" y="0"/>
                  </a:lnTo>
                  <a:lnTo>
                    <a:pt x="1759" y="34"/>
                  </a:lnTo>
                  <a:lnTo>
                    <a:pt x="1743" y="67"/>
                  </a:lnTo>
                  <a:lnTo>
                    <a:pt x="1743" y="101"/>
                  </a:lnTo>
                  <a:lnTo>
                    <a:pt x="1743" y="1257"/>
                  </a:lnTo>
                  <a:lnTo>
                    <a:pt x="1726" y="1290"/>
                  </a:lnTo>
                  <a:lnTo>
                    <a:pt x="1709" y="1324"/>
                  </a:lnTo>
                  <a:lnTo>
                    <a:pt x="1676" y="1340"/>
                  </a:lnTo>
                  <a:lnTo>
                    <a:pt x="252" y="1340"/>
                  </a:lnTo>
                  <a:lnTo>
                    <a:pt x="218" y="1324"/>
                  </a:lnTo>
                  <a:lnTo>
                    <a:pt x="201" y="1290"/>
                  </a:lnTo>
                  <a:lnTo>
                    <a:pt x="201" y="1257"/>
                  </a:lnTo>
                  <a:lnTo>
                    <a:pt x="201" y="101"/>
                  </a:lnTo>
                  <a:lnTo>
                    <a:pt x="185" y="67"/>
                  </a:lnTo>
                  <a:lnTo>
                    <a:pt x="168" y="34"/>
                  </a:lnTo>
                  <a:lnTo>
                    <a:pt x="134"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82" name="Google Shape;3182;p221"/>
            <p:cNvSpPr/>
            <p:nvPr/>
          </p:nvSpPr>
          <p:spPr>
            <a:xfrm>
              <a:off x="2788825" y="3004675"/>
              <a:ext cx="36875" cy="63675"/>
            </a:xfrm>
            <a:custGeom>
              <a:avLst/>
              <a:gdLst/>
              <a:ahLst/>
              <a:cxnLst/>
              <a:rect l="l" t="t" r="r" b="b"/>
              <a:pathLst>
                <a:path w="1475" h="2547" extrusionOk="0">
                  <a:moveTo>
                    <a:pt x="1374" y="0"/>
                  </a:moveTo>
                  <a:lnTo>
                    <a:pt x="1324" y="17"/>
                  </a:lnTo>
                  <a:lnTo>
                    <a:pt x="1290" y="34"/>
                  </a:lnTo>
                  <a:lnTo>
                    <a:pt x="1274" y="67"/>
                  </a:lnTo>
                  <a:lnTo>
                    <a:pt x="1274" y="101"/>
                  </a:lnTo>
                  <a:lnTo>
                    <a:pt x="1274" y="1809"/>
                  </a:lnTo>
                  <a:lnTo>
                    <a:pt x="1257" y="1927"/>
                  </a:lnTo>
                  <a:lnTo>
                    <a:pt x="1223" y="2027"/>
                  </a:lnTo>
                  <a:lnTo>
                    <a:pt x="1173" y="2111"/>
                  </a:lnTo>
                  <a:lnTo>
                    <a:pt x="1106" y="2195"/>
                  </a:lnTo>
                  <a:lnTo>
                    <a:pt x="1039" y="2262"/>
                  </a:lnTo>
                  <a:lnTo>
                    <a:pt x="938" y="2312"/>
                  </a:lnTo>
                  <a:lnTo>
                    <a:pt x="838" y="2329"/>
                  </a:lnTo>
                  <a:lnTo>
                    <a:pt x="737" y="2345"/>
                  </a:lnTo>
                  <a:lnTo>
                    <a:pt x="620" y="2329"/>
                  </a:lnTo>
                  <a:lnTo>
                    <a:pt x="520" y="2312"/>
                  </a:lnTo>
                  <a:lnTo>
                    <a:pt x="436" y="2262"/>
                  </a:lnTo>
                  <a:lnTo>
                    <a:pt x="352" y="2195"/>
                  </a:lnTo>
                  <a:lnTo>
                    <a:pt x="285" y="2111"/>
                  </a:lnTo>
                  <a:lnTo>
                    <a:pt x="235" y="2027"/>
                  </a:lnTo>
                  <a:lnTo>
                    <a:pt x="201" y="1927"/>
                  </a:lnTo>
                  <a:lnTo>
                    <a:pt x="201" y="1809"/>
                  </a:lnTo>
                  <a:lnTo>
                    <a:pt x="201" y="1642"/>
                  </a:lnTo>
                  <a:lnTo>
                    <a:pt x="185" y="1592"/>
                  </a:lnTo>
                  <a:lnTo>
                    <a:pt x="168" y="1575"/>
                  </a:lnTo>
                  <a:lnTo>
                    <a:pt x="134" y="1541"/>
                  </a:lnTo>
                  <a:lnTo>
                    <a:pt x="51" y="1541"/>
                  </a:lnTo>
                  <a:lnTo>
                    <a:pt x="34" y="1575"/>
                  </a:lnTo>
                  <a:lnTo>
                    <a:pt x="0" y="1592"/>
                  </a:lnTo>
                  <a:lnTo>
                    <a:pt x="0" y="1642"/>
                  </a:lnTo>
                  <a:lnTo>
                    <a:pt x="0" y="1809"/>
                  </a:lnTo>
                  <a:lnTo>
                    <a:pt x="17" y="1960"/>
                  </a:lnTo>
                  <a:lnTo>
                    <a:pt x="51" y="2094"/>
                  </a:lnTo>
                  <a:lnTo>
                    <a:pt x="118" y="2228"/>
                  </a:lnTo>
                  <a:lnTo>
                    <a:pt x="218" y="2329"/>
                  </a:lnTo>
                  <a:lnTo>
                    <a:pt x="319" y="2429"/>
                  </a:lnTo>
                  <a:lnTo>
                    <a:pt x="453" y="2496"/>
                  </a:lnTo>
                  <a:lnTo>
                    <a:pt x="587" y="2530"/>
                  </a:lnTo>
                  <a:lnTo>
                    <a:pt x="737" y="2546"/>
                  </a:lnTo>
                  <a:lnTo>
                    <a:pt x="888" y="2530"/>
                  </a:lnTo>
                  <a:lnTo>
                    <a:pt x="1022" y="2496"/>
                  </a:lnTo>
                  <a:lnTo>
                    <a:pt x="1139" y="2429"/>
                  </a:lnTo>
                  <a:lnTo>
                    <a:pt x="1257" y="2329"/>
                  </a:lnTo>
                  <a:lnTo>
                    <a:pt x="1341" y="2228"/>
                  </a:lnTo>
                  <a:lnTo>
                    <a:pt x="1408" y="2094"/>
                  </a:lnTo>
                  <a:lnTo>
                    <a:pt x="1458" y="1960"/>
                  </a:lnTo>
                  <a:lnTo>
                    <a:pt x="1475" y="1809"/>
                  </a:lnTo>
                  <a:lnTo>
                    <a:pt x="1475" y="101"/>
                  </a:lnTo>
                  <a:lnTo>
                    <a:pt x="1458" y="67"/>
                  </a:lnTo>
                  <a:lnTo>
                    <a:pt x="1441" y="34"/>
                  </a:lnTo>
                  <a:lnTo>
                    <a:pt x="1408" y="17"/>
                  </a:lnTo>
                  <a:lnTo>
                    <a:pt x="1374"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83" name="Google Shape;3183;p221"/>
            <p:cNvSpPr/>
            <p:nvPr/>
          </p:nvSpPr>
          <p:spPr>
            <a:xfrm>
              <a:off x="2775850" y="3026025"/>
              <a:ext cx="18025" cy="22225"/>
            </a:xfrm>
            <a:custGeom>
              <a:avLst/>
              <a:gdLst/>
              <a:ahLst/>
              <a:cxnLst/>
              <a:rect l="l" t="t" r="r" b="b"/>
              <a:pathLst>
                <a:path w="721" h="889" extrusionOk="0">
                  <a:moveTo>
                    <a:pt x="101" y="1"/>
                  </a:moveTo>
                  <a:lnTo>
                    <a:pt x="50" y="17"/>
                  </a:lnTo>
                  <a:lnTo>
                    <a:pt x="34" y="34"/>
                  </a:lnTo>
                  <a:lnTo>
                    <a:pt x="0" y="68"/>
                  </a:lnTo>
                  <a:lnTo>
                    <a:pt x="0" y="118"/>
                  </a:lnTo>
                  <a:lnTo>
                    <a:pt x="17" y="151"/>
                  </a:lnTo>
                  <a:lnTo>
                    <a:pt x="34" y="185"/>
                  </a:lnTo>
                  <a:lnTo>
                    <a:pt x="67" y="202"/>
                  </a:lnTo>
                  <a:lnTo>
                    <a:pt x="168" y="235"/>
                  </a:lnTo>
                  <a:lnTo>
                    <a:pt x="251" y="285"/>
                  </a:lnTo>
                  <a:lnTo>
                    <a:pt x="335" y="352"/>
                  </a:lnTo>
                  <a:lnTo>
                    <a:pt x="385" y="419"/>
                  </a:lnTo>
                  <a:lnTo>
                    <a:pt x="452" y="503"/>
                  </a:lnTo>
                  <a:lnTo>
                    <a:pt x="486" y="587"/>
                  </a:lnTo>
                  <a:lnTo>
                    <a:pt x="503" y="687"/>
                  </a:lnTo>
                  <a:lnTo>
                    <a:pt x="519" y="788"/>
                  </a:lnTo>
                  <a:lnTo>
                    <a:pt x="519" y="821"/>
                  </a:lnTo>
                  <a:lnTo>
                    <a:pt x="553" y="855"/>
                  </a:lnTo>
                  <a:lnTo>
                    <a:pt x="570" y="872"/>
                  </a:lnTo>
                  <a:lnTo>
                    <a:pt x="620" y="888"/>
                  </a:lnTo>
                  <a:lnTo>
                    <a:pt x="653" y="872"/>
                  </a:lnTo>
                  <a:lnTo>
                    <a:pt x="687" y="855"/>
                  </a:lnTo>
                  <a:lnTo>
                    <a:pt x="704" y="821"/>
                  </a:lnTo>
                  <a:lnTo>
                    <a:pt x="720" y="788"/>
                  </a:lnTo>
                  <a:lnTo>
                    <a:pt x="704" y="654"/>
                  </a:lnTo>
                  <a:lnTo>
                    <a:pt x="670" y="520"/>
                  </a:lnTo>
                  <a:lnTo>
                    <a:pt x="620" y="403"/>
                  </a:lnTo>
                  <a:lnTo>
                    <a:pt x="553" y="302"/>
                  </a:lnTo>
                  <a:lnTo>
                    <a:pt x="469" y="202"/>
                  </a:lnTo>
                  <a:lnTo>
                    <a:pt x="369" y="118"/>
                  </a:lnTo>
                  <a:lnTo>
                    <a:pt x="251" y="51"/>
                  </a:lnTo>
                  <a:lnTo>
                    <a:pt x="134"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84" name="Google Shape;3184;p221"/>
            <p:cNvSpPr/>
            <p:nvPr/>
          </p:nvSpPr>
          <p:spPr>
            <a:xfrm>
              <a:off x="2756150" y="3014725"/>
              <a:ext cx="24750" cy="24725"/>
            </a:xfrm>
            <a:custGeom>
              <a:avLst/>
              <a:gdLst/>
              <a:ahLst/>
              <a:cxnLst/>
              <a:rect l="l" t="t" r="r" b="b"/>
              <a:pathLst>
                <a:path w="990" h="989" extrusionOk="0">
                  <a:moveTo>
                    <a:pt x="554" y="201"/>
                  </a:moveTo>
                  <a:lnTo>
                    <a:pt x="604" y="218"/>
                  </a:lnTo>
                  <a:lnTo>
                    <a:pt x="654" y="252"/>
                  </a:lnTo>
                  <a:lnTo>
                    <a:pt x="704" y="285"/>
                  </a:lnTo>
                  <a:lnTo>
                    <a:pt x="738" y="319"/>
                  </a:lnTo>
                  <a:lnTo>
                    <a:pt x="771" y="369"/>
                  </a:lnTo>
                  <a:lnTo>
                    <a:pt x="788" y="436"/>
                  </a:lnTo>
                  <a:lnTo>
                    <a:pt x="788" y="486"/>
                  </a:lnTo>
                  <a:lnTo>
                    <a:pt x="788" y="553"/>
                  </a:lnTo>
                  <a:lnTo>
                    <a:pt x="771" y="603"/>
                  </a:lnTo>
                  <a:lnTo>
                    <a:pt x="738" y="654"/>
                  </a:lnTo>
                  <a:lnTo>
                    <a:pt x="704" y="704"/>
                  </a:lnTo>
                  <a:lnTo>
                    <a:pt x="654" y="737"/>
                  </a:lnTo>
                  <a:lnTo>
                    <a:pt x="604" y="771"/>
                  </a:lnTo>
                  <a:lnTo>
                    <a:pt x="554" y="788"/>
                  </a:lnTo>
                  <a:lnTo>
                    <a:pt x="436" y="788"/>
                  </a:lnTo>
                  <a:lnTo>
                    <a:pt x="386" y="771"/>
                  </a:lnTo>
                  <a:lnTo>
                    <a:pt x="336" y="737"/>
                  </a:lnTo>
                  <a:lnTo>
                    <a:pt x="286" y="704"/>
                  </a:lnTo>
                  <a:lnTo>
                    <a:pt x="252" y="654"/>
                  </a:lnTo>
                  <a:lnTo>
                    <a:pt x="219" y="603"/>
                  </a:lnTo>
                  <a:lnTo>
                    <a:pt x="202" y="553"/>
                  </a:lnTo>
                  <a:lnTo>
                    <a:pt x="202" y="486"/>
                  </a:lnTo>
                  <a:lnTo>
                    <a:pt x="202" y="436"/>
                  </a:lnTo>
                  <a:lnTo>
                    <a:pt x="219" y="369"/>
                  </a:lnTo>
                  <a:lnTo>
                    <a:pt x="252" y="319"/>
                  </a:lnTo>
                  <a:lnTo>
                    <a:pt x="286" y="285"/>
                  </a:lnTo>
                  <a:lnTo>
                    <a:pt x="336" y="252"/>
                  </a:lnTo>
                  <a:lnTo>
                    <a:pt x="386" y="218"/>
                  </a:lnTo>
                  <a:lnTo>
                    <a:pt x="436" y="201"/>
                  </a:lnTo>
                  <a:close/>
                  <a:moveTo>
                    <a:pt x="386" y="0"/>
                  </a:moveTo>
                  <a:lnTo>
                    <a:pt x="302" y="34"/>
                  </a:lnTo>
                  <a:lnTo>
                    <a:pt x="219" y="84"/>
                  </a:lnTo>
                  <a:lnTo>
                    <a:pt x="135" y="134"/>
                  </a:lnTo>
                  <a:lnTo>
                    <a:pt x="85" y="218"/>
                  </a:lnTo>
                  <a:lnTo>
                    <a:pt x="34" y="302"/>
                  </a:lnTo>
                  <a:lnTo>
                    <a:pt x="1" y="386"/>
                  </a:lnTo>
                  <a:lnTo>
                    <a:pt x="1" y="486"/>
                  </a:lnTo>
                  <a:lnTo>
                    <a:pt x="1" y="587"/>
                  </a:lnTo>
                  <a:lnTo>
                    <a:pt x="34" y="687"/>
                  </a:lnTo>
                  <a:lnTo>
                    <a:pt x="85" y="771"/>
                  </a:lnTo>
                  <a:lnTo>
                    <a:pt x="135" y="838"/>
                  </a:lnTo>
                  <a:lnTo>
                    <a:pt x="219" y="905"/>
                  </a:lnTo>
                  <a:lnTo>
                    <a:pt x="302" y="955"/>
                  </a:lnTo>
                  <a:lnTo>
                    <a:pt x="386" y="972"/>
                  </a:lnTo>
                  <a:lnTo>
                    <a:pt x="487" y="989"/>
                  </a:lnTo>
                  <a:lnTo>
                    <a:pt x="587" y="972"/>
                  </a:lnTo>
                  <a:lnTo>
                    <a:pt x="688" y="955"/>
                  </a:lnTo>
                  <a:lnTo>
                    <a:pt x="771" y="905"/>
                  </a:lnTo>
                  <a:lnTo>
                    <a:pt x="838" y="838"/>
                  </a:lnTo>
                  <a:lnTo>
                    <a:pt x="905" y="771"/>
                  </a:lnTo>
                  <a:lnTo>
                    <a:pt x="956" y="687"/>
                  </a:lnTo>
                  <a:lnTo>
                    <a:pt x="989" y="587"/>
                  </a:lnTo>
                  <a:lnTo>
                    <a:pt x="989" y="486"/>
                  </a:lnTo>
                  <a:lnTo>
                    <a:pt x="989" y="386"/>
                  </a:lnTo>
                  <a:lnTo>
                    <a:pt x="956" y="302"/>
                  </a:lnTo>
                  <a:lnTo>
                    <a:pt x="905" y="218"/>
                  </a:lnTo>
                  <a:lnTo>
                    <a:pt x="838" y="134"/>
                  </a:lnTo>
                  <a:lnTo>
                    <a:pt x="771" y="84"/>
                  </a:lnTo>
                  <a:lnTo>
                    <a:pt x="688" y="34"/>
                  </a:lnTo>
                  <a:lnTo>
                    <a:pt x="587"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85" name="Google Shape;3185;p221"/>
            <p:cNvSpPr/>
            <p:nvPr/>
          </p:nvSpPr>
          <p:spPr>
            <a:xfrm>
              <a:off x="2791750" y="2971175"/>
              <a:ext cx="10925" cy="16775"/>
            </a:xfrm>
            <a:custGeom>
              <a:avLst/>
              <a:gdLst/>
              <a:ahLst/>
              <a:cxnLst/>
              <a:rect l="l" t="t" r="r" b="b"/>
              <a:pathLst>
                <a:path w="437" h="671" extrusionOk="0">
                  <a:moveTo>
                    <a:pt x="269" y="0"/>
                  </a:moveTo>
                  <a:lnTo>
                    <a:pt x="202" y="34"/>
                  </a:lnTo>
                  <a:lnTo>
                    <a:pt x="135" y="51"/>
                  </a:lnTo>
                  <a:lnTo>
                    <a:pt x="101" y="101"/>
                  </a:lnTo>
                  <a:lnTo>
                    <a:pt x="51" y="151"/>
                  </a:lnTo>
                  <a:lnTo>
                    <a:pt x="17" y="201"/>
                  </a:lnTo>
                  <a:lnTo>
                    <a:pt x="1" y="268"/>
                  </a:lnTo>
                  <a:lnTo>
                    <a:pt x="1" y="335"/>
                  </a:lnTo>
                  <a:lnTo>
                    <a:pt x="1" y="402"/>
                  </a:lnTo>
                  <a:lnTo>
                    <a:pt x="17" y="469"/>
                  </a:lnTo>
                  <a:lnTo>
                    <a:pt x="51" y="520"/>
                  </a:lnTo>
                  <a:lnTo>
                    <a:pt x="101" y="570"/>
                  </a:lnTo>
                  <a:lnTo>
                    <a:pt x="135" y="620"/>
                  </a:lnTo>
                  <a:lnTo>
                    <a:pt x="202" y="654"/>
                  </a:lnTo>
                  <a:lnTo>
                    <a:pt x="269" y="670"/>
                  </a:lnTo>
                  <a:lnTo>
                    <a:pt x="369" y="670"/>
                  </a:lnTo>
                  <a:lnTo>
                    <a:pt x="403" y="637"/>
                  </a:lnTo>
                  <a:lnTo>
                    <a:pt x="419" y="620"/>
                  </a:lnTo>
                  <a:lnTo>
                    <a:pt x="436" y="570"/>
                  </a:lnTo>
                  <a:lnTo>
                    <a:pt x="419" y="536"/>
                  </a:lnTo>
                  <a:lnTo>
                    <a:pt x="403" y="503"/>
                  </a:lnTo>
                  <a:lnTo>
                    <a:pt x="369" y="486"/>
                  </a:lnTo>
                  <a:lnTo>
                    <a:pt x="336" y="469"/>
                  </a:lnTo>
                  <a:lnTo>
                    <a:pt x="285" y="469"/>
                  </a:lnTo>
                  <a:lnTo>
                    <a:pt x="235" y="436"/>
                  </a:lnTo>
                  <a:lnTo>
                    <a:pt x="202" y="386"/>
                  </a:lnTo>
                  <a:lnTo>
                    <a:pt x="202" y="335"/>
                  </a:lnTo>
                  <a:lnTo>
                    <a:pt x="202" y="285"/>
                  </a:lnTo>
                  <a:lnTo>
                    <a:pt x="235" y="235"/>
                  </a:lnTo>
                  <a:lnTo>
                    <a:pt x="285" y="218"/>
                  </a:lnTo>
                  <a:lnTo>
                    <a:pt x="336" y="201"/>
                  </a:lnTo>
                  <a:lnTo>
                    <a:pt x="369" y="185"/>
                  </a:lnTo>
                  <a:lnTo>
                    <a:pt x="403" y="168"/>
                  </a:lnTo>
                  <a:lnTo>
                    <a:pt x="419" y="134"/>
                  </a:lnTo>
                  <a:lnTo>
                    <a:pt x="436" y="101"/>
                  </a:lnTo>
                  <a:lnTo>
                    <a:pt x="419" y="67"/>
                  </a:lnTo>
                  <a:lnTo>
                    <a:pt x="403" y="34"/>
                  </a:lnTo>
                  <a:lnTo>
                    <a:pt x="369"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86" name="Google Shape;3186;p221"/>
            <p:cNvSpPr/>
            <p:nvPr/>
          </p:nvSpPr>
          <p:spPr>
            <a:xfrm>
              <a:off x="2843275" y="2971175"/>
              <a:ext cx="10900" cy="16775"/>
            </a:xfrm>
            <a:custGeom>
              <a:avLst/>
              <a:gdLst/>
              <a:ahLst/>
              <a:cxnLst/>
              <a:rect l="l" t="t" r="r" b="b"/>
              <a:pathLst>
                <a:path w="436" h="671" extrusionOk="0">
                  <a:moveTo>
                    <a:pt x="67" y="0"/>
                  </a:moveTo>
                  <a:lnTo>
                    <a:pt x="34" y="34"/>
                  </a:lnTo>
                  <a:lnTo>
                    <a:pt x="17" y="67"/>
                  </a:lnTo>
                  <a:lnTo>
                    <a:pt x="0" y="101"/>
                  </a:lnTo>
                  <a:lnTo>
                    <a:pt x="17" y="134"/>
                  </a:lnTo>
                  <a:lnTo>
                    <a:pt x="34" y="168"/>
                  </a:lnTo>
                  <a:lnTo>
                    <a:pt x="67" y="185"/>
                  </a:lnTo>
                  <a:lnTo>
                    <a:pt x="101" y="201"/>
                  </a:lnTo>
                  <a:lnTo>
                    <a:pt x="151" y="218"/>
                  </a:lnTo>
                  <a:lnTo>
                    <a:pt x="201" y="235"/>
                  </a:lnTo>
                  <a:lnTo>
                    <a:pt x="235" y="285"/>
                  </a:lnTo>
                  <a:lnTo>
                    <a:pt x="235" y="335"/>
                  </a:lnTo>
                  <a:lnTo>
                    <a:pt x="235" y="386"/>
                  </a:lnTo>
                  <a:lnTo>
                    <a:pt x="201" y="436"/>
                  </a:lnTo>
                  <a:lnTo>
                    <a:pt x="151" y="469"/>
                  </a:lnTo>
                  <a:lnTo>
                    <a:pt x="101" y="469"/>
                  </a:lnTo>
                  <a:lnTo>
                    <a:pt x="67" y="486"/>
                  </a:lnTo>
                  <a:lnTo>
                    <a:pt x="34" y="503"/>
                  </a:lnTo>
                  <a:lnTo>
                    <a:pt x="17" y="536"/>
                  </a:lnTo>
                  <a:lnTo>
                    <a:pt x="0" y="570"/>
                  </a:lnTo>
                  <a:lnTo>
                    <a:pt x="17" y="620"/>
                  </a:lnTo>
                  <a:lnTo>
                    <a:pt x="34" y="637"/>
                  </a:lnTo>
                  <a:lnTo>
                    <a:pt x="67" y="670"/>
                  </a:lnTo>
                  <a:lnTo>
                    <a:pt x="168" y="670"/>
                  </a:lnTo>
                  <a:lnTo>
                    <a:pt x="235" y="654"/>
                  </a:lnTo>
                  <a:lnTo>
                    <a:pt x="285" y="620"/>
                  </a:lnTo>
                  <a:lnTo>
                    <a:pt x="335" y="570"/>
                  </a:lnTo>
                  <a:lnTo>
                    <a:pt x="385" y="520"/>
                  </a:lnTo>
                  <a:lnTo>
                    <a:pt x="419" y="469"/>
                  </a:lnTo>
                  <a:lnTo>
                    <a:pt x="436" y="402"/>
                  </a:lnTo>
                  <a:lnTo>
                    <a:pt x="436" y="335"/>
                  </a:lnTo>
                  <a:lnTo>
                    <a:pt x="436" y="268"/>
                  </a:lnTo>
                  <a:lnTo>
                    <a:pt x="419" y="201"/>
                  </a:lnTo>
                  <a:lnTo>
                    <a:pt x="385" y="151"/>
                  </a:lnTo>
                  <a:lnTo>
                    <a:pt x="335" y="101"/>
                  </a:lnTo>
                  <a:lnTo>
                    <a:pt x="285" y="51"/>
                  </a:lnTo>
                  <a:lnTo>
                    <a:pt x="235" y="34"/>
                  </a:lnTo>
                  <a:lnTo>
                    <a:pt x="168"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grpSp>
      <p:grpSp>
        <p:nvGrpSpPr>
          <p:cNvPr id="3187" name="Google Shape;3187;p221"/>
          <p:cNvGrpSpPr/>
          <p:nvPr/>
        </p:nvGrpSpPr>
        <p:grpSpPr>
          <a:xfrm>
            <a:off x="7649236" y="3140082"/>
            <a:ext cx="327402" cy="407795"/>
            <a:chOff x="3721825" y="1434300"/>
            <a:chExt cx="76675" cy="95500"/>
          </a:xfrm>
        </p:grpSpPr>
        <p:sp>
          <p:nvSpPr>
            <p:cNvPr id="3188" name="Google Shape;3188;p221"/>
            <p:cNvSpPr/>
            <p:nvPr/>
          </p:nvSpPr>
          <p:spPr>
            <a:xfrm>
              <a:off x="3721825" y="1434300"/>
              <a:ext cx="76675" cy="95500"/>
            </a:xfrm>
            <a:custGeom>
              <a:avLst/>
              <a:gdLst/>
              <a:ahLst/>
              <a:cxnLst/>
              <a:rect l="l" t="t" r="r" b="b"/>
              <a:pathLst>
                <a:path w="3067" h="3820" extrusionOk="0">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189" name="Google Shape;3189;p221"/>
            <p:cNvSpPr/>
            <p:nvPr/>
          </p:nvSpPr>
          <p:spPr>
            <a:xfrm>
              <a:off x="3744025" y="1467375"/>
              <a:ext cx="36050" cy="32275"/>
            </a:xfrm>
            <a:custGeom>
              <a:avLst/>
              <a:gdLst/>
              <a:ahLst/>
              <a:cxnLst/>
              <a:rect l="l" t="t" r="r" b="b"/>
              <a:pathLst>
                <a:path w="1442" h="1291" extrusionOk="0">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grpSp>
      <p:sp>
        <p:nvSpPr>
          <p:cNvPr id="3190" name="Google Shape;3190;p221"/>
          <p:cNvSpPr/>
          <p:nvPr/>
        </p:nvSpPr>
        <p:spPr>
          <a:xfrm>
            <a:off x="2310000" y="2046150"/>
            <a:ext cx="3212100" cy="1093800"/>
          </a:xfrm>
          <a:prstGeom prst="roundRect">
            <a:avLst>
              <a:gd name="adj" fmla="val 16667"/>
            </a:avLst>
          </a:prstGeom>
          <a:gradFill>
            <a:gsLst>
              <a:gs pos="0">
                <a:srgbClr val="FFFFFF"/>
              </a:gs>
              <a:gs pos="22000">
                <a:srgbClr val="FFFFFF"/>
              </a:gs>
              <a:gs pos="100000">
                <a:srgbClr val="E3E7FA"/>
              </a:gs>
            </a:gsLst>
            <a:lin ang="539726"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Medium"/>
              <a:ea typeface="Poppins Medium"/>
              <a:cs typeface="Poppins Medium"/>
              <a:sym typeface="Poppins Medium"/>
            </a:endParaRPr>
          </a:p>
        </p:txBody>
      </p:sp>
      <p:sp>
        <p:nvSpPr>
          <p:cNvPr id="3191" name="Google Shape;3191;p221"/>
          <p:cNvSpPr txBox="1">
            <a:spLocks noGrp="1"/>
          </p:cNvSpPr>
          <p:nvPr>
            <p:ph type="title"/>
          </p:nvPr>
        </p:nvSpPr>
        <p:spPr>
          <a:xfrm>
            <a:off x="309269" y="314400"/>
            <a:ext cx="8508600" cy="448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Medical FSA covers…</a:t>
            </a:r>
            <a:endParaRPr/>
          </a:p>
        </p:txBody>
      </p:sp>
      <p:sp>
        <p:nvSpPr>
          <p:cNvPr id="3192" name="Google Shape;3192;p221"/>
          <p:cNvSpPr txBox="1"/>
          <p:nvPr/>
        </p:nvSpPr>
        <p:spPr>
          <a:xfrm>
            <a:off x="2476500" y="2356775"/>
            <a:ext cx="2879100" cy="515700"/>
          </a:xfrm>
          <a:prstGeom prst="rect">
            <a:avLst/>
          </a:prstGeom>
          <a:noFill/>
          <a:ln>
            <a:noFill/>
          </a:ln>
        </p:spPr>
        <p:txBody>
          <a:bodyPr spcFirstLastPara="1" wrap="square" lIns="91425" tIns="91425" rIns="91425" bIns="91425" anchor="t" anchorCtr="0">
            <a:spAutoFit/>
          </a:bodyPr>
          <a:lstStyle/>
          <a:p>
            <a:pPr marL="0" marR="182830" lvl="0" indent="0" algn="l" rtl="0">
              <a:lnSpc>
                <a:spcPct val="115000"/>
              </a:lnSpc>
              <a:spcBef>
                <a:spcPts val="0"/>
              </a:spcBef>
              <a:spcAft>
                <a:spcPts val="0"/>
              </a:spcAft>
              <a:buNone/>
            </a:pPr>
            <a:r>
              <a:rPr lang="en" sz="1000">
                <a:solidFill>
                  <a:schemeClr val="dk1"/>
                </a:solidFill>
                <a:latin typeface="Poppins Medium"/>
                <a:ea typeface="Poppins Medium"/>
                <a:cs typeface="Poppins Medium"/>
                <a:sym typeface="Poppins Medium"/>
              </a:rPr>
              <a:t>Eligible expenses include </a:t>
            </a:r>
            <a:r>
              <a:rPr lang="en" sz="1000" b="1">
                <a:solidFill>
                  <a:schemeClr val="dk2"/>
                </a:solidFill>
                <a:latin typeface="Poppins"/>
                <a:ea typeface="Poppins"/>
                <a:cs typeface="Poppins"/>
                <a:sym typeface="Poppins"/>
              </a:rPr>
              <a:t>medical, dental, vision,</a:t>
            </a:r>
            <a:r>
              <a:rPr lang="en" sz="1000">
                <a:solidFill>
                  <a:schemeClr val="dk2"/>
                </a:solidFill>
                <a:latin typeface="Poppins Medium"/>
                <a:ea typeface="Poppins Medium"/>
                <a:cs typeface="Poppins Medium"/>
                <a:sym typeface="Poppins Medium"/>
              </a:rPr>
              <a:t> </a:t>
            </a:r>
            <a:r>
              <a:rPr lang="en" sz="1000">
                <a:solidFill>
                  <a:schemeClr val="dk1"/>
                </a:solidFill>
                <a:latin typeface="Poppins Medium"/>
                <a:ea typeface="Poppins Medium"/>
                <a:cs typeface="Poppins Medium"/>
                <a:sym typeface="Poppins Medium"/>
              </a:rPr>
              <a:t>and </a:t>
            </a:r>
            <a:r>
              <a:rPr lang="en" sz="1000" b="1">
                <a:solidFill>
                  <a:schemeClr val="dk2"/>
                </a:solidFill>
                <a:latin typeface="Poppins"/>
                <a:ea typeface="Poppins"/>
                <a:cs typeface="Poppins"/>
                <a:sym typeface="Poppins"/>
              </a:rPr>
              <a:t>preventive care</a:t>
            </a:r>
            <a:endParaRPr sz="1000" b="1">
              <a:solidFill>
                <a:schemeClr val="dk2"/>
              </a:solidFill>
              <a:latin typeface="Poppins"/>
              <a:ea typeface="Poppins"/>
              <a:cs typeface="Poppins"/>
              <a:sym typeface="Poppins"/>
            </a:endParaRPr>
          </a:p>
        </p:txBody>
      </p:sp>
      <p:sp>
        <p:nvSpPr>
          <p:cNvPr id="3193" name="Google Shape;3193;p221"/>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4</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97"/>
        <p:cNvGrpSpPr/>
        <p:nvPr/>
      </p:nvGrpSpPr>
      <p:grpSpPr>
        <a:xfrm>
          <a:off x="0" y="0"/>
          <a:ext cx="0" cy="0"/>
          <a:chOff x="0" y="0"/>
          <a:chExt cx="0" cy="0"/>
        </a:xfrm>
      </p:grpSpPr>
      <p:sp>
        <p:nvSpPr>
          <p:cNvPr id="3198" name="Google Shape;3198;p222"/>
          <p:cNvSpPr txBox="1">
            <a:spLocks noGrp="1"/>
          </p:cNvSpPr>
          <p:nvPr>
            <p:ph type="title" idx="4294967295"/>
          </p:nvPr>
        </p:nvSpPr>
        <p:spPr>
          <a:xfrm>
            <a:off x="391953" y="347759"/>
            <a:ext cx="8489100" cy="37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Annual contribution limit</a:t>
            </a:r>
            <a:endParaRPr/>
          </a:p>
        </p:txBody>
      </p:sp>
      <p:pic>
        <p:nvPicPr>
          <p:cNvPr id="3199" name="Google Shape;3199;p222" title="unnamed.jpg"/>
          <p:cNvPicPr preferRelativeResize="0">
            <a:picLocks noGrp="1"/>
          </p:cNvPicPr>
          <p:nvPr>
            <p:ph type="pic" idx="2"/>
          </p:nvPr>
        </p:nvPicPr>
        <p:blipFill rotWithShape="1">
          <a:blip r:embed="rId3">
            <a:alphaModFix/>
          </a:blip>
          <a:srcRect l="20722" t="2459" r="23769" b="5460"/>
          <a:stretch/>
        </p:blipFill>
        <p:spPr>
          <a:xfrm>
            <a:off x="444775" y="1042775"/>
            <a:ext cx="3181798" cy="3518100"/>
          </a:xfrm>
          <a:prstGeom prst="rect">
            <a:avLst/>
          </a:prstGeom>
          <a:noFill/>
          <a:ln>
            <a:noFill/>
          </a:ln>
        </p:spPr>
      </p:pic>
      <p:sp>
        <p:nvSpPr>
          <p:cNvPr id="3200" name="Google Shape;3200;p222"/>
          <p:cNvSpPr/>
          <p:nvPr/>
        </p:nvSpPr>
        <p:spPr>
          <a:xfrm>
            <a:off x="3883325" y="1042775"/>
            <a:ext cx="4815900" cy="3518100"/>
          </a:xfrm>
          <a:prstGeom prst="roundRect">
            <a:avLst>
              <a:gd name="adj" fmla="val 2277"/>
            </a:avLst>
          </a:prstGeom>
          <a:gradFill>
            <a:gsLst>
              <a:gs pos="0">
                <a:srgbClr val="FFFFFF"/>
              </a:gs>
              <a:gs pos="23000">
                <a:srgbClr val="FFFFFF"/>
              </a:gs>
              <a:gs pos="100000">
                <a:srgbClr val="E3E7FA">
                  <a:alpha val="80000"/>
                </a:srgbClr>
              </a:gs>
            </a:gsLst>
            <a:lin ang="5400700" scaled="0"/>
          </a:gradFill>
          <a:ln w="9525" cap="flat" cmpd="sng">
            <a:solidFill>
              <a:srgbClr val="FFFFFF"/>
            </a:solidFill>
            <a:prstDash val="solid"/>
            <a:round/>
            <a:headEnd type="none" w="sm" len="sm"/>
            <a:tailEnd type="none" w="sm" len="sm"/>
          </a:ln>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C8102E"/>
              </a:solidFill>
              <a:latin typeface="Inter"/>
              <a:ea typeface="Inter"/>
              <a:cs typeface="Inter"/>
              <a:sym typeface="Inter"/>
            </a:endParaRPr>
          </a:p>
        </p:txBody>
      </p:sp>
      <p:sp>
        <p:nvSpPr>
          <p:cNvPr id="3201" name="Google Shape;3201;p222"/>
          <p:cNvSpPr txBox="1"/>
          <p:nvPr/>
        </p:nvSpPr>
        <p:spPr>
          <a:xfrm>
            <a:off x="4140651" y="1411658"/>
            <a:ext cx="4379100" cy="783900"/>
          </a:xfrm>
          <a:prstGeom prst="rect">
            <a:avLst/>
          </a:prstGeom>
          <a:noFill/>
          <a:ln>
            <a:noFill/>
          </a:ln>
        </p:spPr>
        <p:txBody>
          <a:bodyPr spcFirstLastPara="1" wrap="square" lIns="0" tIns="0" rIns="0" bIns="0" anchor="t" anchorCtr="0">
            <a:noAutofit/>
          </a:bodyPr>
          <a:lstStyle/>
          <a:p>
            <a:pPr marL="0" lvl="0" indent="0" algn="l" rtl="0">
              <a:lnSpc>
                <a:spcPct val="95000"/>
              </a:lnSpc>
              <a:spcAft>
                <a:spcPts val="0"/>
              </a:spcAft>
              <a:buNone/>
            </a:pPr>
            <a:r>
              <a:rPr lang="en" sz="2600" b="1" dirty="0">
                <a:solidFill>
                  <a:srgbClr val="25146F"/>
                </a:solidFill>
                <a:latin typeface="Poppins"/>
                <a:ea typeface="Poppins"/>
                <a:cs typeface="Poppins"/>
                <a:sym typeface="Poppins"/>
              </a:rPr>
              <a:t>2026 medical FSA maximum</a:t>
            </a:r>
            <a:endParaRPr sz="2600" b="1" dirty="0">
              <a:solidFill>
                <a:srgbClr val="25146F"/>
              </a:solidFill>
              <a:latin typeface="Poppins"/>
              <a:ea typeface="Poppins"/>
              <a:cs typeface="Poppins"/>
              <a:sym typeface="Poppins"/>
            </a:endParaRPr>
          </a:p>
        </p:txBody>
      </p:sp>
      <p:sp>
        <p:nvSpPr>
          <p:cNvPr id="3202" name="Google Shape;3202;p222"/>
          <p:cNvSpPr txBox="1"/>
          <p:nvPr/>
        </p:nvSpPr>
        <p:spPr>
          <a:xfrm>
            <a:off x="4140651" y="3618088"/>
            <a:ext cx="4379100" cy="573900"/>
          </a:xfrm>
          <a:prstGeom prst="rect">
            <a:avLst/>
          </a:prstGeom>
          <a:noFill/>
          <a:ln>
            <a:noFill/>
          </a:ln>
        </p:spPr>
        <p:txBody>
          <a:bodyPr spcFirstLastPara="1" wrap="square" lIns="0" tIns="0" rIns="0" bIns="0" anchor="t" anchorCtr="0">
            <a:noAutofit/>
          </a:bodyPr>
          <a:lstStyle/>
          <a:p>
            <a:pPr marL="12700" lvl="0" indent="0" algn="l" rtl="0">
              <a:lnSpc>
                <a:spcPct val="150000"/>
              </a:lnSpc>
              <a:spcBef>
                <a:spcPts val="0"/>
              </a:spcBef>
              <a:spcAft>
                <a:spcPts val="0"/>
              </a:spcAft>
              <a:buNone/>
            </a:pPr>
            <a:r>
              <a:rPr lang="en" sz="1200">
                <a:solidFill>
                  <a:srgbClr val="25146F"/>
                </a:solidFill>
                <a:latin typeface="Poppins"/>
                <a:ea typeface="Poppins"/>
                <a:cs typeface="Poppins"/>
                <a:sym typeface="Poppins"/>
              </a:rPr>
              <a:t>Contribute and spend funds tax-free </a:t>
            </a:r>
            <a:endParaRPr sz="1200">
              <a:solidFill>
                <a:srgbClr val="25146F"/>
              </a:solidFill>
              <a:latin typeface="Poppins"/>
              <a:ea typeface="Poppins"/>
              <a:cs typeface="Poppins"/>
              <a:sym typeface="Poppins"/>
            </a:endParaRPr>
          </a:p>
          <a:p>
            <a:pPr marL="12700" lvl="0" indent="0" algn="l" rtl="0">
              <a:lnSpc>
                <a:spcPct val="150000"/>
              </a:lnSpc>
              <a:spcBef>
                <a:spcPts val="0"/>
              </a:spcBef>
              <a:spcAft>
                <a:spcPts val="0"/>
              </a:spcAft>
              <a:buNone/>
            </a:pPr>
            <a:r>
              <a:rPr lang="en" sz="1200">
                <a:solidFill>
                  <a:srgbClr val="25146F"/>
                </a:solidFill>
                <a:latin typeface="Poppins"/>
                <a:ea typeface="Poppins"/>
                <a:cs typeface="Poppins"/>
                <a:sym typeface="Poppins"/>
              </a:rPr>
              <a:t>Pay for eligible out-of-pocket healthcare expenses </a:t>
            </a:r>
            <a:endParaRPr sz="1200">
              <a:solidFill>
                <a:srgbClr val="25146F"/>
              </a:solidFill>
              <a:latin typeface="Poppins"/>
              <a:ea typeface="Poppins"/>
              <a:cs typeface="Poppins"/>
              <a:sym typeface="Poppins"/>
            </a:endParaRPr>
          </a:p>
        </p:txBody>
      </p:sp>
      <p:sp>
        <p:nvSpPr>
          <p:cNvPr id="3203" name="Google Shape;3203;p222"/>
          <p:cNvSpPr txBox="1"/>
          <p:nvPr/>
        </p:nvSpPr>
        <p:spPr>
          <a:xfrm>
            <a:off x="4140650" y="2448610"/>
            <a:ext cx="3181800" cy="783900"/>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0"/>
              </a:spcBef>
              <a:spcAft>
                <a:spcPts val="0"/>
              </a:spcAft>
              <a:buClr>
                <a:srgbClr val="253746"/>
              </a:buClr>
              <a:buSzPts val="5998"/>
              <a:buFont typeface="Arial"/>
              <a:buNone/>
            </a:pPr>
            <a:r>
              <a:rPr lang="en" sz="6000" i="0" u="none" strike="noStrike" cap="none">
                <a:solidFill>
                  <a:srgbClr val="1C6EFF"/>
                </a:solidFill>
                <a:latin typeface="Poppins ExtraBold"/>
                <a:ea typeface="Poppins ExtraBold"/>
                <a:cs typeface="Poppins ExtraBold"/>
                <a:sym typeface="Poppins ExtraBold"/>
              </a:rPr>
              <a:t>$3,400</a:t>
            </a:r>
            <a:endParaRPr sz="6000" i="0" u="none" strike="noStrike" cap="none">
              <a:solidFill>
                <a:srgbClr val="1C6EFF"/>
              </a:solidFill>
              <a:latin typeface="Poppins ExtraBold"/>
              <a:ea typeface="Poppins ExtraBold"/>
              <a:cs typeface="Poppins ExtraBold"/>
              <a:sym typeface="Poppins ExtraBold"/>
            </a:endParaRPr>
          </a:p>
        </p:txBody>
      </p:sp>
      <p:sp>
        <p:nvSpPr>
          <p:cNvPr id="3204" name="Google Shape;3204;p222"/>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5</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08"/>
        <p:cNvGrpSpPr/>
        <p:nvPr/>
      </p:nvGrpSpPr>
      <p:grpSpPr>
        <a:xfrm>
          <a:off x="0" y="0"/>
          <a:ext cx="0" cy="0"/>
          <a:chOff x="0" y="0"/>
          <a:chExt cx="0" cy="0"/>
        </a:xfrm>
      </p:grpSpPr>
      <p:sp>
        <p:nvSpPr>
          <p:cNvPr id="3209" name="Google Shape;3209;p223"/>
          <p:cNvSpPr txBox="1">
            <a:spLocks noGrp="1"/>
          </p:cNvSpPr>
          <p:nvPr>
            <p:ph type="title" idx="4294967295"/>
          </p:nvPr>
        </p:nvSpPr>
        <p:spPr>
          <a:xfrm>
            <a:off x="303199" y="258975"/>
            <a:ext cx="5634600" cy="646500"/>
          </a:xfrm>
          <a:prstGeom prst="rect">
            <a:avLst/>
          </a:prstGeom>
          <a:noFill/>
          <a:ln>
            <a:noFill/>
          </a:ln>
        </p:spPr>
        <p:txBody>
          <a:bodyPr spcFirstLastPara="1" wrap="square" lIns="91400" tIns="91400" rIns="91400" bIns="91400" anchor="t" anchorCtr="0">
            <a:noAutofit/>
          </a:bodyPr>
          <a:lstStyle/>
          <a:p>
            <a:pPr marL="0" lvl="0" indent="0" algn="l" rtl="0">
              <a:lnSpc>
                <a:spcPct val="90000"/>
              </a:lnSpc>
              <a:spcBef>
                <a:spcPts val="0"/>
              </a:spcBef>
              <a:spcAft>
                <a:spcPts val="0"/>
              </a:spcAft>
              <a:buSzPts val="2400"/>
              <a:buNone/>
            </a:pPr>
            <a:r>
              <a:rPr lang="en" sz="2800">
                <a:latin typeface="Poppins"/>
                <a:ea typeface="Poppins"/>
                <a:cs typeface="Poppins"/>
                <a:sym typeface="Poppins"/>
              </a:rPr>
              <a:t>Meet Ashley</a:t>
            </a:r>
            <a:endParaRPr sz="2800">
              <a:latin typeface="Poppins"/>
              <a:ea typeface="Poppins"/>
              <a:cs typeface="Poppins"/>
              <a:sym typeface="Poppins"/>
            </a:endParaRPr>
          </a:p>
        </p:txBody>
      </p:sp>
      <p:sp>
        <p:nvSpPr>
          <p:cNvPr id="3210" name="Google Shape;3210;p223"/>
          <p:cNvSpPr/>
          <p:nvPr/>
        </p:nvSpPr>
        <p:spPr>
          <a:xfrm>
            <a:off x="367540" y="1255238"/>
            <a:ext cx="2609100" cy="2147400"/>
          </a:xfrm>
          <a:prstGeom prst="roundRect">
            <a:avLst>
              <a:gd name="adj" fmla="val 8026"/>
            </a:avLst>
          </a:prstGeom>
          <a:gradFill>
            <a:gsLst>
              <a:gs pos="0">
                <a:srgbClr val="FFFFFF"/>
              </a:gs>
              <a:gs pos="22000">
                <a:srgbClr val="FFFFFF"/>
              </a:gs>
              <a:gs pos="100000">
                <a:srgbClr val="E3E7FA">
                  <a:alpha val="80000"/>
                </a:srgbClr>
              </a:gs>
            </a:gsLst>
            <a:lin ang="5400700" scaled="0"/>
          </a:gradFill>
          <a:ln>
            <a:noFill/>
          </a:ln>
          <a:effectLst>
            <a:outerShdw blurRad="114300" sx="102000" sy="102000" algn="ctr" rotWithShape="0">
              <a:schemeClr val="dk1">
                <a:alpha val="20000"/>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Poppins"/>
                <a:ea typeface="Poppins"/>
                <a:cs typeface="Poppins"/>
                <a:sym typeface="Poppins"/>
              </a:rPr>
              <a:t>Without </a:t>
            </a:r>
            <a:r>
              <a:rPr lang="en" sz="1100" b="1">
                <a:solidFill>
                  <a:schemeClr val="dk1"/>
                </a:solidFill>
                <a:latin typeface="Poppins"/>
                <a:ea typeface="Poppins"/>
                <a:cs typeface="Poppins"/>
                <a:sym typeface="Poppins"/>
              </a:rPr>
              <a:t>h</a:t>
            </a:r>
            <a:r>
              <a:rPr lang="en" sz="1100" b="1" i="0" u="none" strike="noStrike" cap="none">
                <a:solidFill>
                  <a:schemeClr val="dk1"/>
                </a:solidFill>
                <a:latin typeface="Poppins"/>
                <a:ea typeface="Poppins"/>
                <a:cs typeface="Poppins"/>
                <a:sym typeface="Poppins"/>
              </a:rPr>
              <a:t>ealthcare FSA</a:t>
            </a:r>
            <a:endParaRPr sz="1100" b="1" i="0" u="none" strike="noStrike" cap="none">
              <a:solidFill>
                <a:schemeClr val="dk1"/>
              </a:solidFill>
              <a:latin typeface="Poppins"/>
              <a:ea typeface="Poppins"/>
              <a:cs typeface="Poppins"/>
              <a:sym typeface="Poppins"/>
            </a:endParaRPr>
          </a:p>
          <a:p>
            <a:pPr marL="0" lvl="0" indent="0" algn="l" rtl="0">
              <a:spcBef>
                <a:spcPts val="600"/>
              </a:spcBef>
              <a:spcAft>
                <a:spcPts val="0"/>
              </a:spcAft>
              <a:buClr>
                <a:srgbClr val="000000"/>
              </a:buClr>
              <a:buSzPts val="1000"/>
              <a:buFont typeface="Arial"/>
              <a:buNone/>
            </a:pPr>
            <a:r>
              <a:rPr lang="en" sz="1000" b="1">
                <a:solidFill>
                  <a:schemeClr val="accent2"/>
                </a:solidFill>
                <a:latin typeface="Inter"/>
                <a:ea typeface="Inter"/>
                <a:cs typeface="Inter"/>
                <a:sym typeface="Inter"/>
              </a:rPr>
              <a:t>––––</a:t>
            </a:r>
            <a:endParaRPr sz="1000" b="1">
              <a:solidFill>
                <a:schemeClr val="accent2"/>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endParaRPr sz="1000" b="1">
              <a:solidFill>
                <a:schemeClr val="dk1"/>
              </a:solidFill>
              <a:latin typeface="Poppins"/>
              <a:ea typeface="Poppins"/>
              <a:cs typeface="Poppins"/>
              <a:sym typeface="Poppins"/>
            </a:endParaRPr>
          </a:p>
        </p:txBody>
      </p:sp>
      <p:sp>
        <p:nvSpPr>
          <p:cNvPr id="3211" name="Google Shape;3211;p223"/>
          <p:cNvSpPr/>
          <p:nvPr/>
        </p:nvSpPr>
        <p:spPr>
          <a:xfrm>
            <a:off x="533764" y="1455227"/>
            <a:ext cx="198114" cy="198114"/>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accent2"/>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chemeClr val="dk1"/>
              </a:solidFill>
              <a:latin typeface="Poppins"/>
              <a:ea typeface="Poppins"/>
              <a:cs typeface="Poppins"/>
              <a:sym typeface="Poppins"/>
            </a:endParaRPr>
          </a:p>
        </p:txBody>
      </p:sp>
      <p:sp>
        <p:nvSpPr>
          <p:cNvPr id="3212" name="Google Shape;3212;p223"/>
          <p:cNvSpPr/>
          <p:nvPr/>
        </p:nvSpPr>
        <p:spPr>
          <a:xfrm>
            <a:off x="3248743" y="1255238"/>
            <a:ext cx="2624700" cy="2147400"/>
          </a:xfrm>
          <a:prstGeom prst="roundRect">
            <a:avLst>
              <a:gd name="adj" fmla="val 8026"/>
            </a:avLst>
          </a:prstGeom>
          <a:gradFill>
            <a:gsLst>
              <a:gs pos="0">
                <a:srgbClr val="FFFFFF"/>
              </a:gs>
              <a:gs pos="22000">
                <a:srgbClr val="FFFFFF"/>
              </a:gs>
              <a:gs pos="100000">
                <a:srgbClr val="E3E7FA">
                  <a:alpha val="80000"/>
                </a:srgbClr>
              </a:gs>
            </a:gsLst>
            <a:lin ang="5400700" scaled="0"/>
          </a:gradFill>
          <a:ln>
            <a:noFill/>
          </a:ln>
          <a:effectLst>
            <a:outerShdw blurRad="114300" sx="102000" sy="102000" algn="ctr" rotWithShape="0">
              <a:schemeClr val="dk1">
                <a:alpha val="20000"/>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Poppins"/>
                <a:ea typeface="Poppins"/>
                <a:cs typeface="Poppins"/>
                <a:sym typeface="Poppins"/>
              </a:rPr>
              <a:t>With </a:t>
            </a:r>
            <a:r>
              <a:rPr lang="en" sz="1100" b="1">
                <a:solidFill>
                  <a:schemeClr val="dk1"/>
                </a:solidFill>
                <a:latin typeface="Poppins"/>
                <a:ea typeface="Poppins"/>
                <a:cs typeface="Poppins"/>
                <a:sym typeface="Poppins"/>
              </a:rPr>
              <a:t>h</a:t>
            </a:r>
            <a:r>
              <a:rPr lang="en" sz="1100" b="1" i="0" u="none" strike="noStrike" cap="none">
                <a:solidFill>
                  <a:schemeClr val="dk1"/>
                </a:solidFill>
                <a:latin typeface="Poppins"/>
                <a:ea typeface="Poppins"/>
                <a:cs typeface="Poppins"/>
                <a:sym typeface="Poppins"/>
              </a:rPr>
              <a:t>ealthcare FSA</a:t>
            </a:r>
            <a:endParaRPr sz="1100" b="1" i="0" u="none" strike="noStrike" cap="none">
              <a:solidFill>
                <a:schemeClr val="dk1"/>
              </a:solidFill>
              <a:latin typeface="Poppins"/>
              <a:ea typeface="Poppins"/>
              <a:cs typeface="Poppins"/>
              <a:sym typeface="Poppins"/>
            </a:endParaRPr>
          </a:p>
          <a:p>
            <a:pPr marL="0" lvl="0" indent="0" algn="l" rtl="0">
              <a:spcBef>
                <a:spcPts val="600"/>
              </a:spcBef>
              <a:spcAft>
                <a:spcPts val="0"/>
              </a:spcAft>
              <a:buClr>
                <a:srgbClr val="000000"/>
              </a:buClr>
              <a:buSzPts val="1000"/>
              <a:buFont typeface="Arial"/>
              <a:buNone/>
            </a:pPr>
            <a:r>
              <a:rPr lang="en" sz="1000" b="1">
                <a:solidFill>
                  <a:schemeClr val="accent2"/>
                </a:solidFill>
                <a:latin typeface="Inter"/>
                <a:ea typeface="Inter"/>
                <a:cs typeface="Inter"/>
                <a:sym typeface="Inter"/>
              </a:rPr>
              <a:t>––––</a:t>
            </a:r>
            <a:endParaRPr sz="1000" b="1">
              <a:solidFill>
                <a:schemeClr val="accent2"/>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endParaRPr sz="1000" b="1">
              <a:solidFill>
                <a:schemeClr val="dk1"/>
              </a:solidFill>
              <a:latin typeface="Poppins"/>
              <a:ea typeface="Poppins"/>
              <a:cs typeface="Poppins"/>
              <a:sym typeface="Poppins"/>
            </a:endParaRPr>
          </a:p>
        </p:txBody>
      </p:sp>
      <p:sp>
        <p:nvSpPr>
          <p:cNvPr id="3213" name="Google Shape;3213;p223"/>
          <p:cNvSpPr/>
          <p:nvPr/>
        </p:nvSpPr>
        <p:spPr>
          <a:xfrm>
            <a:off x="303199" y="3566675"/>
            <a:ext cx="33063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Poppins"/>
                <a:ea typeface="Poppins"/>
                <a:cs typeface="Poppins"/>
                <a:sym typeface="Poppins"/>
              </a:rPr>
              <a:t>Take home this much more with a </a:t>
            </a:r>
            <a:r>
              <a:rPr lang="en" b="1">
                <a:solidFill>
                  <a:schemeClr val="accent2"/>
                </a:solidFill>
                <a:latin typeface="Poppins"/>
                <a:ea typeface="Poppins"/>
                <a:cs typeface="Poppins"/>
                <a:sym typeface="Poppins"/>
              </a:rPr>
              <a:t>h</a:t>
            </a:r>
            <a:r>
              <a:rPr lang="en" sz="1400" b="1" i="0" u="none" strike="noStrike" cap="none">
                <a:solidFill>
                  <a:schemeClr val="accent2"/>
                </a:solidFill>
                <a:latin typeface="Poppins"/>
                <a:ea typeface="Poppins"/>
                <a:cs typeface="Poppins"/>
                <a:sym typeface="Poppins"/>
              </a:rPr>
              <a:t>ealthcare FSA.</a:t>
            </a:r>
            <a:endParaRPr sz="1400" b="1" i="0" u="none" strike="noStrike" cap="none">
              <a:solidFill>
                <a:schemeClr val="accent2"/>
              </a:solidFill>
              <a:latin typeface="Poppins"/>
              <a:ea typeface="Poppins"/>
              <a:cs typeface="Poppins"/>
              <a:sym typeface="Poppins"/>
            </a:endParaRPr>
          </a:p>
        </p:txBody>
      </p:sp>
      <p:sp>
        <p:nvSpPr>
          <p:cNvPr id="3214" name="Google Shape;3214;p223"/>
          <p:cNvSpPr txBox="1"/>
          <p:nvPr/>
        </p:nvSpPr>
        <p:spPr>
          <a:xfrm>
            <a:off x="3810400" y="3663476"/>
            <a:ext cx="2127300" cy="696000"/>
          </a:xfrm>
          <a:prstGeom prst="rect">
            <a:avLst/>
          </a:prstGeom>
          <a:noFill/>
          <a:ln>
            <a:noFill/>
          </a:ln>
        </p:spPr>
        <p:txBody>
          <a:bodyPr spcFirstLastPara="1" wrap="square" lIns="68550" tIns="34275" rIns="68550" bIns="34275" anchor="t" anchorCtr="0">
            <a:normAutofit/>
          </a:bodyPr>
          <a:lstStyle/>
          <a:p>
            <a:pPr marL="0" marR="0" lvl="0" indent="0" algn="r" rtl="0">
              <a:lnSpc>
                <a:spcPct val="80000"/>
              </a:lnSpc>
              <a:spcBef>
                <a:spcPts val="0"/>
              </a:spcBef>
              <a:spcAft>
                <a:spcPts val="0"/>
              </a:spcAft>
              <a:buClr>
                <a:srgbClr val="253746"/>
              </a:buClr>
              <a:buSzPts val="5548"/>
              <a:buFont typeface="Arial"/>
              <a:buNone/>
            </a:pPr>
            <a:r>
              <a:rPr lang="en" sz="5000" i="0" u="none" strike="noStrike" cap="none">
                <a:solidFill>
                  <a:schemeClr val="accent2"/>
                </a:solidFill>
                <a:latin typeface="Poppins ExtraBold"/>
                <a:ea typeface="Poppins ExtraBold"/>
                <a:cs typeface="Poppins ExtraBold"/>
                <a:sym typeface="Poppins ExtraBold"/>
              </a:rPr>
              <a:t>$</a:t>
            </a:r>
            <a:r>
              <a:rPr lang="en" sz="5000">
                <a:solidFill>
                  <a:schemeClr val="accent2"/>
                </a:solidFill>
                <a:latin typeface="Poppins ExtraBold"/>
                <a:ea typeface="Poppins ExtraBold"/>
                <a:cs typeface="Poppins ExtraBold"/>
                <a:sym typeface="Poppins ExtraBold"/>
              </a:rPr>
              <a:t>612</a:t>
            </a:r>
            <a:endParaRPr sz="5000" i="0" u="none" strike="noStrike" cap="none">
              <a:solidFill>
                <a:schemeClr val="accent2"/>
              </a:solidFill>
              <a:latin typeface="Poppins ExtraBold"/>
              <a:ea typeface="Poppins ExtraBold"/>
              <a:cs typeface="Poppins ExtraBold"/>
              <a:sym typeface="Poppins ExtraBold"/>
            </a:endParaRPr>
          </a:p>
        </p:txBody>
      </p:sp>
      <p:sp>
        <p:nvSpPr>
          <p:cNvPr id="3215" name="Google Shape;3215;p223"/>
          <p:cNvSpPr txBox="1"/>
          <p:nvPr/>
        </p:nvSpPr>
        <p:spPr>
          <a:xfrm>
            <a:off x="468350" y="2161025"/>
            <a:ext cx="2609100" cy="12414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253746"/>
              </a:buClr>
              <a:buSzPts val="900"/>
              <a:buFont typeface="Arial"/>
              <a:buNone/>
            </a:pPr>
            <a:r>
              <a:rPr lang="en" sz="900" i="0" u="none" strike="noStrike" cap="none" dirty="0">
                <a:solidFill>
                  <a:schemeClr val="dk1"/>
                </a:solidFill>
                <a:latin typeface="Poppins Medium"/>
                <a:ea typeface="Poppins Medium"/>
                <a:cs typeface="Poppins Medium"/>
                <a:sym typeface="Poppins Medium"/>
              </a:rPr>
              <a:t>GROSS ANNUAL PAY</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$60,000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TAX RATE (18%)</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-$10,800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NET ANNUAL PAY</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$49,200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HEALTHCARE EXPENSES</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-$3,</a:t>
            </a:r>
            <a:r>
              <a:rPr lang="en" sz="900" dirty="0">
                <a:solidFill>
                  <a:schemeClr val="dk1"/>
                </a:solidFill>
                <a:latin typeface="Poppins Medium"/>
                <a:ea typeface="Poppins Medium"/>
                <a:cs typeface="Poppins Medium"/>
                <a:sym typeface="Poppins Medium"/>
              </a:rPr>
              <a:t>40</a:t>
            </a:r>
            <a:r>
              <a:rPr lang="en" sz="900" i="0" u="none" strike="noStrike" cap="none" dirty="0">
                <a:solidFill>
                  <a:schemeClr val="dk1"/>
                </a:solidFill>
                <a:latin typeface="Poppins Medium"/>
                <a:ea typeface="Poppins Medium"/>
                <a:cs typeface="Poppins Medium"/>
                <a:sym typeface="Poppins Medium"/>
              </a:rPr>
              <a:t>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FINAL TAKE-HOME PAY</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$4</a:t>
            </a:r>
            <a:r>
              <a:rPr lang="en" sz="900" dirty="0">
                <a:solidFill>
                  <a:schemeClr val="dk1"/>
                </a:solidFill>
                <a:latin typeface="Poppins Medium"/>
                <a:ea typeface="Poppins Medium"/>
                <a:cs typeface="Poppins Medium"/>
                <a:sym typeface="Poppins Medium"/>
              </a:rPr>
              <a:t>5</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80</a:t>
            </a:r>
            <a:r>
              <a:rPr lang="en" sz="900" i="0" u="none" strike="noStrike" cap="none" dirty="0">
                <a:solidFill>
                  <a:schemeClr val="dk1"/>
                </a:solidFill>
                <a:latin typeface="Poppins Medium"/>
                <a:ea typeface="Poppins Medium"/>
                <a:cs typeface="Poppins Medium"/>
                <a:sym typeface="Poppins Medium"/>
              </a:rPr>
              <a:t>0</a:t>
            </a:r>
            <a:endParaRPr sz="1400" i="0" u="none" strike="noStrike" cap="none" dirty="0">
              <a:solidFill>
                <a:schemeClr val="dk1"/>
              </a:solidFill>
              <a:latin typeface="Poppins Medium"/>
              <a:ea typeface="Poppins Medium"/>
              <a:cs typeface="Poppins Medium"/>
              <a:sym typeface="Poppins Medium"/>
            </a:endParaRPr>
          </a:p>
        </p:txBody>
      </p:sp>
      <p:sp>
        <p:nvSpPr>
          <p:cNvPr id="3216" name="Google Shape;3216;p223"/>
          <p:cNvSpPr txBox="1"/>
          <p:nvPr/>
        </p:nvSpPr>
        <p:spPr>
          <a:xfrm>
            <a:off x="3365149" y="2161025"/>
            <a:ext cx="2624699" cy="12414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253746"/>
              </a:buClr>
              <a:buSzPts val="900"/>
              <a:buFont typeface="Arial"/>
              <a:buNone/>
            </a:pPr>
            <a:r>
              <a:rPr lang="en" sz="900" i="0" u="none" strike="noStrike" cap="none" dirty="0">
                <a:solidFill>
                  <a:schemeClr val="dk1"/>
                </a:solidFill>
                <a:latin typeface="Poppins Medium"/>
                <a:ea typeface="Poppins Medium"/>
                <a:cs typeface="Poppins Medium"/>
                <a:sym typeface="Poppins Medium"/>
              </a:rPr>
              <a:t>GROSS ANNUAL PAY</a:t>
            </a:r>
            <a:r>
              <a:rPr lang="en" sz="900" dirty="0">
                <a:solidFill>
                  <a:schemeClr val="dk1"/>
                </a:solidFill>
                <a:latin typeface="Poppins"/>
                <a:ea typeface="Poppins"/>
                <a:cs typeface="Poppins"/>
                <a:sym typeface="Poppins"/>
              </a:rPr>
              <a:t> ……………….……. </a:t>
            </a:r>
            <a:r>
              <a:rPr lang="en" sz="900" dirty="0">
                <a:solidFill>
                  <a:schemeClr val="dk1"/>
                </a:solidFill>
                <a:latin typeface="Poppins Medium"/>
                <a:ea typeface="Poppins Medium"/>
                <a:cs typeface="Poppins Medium"/>
                <a:sym typeface="Poppins Medium"/>
              </a:rPr>
              <a:t>$60,000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ANNUAL FSA CONTRIBUTION</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Medium"/>
                <a:ea typeface="Poppins Medium"/>
                <a:cs typeface="Poppins Medium"/>
                <a:sym typeface="Poppins Medium"/>
              </a:rPr>
              <a:t>-$3,400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ADJUSTED GROSS PAY</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$56,</a:t>
            </a:r>
            <a:r>
              <a:rPr lang="en" sz="900" dirty="0">
                <a:solidFill>
                  <a:schemeClr val="dk1"/>
                </a:solidFill>
                <a:latin typeface="Poppins Medium"/>
                <a:ea typeface="Poppins Medium"/>
                <a:cs typeface="Poppins Medium"/>
                <a:sym typeface="Poppins Medium"/>
              </a:rPr>
              <a:t>60</a:t>
            </a:r>
            <a:r>
              <a:rPr lang="en" sz="900" i="0" u="none" strike="noStrike" cap="none" dirty="0">
                <a:solidFill>
                  <a:schemeClr val="dk1"/>
                </a:solidFill>
                <a:latin typeface="Poppins Medium"/>
                <a:ea typeface="Poppins Medium"/>
                <a:cs typeface="Poppins Medium"/>
                <a:sym typeface="Poppins Medium"/>
              </a:rPr>
              <a:t>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TAX RATE (18%)</a:t>
            </a:r>
            <a:r>
              <a:rPr lang="en" sz="900" dirty="0">
                <a:solidFill>
                  <a:schemeClr val="dk1"/>
                </a:solidFill>
                <a:latin typeface="Poppins"/>
                <a:ea typeface="Poppins"/>
                <a:cs typeface="Poppins"/>
                <a:sym typeface="Poppins"/>
              </a:rPr>
              <a:t> …………………………....…. </a:t>
            </a:r>
            <a:r>
              <a:rPr lang="en" sz="900" i="0" u="none" strike="noStrike" cap="none" dirty="0">
                <a:solidFill>
                  <a:schemeClr val="dk1"/>
                </a:solidFill>
                <a:latin typeface="Poppins Medium"/>
                <a:ea typeface="Poppins Medium"/>
                <a:cs typeface="Poppins Medium"/>
                <a:sym typeface="Poppins Medium"/>
              </a:rPr>
              <a:t>-$10,</a:t>
            </a:r>
            <a:r>
              <a:rPr lang="en" sz="900" dirty="0">
                <a:solidFill>
                  <a:schemeClr val="dk1"/>
                </a:solidFill>
                <a:latin typeface="Poppins Medium"/>
                <a:ea typeface="Poppins Medium"/>
                <a:cs typeface="Poppins Medium"/>
                <a:sym typeface="Poppins Medium"/>
              </a:rPr>
              <a:t>188</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FINAL TAKE-HOME PAY</a:t>
            </a:r>
            <a:r>
              <a:rPr lang="en" sz="900" dirty="0">
                <a:solidFill>
                  <a:schemeClr val="dk1"/>
                </a:solidFill>
                <a:latin typeface="Poppins"/>
                <a:ea typeface="Poppins"/>
                <a:cs typeface="Poppins"/>
                <a:sym typeface="Poppins"/>
              </a:rPr>
              <a:t> ………….….….. </a:t>
            </a:r>
            <a:r>
              <a:rPr lang="en" sz="900" i="0" u="none" strike="noStrike" cap="none" dirty="0">
                <a:solidFill>
                  <a:schemeClr val="dk1"/>
                </a:solidFill>
                <a:latin typeface="Poppins Medium"/>
                <a:ea typeface="Poppins Medium"/>
                <a:cs typeface="Poppins Medium"/>
                <a:sym typeface="Poppins Medium"/>
              </a:rPr>
              <a:t>$46,</a:t>
            </a:r>
            <a:r>
              <a:rPr lang="en" sz="900" dirty="0">
                <a:solidFill>
                  <a:schemeClr val="dk1"/>
                </a:solidFill>
                <a:latin typeface="Poppins Medium"/>
                <a:ea typeface="Poppins Medium"/>
                <a:cs typeface="Poppins Medium"/>
                <a:sym typeface="Poppins Medium"/>
              </a:rPr>
              <a:t>412</a:t>
            </a:r>
            <a:endParaRPr sz="1400" i="0" u="none" strike="noStrike" cap="none" dirty="0">
              <a:solidFill>
                <a:schemeClr val="dk1"/>
              </a:solidFill>
              <a:latin typeface="Poppins Medium"/>
              <a:ea typeface="Poppins Medium"/>
              <a:cs typeface="Poppins Medium"/>
              <a:sym typeface="Poppins Medium"/>
            </a:endParaRPr>
          </a:p>
        </p:txBody>
      </p:sp>
      <p:grpSp>
        <p:nvGrpSpPr>
          <p:cNvPr id="3217" name="Google Shape;3217;p223"/>
          <p:cNvGrpSpPr/>
          <p:nvPr/>
        </p:nvGrpSpPr>
        <p:grpSpPr>
          <a:xfrm>
            <a:off x="3422087" y="1449777"/>
            <a:ext cx="244663" cy="209012"/>
            <a:chOff x="2760775" y="670475"/>
            <a:chExt cx="106375" cy="90875"/>
          </a:xfrm>
        </p:grpSpPr>
        <p:sp>
          <p:nvSpPr>
            <p:cNvPr id="3218" name="Google Shape;3218;p223"/>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3219" name="Google Shape;3219;p223"/>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3220" name="Google Shape;3220;p223"/>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3221" name="Google Shape;3221;p223"/>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grpSp>
      <p:sp>
        <p:nvSpPr>
          <p:cNvPr id="3222" name="Google Shape;3222;p223"/>
          <p:cNvSpPr txBox="1"/>
          <p:nvPr/>
        </p:nvSpPr>
        <p:spPr>
          <a:xfrm>
            <a:off x="303200" y="4105000"/>
            <a:ext cx="3568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a:solidFill>
                  <a:schemeClr val="dk1"/>
                </a:solidFill>
                <a:latin typeface="Poppins"/>
                <a:ea typeface="Poppins"/>
                <a:cs typeface="Poppins"/>
                <a:sym typeface="Poppins"/>
              </a:rPr>
              <a:t>All figures in this table are estimates and based on an annual salary of $60,000 and maximum contribution limits to the benefit account. Your salary, tax rate, healthcare expenses, and tax savings may be different. </a:t>
            </a:r>
            <a:endParaRPr sz="900" i="0" u="none" strike="noStrike" cap="none">
              <a:solidFill>
                <a:schemeClr val="dk1"/>
              </a:solidFill>
              <a:latin typeface="Poppins"/>
              <a:ea typeface="Poppins"/>
              <a:cs typeface="Poppins"/>
              <a:sym typeface="Poppins"/>
            </a:endParaRPr>
          </a:p>
        </p:txBody>
      </p:sp>
      <p:sp>
        <p:nvSpPr>
          <p:cNvPr id="3223" name="Google Shape;3223;p223"/>
          <p:cNvSpPr/>
          <p:nvPr/>
        </p:nvSpPr>
        <p:spPr>
          <a:xfrm>
            <a:off x="303199" y="783425"/>
            <a:ext cx="6219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chemeClr val="dk1"/>
                </a:solidFill>
                <a:latin typeface="Poppins Medium"/>
                <a:ea typeface="Poppins Medium"/>
                <a:cs typeface="Poppins Medium"/>
                <a:sym typeface="Poppins Medium"/>
              </a:rPr>
              <a:t>Ashley is a 33 year old college graduate working in Marketing.</a:t>
            </a:r>
            <a:endParaRPr sz="1400" i="0" u="none" strike="noStrike" cap="none">
              <a:solidFill>
                <a:schemeClr val="dk1"/>
              </a:solidFill>
              <a:latin typeface="Poppins"/>
              <a:ea typeface="Poppins"/>
              <a:cs typeface="Poppins"/>
              <a:sym typeface="Poppins"/>
            </a:endParaRPr>
          </a:p>
        </p:txBody>
      </p:sp>
      <p:grpSp>
        <p:nvGrpSpPr>
          <p:cNvPr id="3224" name="Google Shape;3224;p223"/>
          <p:cNvGrpSpPr/>
          <p:nvPr/>
        </p:nvGrpSpPr>
        <p:grpSpPr>
          <a:xfrm>
            <a:off x="6369725" y="628063"/>
            <a:ext cx="2412600" cy="3887362"/>
            <a:chOff x="6264425" y="779513"/>
            <a:chExt cx="2412600" cy="3887362"/>
          </a:xfrm>
        </p:grpSpPr>
        <p:pic>
          <p:nvPicPr>
            <p:cNvPr id="3225" name="Google Shape;3225;p223" title="Ashley stock image OE.jpg"/>
            <p:cNvPicPr preferRelativeResize="0"/>
            <p:nvPr/>
          </p:nvPicPr>
          <p:blipFill rotWithShape="1">
            <a:blip r:embed="rId3">
              <a:alphaModFix/>
            </a:blip>
            <a:srcRect l="45542" t="35186" r="25809" b="348"/>
            <a:stretch/>
          </p:blipFill>
          <p:spPr>
            <a:xfrm>
              <a:off x="6264425" y="1048575"/>
              <a:ext cx="2412600" cy="3618300"/>
            </a:xfrm>
            <a:prstGeom prst="roundRect">
              <a:avLst>
                <a:gd name="adj" fmla="val 7185"/>
              </a:avLst>
            </a:prstGeom>
            <a:noFill/>
            <a:ln>
              <a:noFill/>
            </a:ln>
          </p:spPr>
        </p:pic>
        <p:pic>
          <p:nvPicPr>
            <p:cNvPr id="3226" name="Google Shape;3226;p223" title="Ashley stock image OE.jpg"/>
            <p:cNvPicPr preferRelativeResize="0"/>
            <p:nvPr/>
          </p:nvPicPr>
          <p:blipFill rotWithShape="1">
            <a:blip r:embed="rId4">
              <a:alphaModFix/>
            </a:blip>
            <a:srcRect l="46791" t="30934" r="32008" b="11525"/>
            <a:stretch/>
          </p:blipFill>
          <p:spPr>
            <a:xfrm>
              <a:off x="6369725" y="779513"/>
              <a:ext cx="1785349" cy="3229727"/>
            </a:xfrm>
            <a:prstGeom prst="rect">
              <a:avLst/>
            </a:prstGeom>
            <a:noFill/>
            <a:ln>
              <a:noFill/>
            </a:ln>
          </p:spPr>
        </p:pic>
      </p:grpSp>
      <p:sp>
        <p:nvSpPr>
          <p:cNvPr id="3227" name="Google Shape;3227;p223"/>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6</a:t>
            </a:fld>
            <a:endParaRPr sz="525">
              <a:solidFill>
                <a:srgbClr val="25146F"/>
              </a:solidFill>
              <a:latin typeface="Poppins Medium"/>
              <a:ea typeface="Poppins Medium"/>
              <a:cs typeface="Poppins Medium"/>
              <a:sym typeface="Poppins Medium"/>
            </a:endParaRPr>
          </a:p>
        </p:txBody>
      </p:sp>
      <p:sp>
        <p:nvSpPr>
          <p:cNvPr id="3228" name="Google Shape;3228;p223"/>
          <p:cNvSpPr/>
          <p:nvPr/>
        </p:nvSpPr>
        <p:spPr>
          <a:xfrm rot="10800000">
            <a:off x="4354925" y="4359475"/>
            <a:ext cx="1531200" cy="79200"/>
          </a:xfrm>
          <a:prstGeom prst="rect">
            <a:avLst/>
          </a:prstGeom>
          <a:gradFill>
            <a:gsLst>
              <a:gs pos="0">
                <a:srgbClr val="20035F"/>
              </a:gs>
              <a:gs pos="100000">
                <a:srgbClr val="026FFF"/>
              </a:gs>
            </a:gsLst>
            <a:lin ang="10801400" scaled="0"/>
          </a:gra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000000"/>
              </a:buClr>
              <a:buSzPts val="2250"/>
              <a:buFont typeface="Arial"/>
              <a:buNone/>
            </a:pPr>
            <a:endParaRPr sz="2250" i="0" u="none" strike="noStrike" cap="none">
              <a:solidFill>
                <a:srgbClr val="25146F"/>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32"/>
        <p:cNvGrpSpPr/>
        <p:nvPr/>
      </p:nvGrpSpPr>
      <p:grpSpPr>
        <a:xfrm>
          <a:off x="0" y="0"/>
          <a:ext cx="0" cy="0"/>
          <a:chOff x="0" y="0"/>
          <a:chExt cx="0" cy="0"/>
        </a:xfrm>
      </p:grpSpPr>
      <p:sp>
        <p:nvSpPr>
          <p:cNvPr id="3233" name="Google Shape;3233;p224"/>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Medical FSA grace period and run-out</a:t>
            </a:r>
            <a:endParaRPr/>
          </a:p>
        </p:txBody>
      </p:sp>
      <p:sp>
        <p:nvSpPr>
          <p:cNvPr id="3234" name="Google Shape;3234;p224"/>
          <p:cNvSpPr/>
          <p:nvPr/>
        </p:nvSpPr>
        <p:spPr>
          <a:xfrm rot="10800000">
            <a:off x="3750575" y="3088400"/>
            <a:ext cx="5067300" cy="15546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rgbClr val="FFFFFF"/>
              </a:solidFill>
              <a:latin typeface="Poppins Medium"/>
              <a:ea typeface="Poppins Medium"/>
              <a:cs typeface="Poppins Medium"/>
              <a:sym typeface="Poppins Medium"/>
            </a:endParaRPr>
          </a:p>
        </p:txBody>
      </p:sp>
      <p:sp>
        <p:nvSpPr>
          <p:cNvPr id="3235" name="Google Shape;3235;p224"/>
          <p:cNvSpPr/>
          <p:nvPr/>
        </p:nvSpPr>
        <p:spPr>
          <a:xfrm rot="10800000">
            <a:off x="3750575" y="1329200"/>
            <a:ext cx="5067300" cy="15546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rgbClr val="FFFFFF"/>
              </a:solidFill>
              <a:latin typeface="Poppins Medium"/>
              <a:ea typeface="Poppins Medium"/>
              <a:cs typeface="Poppins Medium"/>
              <a:sym typeface="Poppins Medium"/>
            </a:endParaRPr>
          </a:p>
        </p:txBody>
      </p:sp>
      <p:sp>
        <p:nvSpPr>
          <p:cNvPr id="3236" name="Google Shape;3236;p224"/>
          <p:cNvSpPr/>
          <p:nvPr/>
        </p:nvSpPr>
        <p:spPr>
          <a:xfrm>
            <a:off x="309275" y="1317500"/>
            <a:ext cx="3261000" cy="3337200"/>
          </a:xfrm>
          <a:prstGeom prst="roundRect">
            <a:avLst>
              <a:gd name="adj" fmla="val 1515"/>
            </a:avLst>
          </a:prstGeom>
          <a:gradFill>
            <a:gsLst>
              <a:gs pos="0">
                <a:srgbClr val="FF0000"/>
              </a:gs>
              <a:gs pos="24000">
                <a:srgbClr val="C8102E"/>
              </a:gs>
              <a:gs pos="70000">
                <a:srgbClr val="56004E"/>
              </a:gs>
              <a:gs pos="100000">
                <a:srgbClr val="360058"/>
              </a:gs>
            </a:gsLst>
            <a:lin ang="18900732" scaled="0"/>
          </a:gra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525">
                <a:latin typeface="Poppins Medium"/>
                <a:ea typeface="Poppins Medium"/>
                <a:cs typeface="Poppins Medium"/>
                <a:sym typeface="Poppins Medium"/>
              </a:rPr>
              <a:t>          </a:t>
            </a:r>
            <a:endParaRPr sz="525">
              <a:latin typeface="Poppins Medium"/>
              <a:ea typeface="Poppins Medium"/>
              <a:cs typeface="Poppins Medium"/>
              <a:sym typeface="Poppins Medium"/>
            </a:endParaRPr>
          </a:p>
        </p:txBody>
      </p:sp>
      <p:sp>
        <p:nvSpPr>
          <p:cNvPr id="3237" name="Google Shape;3237;p224"/>
          <p:cNvSpPr txBox="1"/>
          <p:nvPr/>
        </p:nvSpPr>
        <p:spPr>
          <a:xfrm>
            <a:off x="556325" y="1613000"/>
            <a:ext cx="2766900" cy="2746200"/>
          </a:xfrm>
          <a:prstGeom prst="rect">
            <a:avLst/>
          </a:prstGeom>
          <a:noFill/>
          <a:ln>
            <a:noFill/>
          </a:ln>
        </p:spPr>
        <p:txBody>
          <a:bodyPr spcFirstLastPara="1" wrap="square" lIns="41950" tIns="41950" rIns="41950" bIns="41950" anchor="ctr" anchorCtr="0">
            <a:noAutofit/>
          </a:bodyPr>
          <a:lstStyle/>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r>
              <a:rPr lang="en" sz="2225" b="1">
                <a:solidFill>
                  <a:srgbClr val="FFFFFF"/>
                </a:solidFill>
                <a:latin typeface="Poppins SemiBold"/>
                <a:ea typeface="Poppins SemiBold"/>
                <a:cs typeface="Poppins SemiBold"/>
                <a:sym typeface="Poppins SemiBold"/>
              </a:rPr>
              <a:t>January 1, 2026 – December 31, 2026</a:t>
            </a:r>
            <a:endParaRPr sz="2225" b="1">
              <a:solidFill>
                <a:srgbClr val="FFFFFF"/>
              </a:solidFill>
              <a:latin typeface="Poppins SemiBold"/>
              <a:ea typeface="Poppins SemiBold"/>
              <a:cs typeface="Poppins SemiBold"/>
              <a:sym typeface="Poppins SemiBold"/>
            </a:endParaRPr>
          </a:p>
        </p:txBody>
      </p:sp>
      <p:grpSp>
        <p:nvGrpSpPr>
          <p:cNvPr id="3238" name="Google Shape;3238;p224"/>
          <p:cNvGrpSpPr/>
          <p:nvPr/>
        </p:nvGrpSpPr>
        <p:grpSpPr>
          <a:xfrm>
            <a:off x="4027550" y="2018838"/>
            <a:ext cx="3565200" cy="653500"/>
            <a:chOff x="4027550" y="1809550"/>
            <a:chExt cx="3565200" cy="653500"/>
          </a:xfrm>
        </p:grpSpPr>
        <p:sp>
          <p:nvSpPr>
            <p:cNvPr id="3239" name="Google Shape;3239;p224"/>
            <p:cNvSpPr txBox="1"/>
            <p:nvPr/>
          </p:nvSpPr>
          <p:spPr>
            <a:xfrm>
              <a:off x="4027550" y="1809550"/>
              <a:ext cx="3565200" cy="357000"/>
            </a:xfrm>
            <a:prstGeom prst="rect">
              <a:avLst/>
            </a:prstGeom>
            <a:noFill/>
            <a:ln>
              <a:noFill/>
            </a:ln>
          </p:spPr>
          <p:txBody>
            <a:bodyPr spcFirstLastPara="1" wrap="square" lIns="34275" tIns="34275" rIns="34275" bIns="34275" anchor="t" anchorCtr="0">
              <a:noAutofit/>
            </a:bodyPr>
            <a:lstStyle/>
            <a:p>
              <a:pPr marL="0" lvl="0" indent="0" algn="l" rtl="0">
                <a:lnSpc>
                  <a:spcPct val="97000"/>
                </a:lnSpc>
                <a:spcBef>
                  <a:spcPts val="0"/>
                </a:spcBef>
                <a:spcAft>
                  <a:spcPts val="0"/>
                </a:spcAft>
                <a:buNone/>
              </a:pPr>
              <a:r>
                <a:rPr lang="en" sz="2200" b="1">
                  <a:solidFill>
                    <a:srgbClr val="25146F"/>
                  </a:solidFill>
                  <a:latin typeface="Poppins"/>
                  <a:ea typeface="Poppins"/>
                  <a:cs typeface="Poppins"/>
                  <a:sym typeface="Poppins"/>
                </a:rPr>
                <a:t>March 15, 2027</a:t>
              </a:r>
              <a:endParaRPr sz="2200" b="1">
                <a:solidFill>
                  <a:srgbClr val="25146F"/>
                </a:solidFill>
                <a:latin typeface="Poppins"/>
                <a:ea typeface="Poppins"/>
                <a:cs typeface="Poppins"/>
                <a:sym typeface="Poppins"/>
              </a:endParaRPr>
            </a:p>
          </p:txBody>
        </p:sp>
        <p:sp>
          <p:nvSpPr>
            <p:cNvPr id="3240" name="Google Shape;3240;p224"/>
            <p:cNvSpPr txBox="1"/>
            <p:nvPr/>
          </p:nvSpPr>
          <p:spPr>
            <a:xfrm>
              <a:off x="4027550" y="2208950"/>
              <a:ext cx="3565200" cy="254100"/>
            </a:xfrm>
            <a:prstGeom prst="rect">
              <a:avLst/>
            </a:prstGeom>
            <a:noFill/>
            <a:ln>
              <a:noFill/>
            </a:ln>
          </p:spPr>
          <p:txBody>
            <a:bodyPr spcFirstLastPara="1" wrap="square" lIns="34275" tIns="34275" rIns="34275" bIns="34275" anchor="t" anchorCtr="0">
              <a:noAutofit/>
            </a:bodyPr>
            <a:lstStyle/>
            <a:p>
              <a:pPr marL="0" lvl="0" indent="0" algn="l" rtl="0">
                <a:lnSpc>
                  <a:spcPct val="107000"/>
                </a:lnSpc>
                <a:spcBef>
                  <a:spcPts val="0"/>
                </a:spcBef>
                <a:spcAft>
                  <a:spcPts val="0"/>
                </a:spcAft>
                <a:buNone/>
              </a:pPr>
              <a:r>
                <a:rPr lang="en">
                  <a:solidFill>
                    <a:srgbClr val="25146F"/>
                  </a:solidFill>
                  <a:latin typeface="Poppins Medium"/>
                  <a:ea typeface="Poppins Medium"/>
                  <a:cs typeface="Poppins Medium"/>
                  <a:sym typeface="Poppins Medium"/>
                </a:rPr>
                <a:t>Deadline to incur claims</a:t>
              </a:r>
              <a:endParaRPr>
                <a:solidFill>
                  <a:srgbClr val="25146F"/>
                </a:solidFill>
                <a:latin typeface="Poppins Medium"/>
                <a:ea typeface="Poppins Medium"/>
                <a:cs typeface="Poppins Medium"/>
                <a:sym typeface="Poppins Medium"/>
              </a:endParaRPr>
            </a:p>
          </p:txBody>
        </p:sp>
      </p:grpSp>
      <p:grpSp>
        <p:nvGrpSpPr>
          <p:cNvPr id="3241" name="Google Shape;3241;p224"/>
          <p:cNvGrpSpPr/>
          <p:nvPr/>
        </p:nvGrpSpPr>
        <p:grpSpPr>
          <a:xfrm>
            <a:off x="4027550" y="3778638"/>
            <a:ext cx="3565200" cy="638150"/>
            <a:chOff x="4027550" y="3512100"/>
            <a:chExt cx="3565200" cy="638150"/>
          </a:xfrm>
        </p:grpSpPr>
        <p:sp>
          <p:nvSpPr>
            <p:cNvPr id="3242" name="Google Shape;3242;p224"/>
            <p:cNvSpPr txBox="1"/>
            <p:nvPr/>
          </p:nvSpPr>
          <p:spPr>
            <a:xfrm>
              <a:off x="4027550" y="3512100"/>
              <a:ext cx="3565200" cy="357000"/>
            </a:xfrm>
            <a:prstGeom prst="rect">
              <a:avLst/>
            </a:prstGeom>
            <a:noFill/>
            <a:ln>
              <a:noFill/>
            </a:ln>
          </p:spPr>
          <p:txBody>
            <a:bodyPr spcFirstLastPara="1" wrap="square" lIns="34275" tIns="34275" rIns="34275" bIns="34275" anchor="t" anchorCtr="0">
              <a:noAutofit/>
            </a:bodyPr>
            <a:lstStyle/>
            <a:p>
              <a:pPr marL="0" lvl="0" indent="0" algn="l" rtl="0">
                <a:lnSpc>
                  <a:spcPct val="97000"/>
                </a:lnSpc>
                <a:spcBef>
                  <a:spcPts val="0"/>
                </a:spcBef>
                <a:spcAft>
                  <a:spcPts val="0"/>
                </a:spcAft>
                <a:buNone/>
              </a:pPr>
              <a:r>
                <a:rPr lang="en" sz="2200" b="1">
                  <a:solidFill>
                    <a:srgbClr val="25146F"/>
                  </a:solidFill>
                  <a:latin typeface="Poppins"/>
                  <a:ea typeface="Poppins"/>
                  <a:cs typeface="Poppins"/>
                  <a:sym typeface="Poppins"/>
                </a:rPr>
                <a:t>March 31, 2027</a:t>
              </a:r>
              <a:endParaRPr sz="2200" b="1">
                <a:solidFill>
                  <a:srgbClr val="25146F"/>
                </a:solidFill>
                <a:latin typeface="Poppins"/>
                <a:ea typeface="Poppins"/>
                <a:cs typeface="Poppins"/>
                <a:sym typeface="Poppins"/>
              </a:endParaRPr>
            </a:p>
          </p:txBody>
        </p:sp>
        <p:sp>
          <p:nvSpPr>
            <p:cNvPr id="3243" name="Google Shape;3243;p224"/>
            <p:cNvSpPr txBox="1"/>
            <p:nvPr/>
          </p:nvSpPr>
          <p:spPr>
            <a:xfrm>
              <a:off x="4027550" y="3896150"/>
              <a:ext cx="3565200" cy="254100"/>
            </a:xfrm>
            <a:prstGeom prst="rect">
              <a:avLst/>
            </a:prstGeom>
            <a:noFill/>
            <a:ln>
              <a:noFill/>
            </a:ln>
          </p:spPr>
          <p:txBody>
            <a:bodyPr spcFirstLastPara="1" wrap="square" lIns="34275" tIns="34275" rIns="34275" bIns="34275" anchor="t" anchorCtr="0">
              <a:noAutofit/>
            </a:bodyPr>
            <a:lstStyle/>
            <a:p>
              <a:pPr marL="0" lvl="0" indent="0" algn="l" rtl="0">
                <a:lnSpc>
                  <a:spcPct val="107000"/>
                </a:lnSpc>
                <a:spcBef>
                  <a:spcPts val="0"/>
                </a:spcBef>
                <a:spcAft>
                  <a:spcPts val="0"/>
                </a:spcAft>
                <a:buNone/>
              </a:pPr>
              <a:r>
                <a:rPr lang="en">
                  <a:solidFill>
                    <a:srgbClr val="25146F"/>
                  </a:solidFill>
                  <a:latin typeface="Poppins Medium"/>
                  <a:ea typeface="Poppins Medium"/>
                  <a:cs typeface="Poppins Medium"/>
                  <a:sym typeface="Poppins Medium"/>
                </a:rPr>
                <a:t>Deadline to submit claims</a:t>
              </a:r>
              <a:endParaRPr>
                <a:solidFill>
                  <a:srgbClr val="25146F"/>
                </a:solidFill>
                <a:latin typeface="Poppins Medium"/>
                <a:ea typeface="Poppins Medium"/>
                <a:cs typeface="Poppins Medium"/>
                <a:sym typeface="Poppins Medium"/>
              </a:endParaRPr>
            </a:p>
          </p:txBody>
        </p:sp>
      </p:grpSp>
      <p:grpSp>
        <p:nvGrpSpPr>
          <p:cNvPr id="3244" name="Google Shape;3244;p224"/>
          <p:cNvGrpSpPr/>
          <p:nvPr/>
        </p:nvGrpSpPr>
        <p:grpSpPr>
          <a:xfrm>
            <a:off x="4077675" y="3314617"/>
            <a:ext cx="391988" cy="373190"/>
            <a:chOff x="261975" y="2586325"/>
            <a:chExt cx="95925" cy="91325"/>
          </a:xfrm>
        </p:grpSpPr>
        <p:sp>
          <p:nvSpPr>
            <p:cNvPr id="3245" name="Google Shape;3245;p224"/>
            <p:cNvSpPr/>
            <p:nvPr/>
          </p:nvSpPr>
          <p:spPr>
            <a:xfrm>
              <a:off x="278725" y="2612700"/>
              <a:ext cx="38550" cy="5050"/>
            </a:xfrm>
            <a:custGeom>
              <a:avLst/>
              <a:gdLst/>
              <a:ahLst/>
              <a:cxnLst/>
              <a:rect l="l" t="t" r="r" b="b"/>
              <a:pathLst>
                <a:path w="1542" h="202" extrusionOk="0">
                  <a:moveTo>
                    <a:pt x="51" y="1"/>
                  </a:moveTo>
                  <a:lnTo>
                    <a:pt x="18" y="34"/>
                  </a:lnTo>
                  <a:lnTo>
                    <a:pt x="1" y="68"/>
                  </a:lnTo>
                  <a:lnTo>
                    <a:pt x="1" y="101"/>
                  </a:lnTo>
                  <a:lnTo>
                    <a:pt x="1" y="135"/>
                  </a:lnTo>
                  <a:lnTo>
                    <a:pt x="18" y="168"/>
                  </a:lnTo>
                  <a:lnTo>
                    <a:pt x="51" y="202"/>
                  </a:lnTo>
                  <a:lnTo>
                    <a:pt x="1475" y="202"/>
                  </a:lnTo>
                  <a:lnTo>
                    <a:pt x="1508" y="168"/>
                  </a:lnTo>
                  <a:lnTo>
                    <a:pt x="1525" y="135"/>
                  </a:lnTo>
                  <a:lnTo>
                    <a:pt x="1542" y="101"/>
                  </a:lnTo>
                  <a:lnTo>
                    <a:pt x="1525" y="68"/>
                  </a:lnTo>
                  <a:lnTo>
                    <a:pt x="1508" y="34"/>
                  </a:lnTo>
                  <a:lnTo>
                    <a:pt x="1475"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46" name="Google Shape;3246;p224"/>
            <p:cNvSpPr/>
            <p:nvPr/>
          </p:nvSpPr>
          <p:spPr>
            <a:xfrm>
              <a:off x="278725" y="2629050"/>
              <a:ext cx="31450" cy="5050"/>
            </a:xfrm>
            <a:custGeom>
              <a:avLst/>
              <a:gdLst/>
              <a:ahLst/>
              <a:cxnLst/>
              <a:rect l="l" t="t" r="r" b="b"/>
              <a:pathLst>
                <a:path w="1258" h="202" extrusionOk="0">
                  <a:moveTo>
                    <a:pt x="101" y="0"/>
                  </a:moveTo>
                  <a:lnTo>
                    <a:pt x="51" y="17"/>
                  </a:lnTo>
                  <a:lnTo>
                    <a:pt x="18" y="34"/>
                  </a:lnTo>
                  <a:lnTo>
                    <a:pt x="1" y="67"/>
                  </a:lnTo>
                  <a:lnTo>
                    <a:pt x="1" y="101"/>
                  </a:lnTo>
                  <a:lnTo>
                    <a:pt x="1" y="151"/>
                  </a:lnTo>
                  <a:lnTo>
                    <a:pt x="18" y="184"/>
                  </a:lnTo>
                  <a:lnTo>
                    <a:pt x="51" y="201"/>
                  </a:lnTo>
                  <a:lnTo>
                    <a:pt x="1207" y="201"/>
                  </a:lnTo>
                  <a:lnTo>
                    <a:pt x="1240" y="184"/>
                  </a:lnTo>
                  <a:lnTo>
                    <a:pt x="1257" y="151"/>
                  </a:lnTo>
                  <a:lnTo>
                    <a:pt x="1257" y="101"/>
                  </a:lnTo>
                  <a:lnTo>
                    <a:pt x="1257" y="67"/>
                  </a:lnTo>
                  <a:lnTo>
                    <a:pt x="1240" y="34"/>
                  </a:lnTo>
                  <a:lnTo>
                    <a:pt x="1207" y="17"/>
                  </a:lnTo>
                  <a:lnTo>
                    <a:pt x="1157"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47" name="Google Shape;3247;p224"/>
            <p:cNvSpPr/>
            <p:nvPr/>
          </p:nvSpPr>
          <p:spPr>
            <a:xfrm>
              <a:off x="278725" y="2646200"/>
              <a:ext cx="38550" cy="5050"/>
            </a:xfrm>
            <a:custGeom>
              <a:avLst/>
              <a:gdLst/>
              <a:ahLst/>
              <a:cxnLst/>
              <a:rect l="l" t="t" r="r" b="b"/>
              <a:pathLst>
                <a:path w="1542" h="202" extrusionOk="0">
                  <a:moveTo>
                    <a:pt x="101" y="1"/>
                  </a:moveTo>
                  <a:lnTo>
                    <a:pt x="51" y="18"/>
                  </a:lnTo>
                  <a:lnTo>
                    <a:pt x="18" y="34"/>
                  </a:lnTo>
                  <a:lnTo>
                    <a:pt x="1" y="68"/>
                  </a:lnTo>
                  <a:lnTo>
                    <a:pt x="1" y="101"/>
                  </a:lnTo>
                  <a:lnTo>
                    <a:pt x="1" y="152"/>
                  </a:lnTo>
                  <a:lnTo>
                    <a:pt x="18" y="185"/>
                  </a:lnTo>
                  <a:lnTo>
                    <a:pt x="51" y="202"/>
                  </a:lnTo>
                  <a:lnTo>
                    <a:pt x="1475" y="202"/>
                  </a:lnTo>
                  <a:lnTo>
                    <a:pt x="1508" y="185"/>
                  </a:lnTo>
                  <a:lnTo>
                    <a:pt x="1525" y="152"/>
                  </a:lnTo>
                  <a:lnTo>
                    <a:pt x="1542" y="101"/>
                  </a:lnTo>
                  <a:lnTo>
                    <a:pt x="1525" y="68"/>
                  </a:lnTo>
                  <a:lnTo>
                    <a:pt x="1508" y="34"/>
                  </a:lnTo>
                  <a:lnTo>
                    <a:pt x="1475" y="18"/>
                  </a:lnTo>
                  <a:lnTo>
                    <a:pt x="1441"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48" name="Google Shape;3248;p224"/>
            <p:cNvSpPr/>
            <p:nvPr/>
          </p:nvSpPr>
          <p:spPr>
            <a:xfrm>
              <a:off x="261975" y="2586325"/>
              <a:ext cx="72050" cy="91325"/>
            </a:xfrm>
            <a:custGeom>
              <a:avLst/>
              <a:gdLst/>
              <a:ahLst/>
              <a:cxnLst/>
              <a:rect l="l" t="t" r="r" b="b"/>
              <a:pathLst>
                <a:path w="2882" h="3653" extrusionOk="0">
                  <a:moveTo>
                    <a:pt x="101" y="0"/>
                  </a:moveTo>
                  <a:lnTo>
                    <a:pt x="51" y="17"/>
                  </a:lnTo>
                  <a:lnTo>
                    <a:pt x="34" y="34"/>
                  </a:lnTo>
                  <a:lnTo>
                    <a:pt x="1" y="67"/>
                  </a:lnTo>
                  <a:lnTo>
                    <a:pt x="1" y="101"/>
                  </a:lnTo>
                  <a:lnTo>
                    <a:pt x="1" y="3552"/>
                  </a:lnTo>
                  <a:lnTo>
                    <a:pt x="1" y="3602"/>
                  </a:lnTo>
                  <a:lnTo>
                    <a:pt x="34" y="3619"/>
                  </a:lnTo>
                  <a:lnTo>
                    <a:pt x="51" y="3652"/>
                  </a:lnTo>
                  <a:lnTo>
                    <a:pt x="2815" y="3652"/>
                  </a:lnTo>
                  <a:lnTo>
                    <a:pt x="2848" y="3619"/>
                  </a:lnTo>
                  <a:lnTo>
                    <a:pt x="2865" y="3602"/>
                  </a:lnTo>
                  <a:lnTo>
                    <a:pt x="2882" y="3552"/>
                  </a:lnTo>
                  <a:lnTo>
                    <a:pt x="2882" y="2915"/>
                  </a:lnTo>
                  <a:lnTo>
                    <a:pt x="2865" y="2865"/>
                  </a:lnTo>
                  <a:lnTo>
                    <a:pt x="2848" y="2848"/>
                  </a:lnTo>
                  <a:lnTo>
                    <a:pt x="2815" y="2815"/>
                  </a:lnTo>
                  <a:lnTo>
                    <a:pt x="2748" y="2815"/>
                  </a:lnTo>
                  <a:lnTo>
                    <a:pt x="2714" y="2848"/>
                  </a:lnTo>
                  <a:lnTo>
                    <a:pt x="2681" y="2865"/>
                  </a:lnTo>
                  <a:lnTo>
                    <a:pt x="2681" y="2915"/>
                  </a:lnTo>
                  <a:lnTo>
                    <a:pt x="2681" y="3451"/>
                  </a:lnTo>
                  <a:lnTo>
                    <a:pt x="202" y="3451"/>
                  </a:lnTo>
                  <a:lnTo>
                    <a:pt x="202" y="201"/>
                  </a:lnTo>
                  <a:lnTo>
                    <a:pt x="2681" y="201"/>
                  </a:lnTo>
                  <a:lnTo>
                    <a:pt x="2681" y="771"/>
                  </a:lnTo>
                  <a:lnTo>
                    <a:pt x="2681" y="804"/>
                  </a:lnTo>
                  <a:lnTo>
                    <a:pt x="2714" y="838"/>
                  </a:lnTo>
                  <a:lnTo>
                    <a:pt x="2748" y="855"/>
                  </a:lnTo>
                  <a:lnTo>
                    <a:pt x="2781" y="871"/>
                  </a:lnTo>
                  <a:lnTo>
                    <a:pt x="2815" y="855"/>
                  </a:lnTo>
                  <a:lnTo>
                    <a:pt x="2848" y="838"/>
                  </a:lnTo>
                  <a:lnTo>
                    <a:pt x="2865" y="804"/>
                  </a:lnTo>
                  <a:lnTo>
                    <a:pt x="2882" y="771"/>
                  </a:lnTo>
                  <a:lnTo>
                    <a:pt x="2882" y="101"/>
                  </a:lnTo>
                  <a:lnTo>
                    <a:pt x="2865" y="67"/>
                  </a:lnTo>
                  <a:lnTo>
                    <a:pt x="2848" y="34"/>
                  </a:lnTo>
                  <a:lnTo>
                    <a:pt x="2815" y="17"/>
                  </a:lnTo>
                  <a:lnTo>
                    <a:pt x="2781"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49" name="Google Shape;3249;p224"/>
            <p:cNvSpPr/>
            <p:nvPr/>
          </p:nvSpPr>
          <p:spPr>
            <a:xfrm>
              <a:off x="315175" y="2610600"/>
              <a:ext cx="42725" cy="42750"/>
            </a:xfrm>
            <a:custGeom>
              <a:avLst/>
              <a:gdLst/>
              <a:ahLst/>
              <a:cxnLst/>
              <a:rect l="l" t="t" r="r" b="b"/>
              <a:pathLst>
                <a:path w="1709" h="1710" extrusionOk="0">
                  <a:moveTo>
                    <a:pt x="854" y="202"/>
                  </a:moveTo>
                  <a:lnTo>
                    <a:pt x="988" y="219"/>
                  </a:lnTo>
                  <a:lnTo>
                    <a:pt x="1106" y="252"/>
                  </a:lnTo>
                  <a:lnTo>
                    <a:pt x="1223" y="319"/>
                  </a:lnTo>
                  <a:lnTo>
                    <a:pt x="1307" y="403"/>
                  </a:lnTo>
                  <a:lnTo>
                    <a:pt x="1390" y="487"/>
                  </a:lnTo>
                  <a:lnTo>
                    <a:pt x="1457" y="604"/>
                  </a:lnTo>
                  <a:lnTo>
                    <a:pt x="1491" y="721"/>
                  </a:lnTo>
                  <a:lnTo>
                    <a:pt x="1508" y="855"/>
                  </a:lnTo>
                  <a:lnTo>
                    <a:pt x="1491" y="989"/>
                  </a:lnTo>
                  <a:lnTo>
                    <a:pt x="1457" y="1107"/>
                  </a:lnTo>
                  <a:lnTo>
                    <a:pt x="1390" y="1224"/>
                  </a:lnTo>
                  <a:lnTo>
                    <a:pt x="1307" y="1324"/>
                  </a:lnTo>
                  <a:lnTo>
                    <a:pt x="1223" y="1391"/>
                  </a:lnTo>
                  <a:lnTo>
                    <a:pt x="1106" y="1458"/>
                  </a:lnTo>
                  <a:lnTo>
                    <a:pt x="988" y="1492"/>
                  </a:lnTo>
                  <a:lnTo>
                    <a:pt x="854" y="1509"/>
                  </a:lnTo>
                  <a:lnTo>
                    <a:pt x="720" y="1492"/>
                  </a:lnTo>
                  <a:lnTo>
                    <a:pt x="603" y="1458"/>
                  </a:lnTo>
                  <a:lnTo>
                    <a:pt x="486" y="1391"/>
                  </a:lnTo>
                  <a:lnTo>
                    <a:pt x="385" y="1324"/>
                  </a:lnTo>
                  <a:lnTo>
                    <a:pt x="318" y="1224"/>
                  </a:lnTo>
                  <a:lnTo>
                    <a:pt x="251" y="1107"/>
                  </a:lnTo>
                  <a:lnTo>
                    <a:pt x="218" y="989"/>
                  </a:lnTo>
                  <a:lnTo>
                    <a:pt x="201" y="855"/>
                  </a:lnTo>
                  <a:lnTo>
                    <a:pt x="218" y="721"/>
                  </a:lnTo>
                  <a:lnTo>
                    <a:pt x="251" y="604"/>
                  </a:lnTo>
                  <a:lnTo>
                    <a:pt x="318" y="487"/>
                  </a:lnTo>
                  <a:lnTo>
                    <a:pt x="385" y="403"/>
                  </a:lnTo>
                  <a:lnTo>
                    <a:pt x="486" y="319"/>
                  </a:lnTo>
                  <a:lnTo>
                    <a:pt x="603" y="252"/>
                  </a:lnTo>
                  <a:lnTo>
                    <a:pt x="720" y="219"/>
                  </a:lnTo>
                  <a:lnTo>
                    <a:pt x="854" y="202"/>
                  </a:lnTo>
                  <a:close/>
                  <a:moveTo>
                    <a:pt x="854" y="1"/>
                  </a:moveTo>
                  <a:lnTo>
                    <a:pt x="687" y="18"/>
                  </a:lnTo>
                  <a:lnTo>
                    <a:pt x="519" y="68"/>
                  </a:lnTo>
                  <a:lnTo>
                    <a:pt x="369" y="152"/>
                  </a:lnTo>
                  <a:lnTo>
                    <a:pt x="251" y="252"/>
                  </a:lnTo>
                  <a:lnTo>
                    <a:pt x="151" y="386"/>
                  </a:lnTo>
                  <a:lnTo>
                    <a:pt x="67" y="520"/>
                  </a:lnTo>
                  <a:lnTo>
                    <a:pt x="17" y="688"/>
                  </a:lnTo>
                  <a:lnTo>
                    <a:pt x="0" y="855"/>
                  </a:lnTo>
                  <a:lnTo>
                    <a:pt x="17" y="1023"/>
                  </a:lnTo>
                  <a:lnTo>
                    <a:pt x="67" y="1190"/>
                  </a:lnTo>
                  <a:lnTo>
                    <a:pt x="151" y="1341"/>
                  </a:lnTo>
                  <a:lnTo>
                    <a:pt x="251" y="1458"/>
                  </a:lnTo>
                  <a:lnTo>
                    <a:pt x="369" y="1559"/>
                  </a:lnTo>
                  <a:lnTo>
                    <a:pt x="519" y="1643"/>
                  </a:lnTo>
                  <a:lnTo>
                    <a:pt x="687" y="1693"/>
                  </a:lnTo>
                  <a:lnTo>
                    <a:pt x="854" y="1710"/>
                  </a:lnTo>
                  <a:lnTo>
                    <a:pt x="1022" y="1693"/>
                  </a:lnTo>
                  <a:lnTo>
                    <a:pt x="1189" y="1643"/>
                  </a:lnTo>
                  <a:lnTo>
                    <a:pt x="1323" y="1559"/>
                  </a:lnTo>
                  <a:lnTo>
                    <a:pt x="1457" y="1458"/>
                  </a:lnTo>
                  <a:lnTo>
                    <a:pt x="1558" y="1341"/>
                  </a:lnTo>
                  <a:lnTo>
                    <a:pt x="1642" y="1190"/>
                  </a:lnTo>
                  <a:lnTo>
                    <a:pt x="1692" y="1023"/>
                  </a:lnTo>
                  <a:lnTo>
                    <a:pt x="1709" y="855"/>
                  </a:lnTo>
                  <a:lnTo>
                    <a:pt x="1692" y="688"/>
                  </a:lnTo>
                  <a:lnTo>
                    <a:pt x="1642" y="520"/>
                  </a:lnTo>
                  <a:lnTo>
                    <a:pt x="1558" y="386"/>
                  </a:lnTo>
                  <a:lnTo>
                    <a:pt x="1457" y="252"/>
                  </a:lnTo>
                  <a:lnTo>
                    <a:pt x="1323" y="152"/>
                  </a:lnTo>
                  <a:lnTo>
                    <a:pt x="1189" y="68"/>
                  </a:lnTo>
                  <a:lnTo>
                    <a:pt x="1022" y="18"/>
                  </a:lnTo>
                  <a:lnTo>
                    <a:pt x="854"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50" name="Google Shape;3250;p224"/>
            <p:cNvSpPr/>
            <p:nvPr/>
          </p:nvSpPr>
          <p:spPr>
            <a:xfrm>
              <a:off x="327300" y="2624425"/>
              <a:ext cx="19300" cy="17625"/>
            </a:xfrm>
            <a:custGeom>
              <a:avLst/>
              <a:gdLst/>
              <a:ahLst/>
              <a:cxnLst/>
              <a:rect l="l" t="t" r="r" b="b"/>
              <a:pathLst>
                <a:path w="772" h="705" extrusionOk="0">
                  <a:moveTo>
                    <a:pt x="654" y="1"/>
                  </a:moveTo>
                  <a:lnTo>
                    <a:pt x="621" y="18"/>
                  </a:lnTo>
                  <a:lnTo>
                    <a:pt x="587" y="34"/>
                  </a:lnTo>
                  <a:lnTo>
                    <a:pt x="286" y="453"/>
                  </a:lnTo>
                  <a:lnTo>
                    <a:pt x="168" y="319"/>
                  </a:lnTo>
                  <a:lnTo>
                    <a:pt x="135" y="302"/>
                  </a:lnTo>
                  <a:lnTo>
                    <a:pt x="51" y="302"/>
                  </a:lnTo>
                  <a:lnTo>
                    <a:pt x="18" y="319"/>
                  </a:lnTo>
                  <a:lnTo>
                    <a:pt x="1" y="353"/>
                  </a:lnTo>
                  <a:lnTo>
                    <a:pt x="1" y="403"/>
                  </a:lnTo>
                  <a:lnTo>
                    <a:pt x="1" y="436"/>
                  </a:lnTo>
                  <a:lnTo>
                    <a:pt x="18" y="470"/>
                  </a:lnTo>
                  <a:lnTo>
                    <a:pt x="235" y="671"/>
                  </a:lnTo>
                  <a:lnTo>
                    <a:pt x="269" y="688"/>
                  </a:lnTo>
                  <a:lnTo>
                    <a:pt x="302" y="704"/>
                  </a:lnTo>
                  <a:lnTo>
                    <a:pt x="353" y="688"/>
                  </a:lnTo>
                  <a:lnTo>
                    <a:pt x="386" y="654"/>
                  </a:lnTo>
                  <a:lnTo>
                    <a:pt x="755" y="168"/>
                  </a:lnTo>
                  <a:lnTo>
                    <a:pt x="771" y="135"/>
                  </a:lnTo>
                  <a:lnTo>
                    <a:pt x="771" y="85"/>
                  </a:lnTo>
                  <a:lnTo>
                    <a:pt x="755" y="51"/>
                  </a:lnTo>
                  <a:lnTo>
                    <a:pt x="738" y="18"/>
                  </a:lnTo>
                  <a:lnTo>
                    <a:pt x="688"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3251" name="Google Shape;3251;p224"/>
          <p:cNvGrpSpPr/>
          <p:nvPr/>
        </p:nvGrpSpPr>
        <p:grpSpPr>
          <a:xfrm>
            <a:off x="4115477" y="1540654"/>
            <a:ext cx="316383" cy="404792"/>
            <a:chOff x="3146025" y="1052800"/>
            <a:chExt cx="77925" cy="99700"/>
          </a:xfrm>
        </p:grpSpPr>
        <p:sp>
          <p:nvSpPr>
            <p:cNvPr id="3252" name="Google Shape;3252;p224"/>
            <p:cNvSpPr/>
            <p:nvPr/>
          </p:nvSpPr>
          <p:spPr>
            <a:xfrm>
              <a:off x="3181200" y="1052800"/>
              <a:ext cx="42750" cy="61575"/>
            </a:xfrm>
            <a:custGeom>
              <a:avLst/>
              <a:gdLst/>
              <a:ahLst/>
              <a:cxnLst/>
              <a:rect l="l" t="t" r="r" b="b"/>
              <a:pathLst>
                <a:path w="1710" h="2463" extrusionOk="0">
                  <a:moveTo>
                    <a:pt x="202" y="0"/>
                  </a:moveTo>
                  <a:lnTo>
                    <a:pt x="152" y="17"/>
                  </a:lnTo>
                  <a:lnTo>
                    <a:pt x="68" y="67"/>
                  </a:lnTo>
                  <a:lnTo>
                    <a:pt x="18" y="151"/>
                  </a:lnTo>
                  <a:lnTo>
                    <a:pt x="1" y="201"/>
                  </a:lnTo>
                  <a:lnTo>
                    <a:pt x="1" y="252"/>
                  </a:lnTo>
                  <a:lnTo>
                    <a:pt x="1" y="2312"/>
                  </a:lnTo>
                  <a:lnTo>
                    <a:pt x="1" y="2346"/>
                  </a:lnTo>
                  <a:lnTo>
                    <a:pt x="18" y="2379"/>
                  </a:lnTo>
                  <a:lnTo>
                    <a:pt x="51" y="2396"/>
                  </a:lnTo>
                  <a:lnTo>
                    <a:pt x="101" y="2413"/>
                  </a:lnTo>
                  <a:lnTo>
                    <a:pt x="135" y="2396"/>
                  </a:lnTo>
                  <a:lnTo>
                    <a:pt x="168" y="2379"/>
                  </a:lnTo>
                  <a:lnTo>
                    <a:pt x="185" y="2346"/>
                  </a:lnTo>
                  <a:lnTo>
                    <a:pt x="202" y="2312"/>
                  </a:lnTo>
                  <a:lnTo>
                    <a:pt x="202" y="252"/>
                  </a:lnTo>
                  <a:lnTo>
                    <a:pt x="202" y="218"/>
                  </a:lnTo>
                  <a:lnTo>
                    <a:pt x="252" y="201"/>
                  </a:lnTo>
                  <a:lnTo>
                    <a:pt x="1458" y="201"/>
                  </a:lnTo>
                  <a:lnTo>
                    <a:pt x="1492" y="218"/>
                  </a:lnTo>
                  <a:lnTo>
                    <a:pt x="1508" y="252"/>
                  </a:lnTo>
                  <a:lnTo>
                    <a:pt x="1508" y="2212"/>
                  </a:lnTo>
                  <a:lnTo>
                    <a:pt x="1492" y="2245"/>
                  </a:lnTo>
                  <a:lnTo>
                    <a:pt x="1458" y="2262"/>
                  </a:lnTo>
                  <a:lnTo>
                    <a:pt x="570" y="2262"/>
                  </a:lnTo>
                  <a:lnTo>
                    <a:pt x="520" y="2279"/>
                  </a:lnTo>
                  <a:lnTo>
                    <a:pt x="487" y="2295"/>
                  </a:lnTo>
                  <a:lnTo>
                    <a:pt x="470" y="2329"/>
                  </a:lnTo>
                  <a:lnTo>
                    <a:pt x="470" y="2362"/>
                  </a:lnTo>
                  <a:lnTo>
                    <a:pt x="470" y="2413"/>
                  </a:lnTo>
                  <a:lnTo>
                    <a:pt x="487" y="2446"/>
                  </a:lnTo>
                  <a:lnTo>
                    <a:pt x="520" y="2463"/>
                  </a:lnTo>
                  <a:lnTo>
                    <a:pt x="1508" y="2463"/>
                  </a:lnTo>
                  <a:lnTo>
                    <a:pt x="1559" y="2446"/>
                  </a:lnTo>
                  <a:lnTo>
                    <a:pt x="1626" y="2396"/>
                  </a:lnTo>
                  <a:lnTo>
                    <a:pt x="1693" y="2312"/>
                  </a:lnTo>
                  <a:lnTo>
                    <a:pt x="1709" y="2262"/>
                  </a:lnTo>
                  <a:lnTo>
                    <a:pt x="1709" y="2212"/>
                  </a:lnTo>
                  <a:lnTo>
                    <a:pt x="1709" y="252"/>
                  </a:lnTo>
                  <a:lnTo>
                    <a:pt x="1709" y="201"/>
                  </a:lnTo>
                  <a:lnTo>
                    <a:pt x="1693" y="151"/>
                  </a:lnTo>
                  <a:lnTo>
                    <a:pt x="1626" y="67"/>
                  </a:lnTo>
                  <a:lnTo>
                    <a:pt x="1559" y="17"/>
                  </a:lnTo>
                  <a:lnTo>
                    <a:pt x="1508"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53" name="Google Shape;3253;p224"/>
            <p:cNvSpPr/>
            <p:nvPr/>
          </p:nvSpPr>
          <p:spPr>
            <a:xfrm>
              <a:off x="3209275" y="1054900"/>
              <a:ext cx="5050" cy="59075"/>
            </a:xfrm>
            <a:custGeom>
              <a:avLst/>
              <a:gdLst/>
              <a:ahLst/>
              <a:cxnLst/>
              <a:rect l="l" t="t" r="r" b="b"/>
              <a:pathLst>
                <a:path w="202" h="2363" extrusionOk="0">
                  <a:moveTo>
                    <a:pt x="50" y="0"/>
                  </a:moveTo>
                  <a:lnTo>
                    <a:pt x="17" y="17"/>
                  </a:lnTo>
                  <a:lnTo>
                    <a:pt x="0" y="50"/>
                  </a:lnTo>
                  <a:lnTo>
                    <a:pt x="0" y="101"/>
                  </a:lnTo>
                  <a:lnTo>
                    <a:pt x="0" y="2262"/>
                  </a:lnTo>
                  <a:lnTo>
                    <a:pt x="0" y="2295"/>
                  </a:lnTo>
                  <a:lnTo>
                    <a:pt x="17" y="2329"/>
                  </a:lnTo>
                  <a:lnTo>
                    <a:pt x="50" y="2345"/>
                  </a:lnTo>
                  <a:lnTo>
                    <a:pt x="101" y="2362"/>
                  </a:lnTo>
                  <a:lnTo>
                    <a:pt x="134" y="2345"/>
                  </a:lnTo>
                  <a:lnTo>
                    <a:pt x="168" y="2329"/>
                  </a:lnTo>
                  <a:lnTo>
                    <a:pt x="184" y="2295"/>
                  </a:lnTo>
                  <a:lnTo>
                    <a:pt x="201" y="2262"/>
                  </a:lnTo>
                  <a:lnTo>
                    <a:pt x="201" y="101"/>
                  </a:lnTo>
                  <a:lnTo>
                    <a:pt x="184" y="50"/>
                  </a:lnTo>
                  <a:lnTo>
                    <a:pt x="168" y="17"/>
                  </a:lnTo>
                  <a:lnTo>
                    <a:pt x="134"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54" name="Google Shape;3254;p224"/>
            <p:cNvSpPr/>
            <p:nvPr/>
          </p:nvSpPr>
          <p:spPr>
            <a:xfrm>
              <a:off x="3169075" y="1086725"/>
              <a:ext cx="35600" cy="56550"/>
            </a:xfrm>
            <a:custGeom>
              <a:avLst/>
              <a:gdLst/>
              <a:ahLst/>
              <a:cxnLst/>
              <a:rect l="l" t="t" r="r" b="b"/>
              <a:pathLst>
                <a:path w="1424" h="2262" extrusionOk="0">
                  <a:moveTo>
                    <a:pt x="1072" y="0"/>
                  </a:moveTo>
                  <a:lnTo>
                    <a:pt x="1022" y="17"/>
                  </a:lnTo>
                  <a:lnTo>
                    <a:pt x="972" y="51"/>
                  </a:lnTo>
                  <a:lnTo>
                    <a:pt x="938" y="84"/>
                  </a:lnTo>
                  <a:lnTo>
                    <a:pt x="905" y="134"/>
                  </a:lnTo>
                  <a:lnTo>
                    <a:pt x="888" y="134"/>
                  </a:lnTo>
                  <a:lnTo>
                    <a:pt x="419" y="1056"/>
                  </a:lnTo>
                  <a:lnTo>
                    <a:pt x="402" y="1089"/>
                  </a:lnTo>
                  <a:lnTo>
                    <a:pt x="402" y="1123"/>
                  </a:lnTo>
                  <a:lnTo>
                    <a:pt x="419" y="1156"/>
                  </a:lnTo>
                  <a:lnTo>
                    <a:pt x="452" y="1190"/>
                  </a:lnTo>
                  <a:lnTo>
                    <a:pt x="536" y="1190"/>
                  </a:lnTo>
                  <a:lnTo>
                    <a:pt x="570" y="1173"/>
                  </a:lnTo>
                  <a:lnTo>
                    <a:pt x="586" y="1139"/>
                  </a:lnTo>
                  <a:lnTo>
                    <a:pt x="1072" y="235"/>
                  </a:lnTo>
                  <a:lnTo>
                    <a:pt x="1106" y="201"/>
                  </a:lnTo>
                  <a:lnTo>
                    <a:pt x="1173" y="201"/>
                  </a:lnTo>
                  <a:lnTo>
                    <a:pt x="1206" y="235"/>
                  </a:lnTo>
                  <a:lnTo>
                    <a:pt x="1223" y="268"/>
                  </a:lnTo>
                  <a:lnTo>
                    <a:pt x="1223" y="319"/>
                  </a:lnTo>
                  <a:lnTo>
                    <a:pt x="854" y="1173"/>
                  </a:lnTo>
                  <a:lnTo>
                    <a:pt x="771" y="1340"/>
                  </a:lnTo>
                  <a:lnTo>
                    <a:pt x="653" y="1458"/>
                  </a:lnTo>
                  <a:lnTo>
                    <a:pt x="34" y="2094"/>
                  </a:lnTo>
                  <a:lnTo>
                    <a:pt x="0" y="2128"/>
                  </a:lnTo>
                  <a:lnTo>
                    <a:pt x="0" y="2161"/>
                  </a:lnTo>
                  <a:lnTo>
                    <a:pt x="0" y="2195"/>
                  </a:lnTo>
                  <a:lnTo>
                    <a:pt x="34" y="2228"/>
                  </a:lnTo>
                  <a:lnTo>
                    <a:pt x="67" y="2262"/>
                  </a:lnTo>
                  <a:lnTo>
                    <a:pt x="134" y="2262"/>
                  </a:lnTo>
                  <a:lnTo>
                    <a:pt x="168" y="2228"/>
                  </a:lnTo>
                  <a:lnTo>
                    <a:pt x="787" y="1608"/>
                  </a:lnTo>
                  <a:lnTo>
                    <a:pt x="871" y="1525"/>
                  </a:lnTo>
                  <a:lnTo>
                    <a:pt x="938" y="1441"/>
                  </a:lnTo>
                  <a:lnTo>
                    <a:pt x="988" y="1357"/>
                  </a:lnTo>
                  <a:lnTo>
                    <a:pt x="1039" y="1257"/>
                  </a:lnTo>
                  <a:lnTo>
                    <a:pt x="1407" y="386"/>
                  </a:lnTo>
                  <a:lnTo>
                    <a:pt x="1424" y="335"/>
                  </a:lnTo>
                  <a:lnTo>
                    <a:pt x="1424" y="268"/>
                  </a:lnTo>
                  <a:lnTo>
                    <a:pt x="1424" y="218"/>
                  </a:lnTo>
                  <a:lnTo>
                    <a:pt x="1407" y="168"/>
                  </a:lnTo>
                  <a:lnTo>
                    <a:pt x="1340" y="84"/>
                  </a:lnTo>
                  <a:lnTo>
                    <a:pt x="1273" y="34"/>
                  </a:lnTo>
                  <a:lnTo>
                    <a:pt x="1173"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55" name="Google Shape;3255;p224"/>
            <p:cNvSpPr/>
            <p:nvPr/>
          </p:nvSpPr>
          <p:spPr>
            <a:xfrm>
              <a:off x="3155250" y="1063275"/>
              <a:ext cx="30175" cy="65775"/>
            </a:xfrm>
            <a:custGeom>
              <a:avLst/>
              <a:gdLst/>
              <a:ahLst/>
              <a:cxnLst/>
              <a:rect l="l" t="t" r="r" b="b"/>
              <a:pathLst>
                <a:path w="1207" h="2631" extrusionOk="0">
                  <a:moveTo>
                    <a:pt x="1089" y="0"/>
                  </a:moveTo>
                  <a:lnTo>
                    <a:pt x="1056" y="17"/>
                  </a:lnTo>
                  <a:lnTo>
                    <a:pt x="1022" y="50"/>
                  </a:lnTo>
                  <a:lnTo>
                    <a:pt x="469" y="754"/>
                  </a:lnTo>
                  <a:lnTo>
                    <a:pt x="419" y="838"/>
                  </a:lnTo>
                  <a:lnTo>
                    <a:pt x="386" y="905"/>
                  </a:lnTo>
                  <a:lnTo>
                    <a:pt x="369" y="989"/>
                  </a:lnTo>
                  <a:lnTo>
                    <a:pt x="352" y="1072"/>
                  </a:lnTo>
                  <a:lnTo>
                    <a:pt x="285" y="2061"/>
                  </a:lnTo>
                  <a:lnTo>
                    <a:pt x="268" y="2128"/>
                  </a:lnTo>
                  <a:lnTo>
                    <a:pt x="252" y="2178"/>
                  </a:lnTo>
                  <a:lnTo>
                    <a:pt x="218" y="2228"/>
                  </a:lnTo>
                  <a:lnTo>
                    <a:pt x="185" y="2295"/>
                  </a:lnTo>
                  <a:lnTo>
                    <a:pt x="17" y="2463"/>
                  </a:lnTo>
                  <a:lnTo>
                    <a:pt x="0" y="2496"/>
                  </a:lnTo>
                  <a:lnTo>
                    <a:pt x="0" y="2530"/>
                  </a:lnTo>
                  <a:lnTo>
                    <a:pt x="0" y="2580"/>
                  </a:lnTo>
                  <a:lnTo>
                    <a:pt x="34" y="2613"/>
                  </a:lnTo>
                  <a:lnTo>
                    <a:pt x="51" y="2630"/>
                  </a:lnTo>
                  <a:lnTo>
                    <a:pt x="134" y="2630"/>
                  </a:lnTo>
                  <a:lnTo>
                    <a:pt x="168" y="2597"/>
                  </a:lnTo>
                  <a:lnTo>
                    <a:pt x="335" y="2429"/>
                  </a:lnTo>
                  <a:lnTo>
                    <a:pt x="386" y="2345"/>
                  </a:lnTo>
                  <a:lnTo>
                    <a:pt x="436" y="2262"/>
                  </a:lnTo>
                  <a:lnTo>
                    <a:pt x="469" y="2178"/>
                  </a:lnTo>
                  <a:lnTo>
                    <a:pt x="469" y="2077"/>
                  </a:lnTo>
                  <a:lnTo>
                    <a:pt x="553" y="1089"/>
                  </a:lnTo>
                  <a:lnTo>
                    <a:pt x="570" y="972"/>
                  </a:lnTo>
                  <a:lnTo>
                    <a:pt x="637" y="888"/>
                  </a:lnTo>
                  <a:lnTo>
                    <a:pt x="1190" y="168"/>
                  </a:lnTo>
                  <a:lnTo>
                    <a:pt x="1206" y="134"/>
                  </a:lnTo>
                  <a:lnTo>
                    <a:pt x="1206" y="101"/>
                  </a:lnTo>
                  <a:lnTo>
                    <a:pt x="1190" y="50"/>
                  </a:lnTo>
                  <a:lnTo>
                    <a:pt x="1156" y="34"/>
                  </a:lnTo>
                  <a:lnTo>
                    <a:pt x="1123" y="17"/>
                  </a:lnTo>
                  <a:lnTo>
                    <a:pt x="1089"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56" name="Google Shape;3256;p224"/>
            <p:cNvSpPr/>
            <p:nvPr/>
          </p:nvSpPr>
          <p:spPr>
            <a:xfrm>
              <a:off x="3146025" y="1122325"/>
              <a:ext cx="30175" cy="30175"/>
            </a:xfrm>
            <a:custGeom>
              <a:avLst/>
              <a:gdLst/>
              <a:ahLst/>
              <a:cxnLst/>
              <a:rect l="l" t="t" r="r" b="b"/>
              <a:pathLst>
                <a:path w="1207" h="1207" extrusionOk="0">
                  <a:moveTo>
                    <a:pt x="353" y="235"/>
                  </a:moveTo>
                  <a:lnTo>
                    <a:pt x="972" y="854"/>
                  </a:lnTo>
                  <a:lnTo>
                    <a:pt x="855" y="972"/>
                  </a:lnTo>
                  <a:lnTo>
                    <a:pt x="235" y="352"/>
                  </a:lnTo>
                  <a:lnTo>
                    <a:pt x="353" y="235"/>
                  </a:lnTo>
                  <a:close/>
                  <a:moveTo>
                    <a:pt x="319" y="0"/>
                  </a:moveTo>
                  <a:lnTo>
                    <a:pt x="286" y="17"/>
                  </a:lnTo>
                  <a:lnTo>
                    <a:pt x="34" y="285"/>
                  </a:lnTo>
                  <a:lnTo>
                    <a:pt x="1" y="318"/>
                  </a:lnTo>
                  <a:lnTo>
                    <a:pt x="1" y="352"/>
                  </a:lnTo>
                  <a:lnTo>
                    <a:pt x="1" y="385"/>
                  </a:lnTo>
                  <a:lnTo>
                    <a:pt x="34" y="419"/>
                  </a:lnTo>
                  <a:lnTo>
                    <a:pt x="788" y="1173"/>
                  </a:lnTo>
                  <a:lnTo>
                    <a:pt x="822" y="1206"/>
                  </a:lnTo>
                  <a:lnTo>
                    <a:pt x="889" y="1206"/>
                  </a:lnTo>
                  <a:lnTo>
                    <a:pt x="922" y="1173"/>
                  </a:lnTo>
                  <a:lnTo>
                    <a:pt x="1190" y="921"/>
                  </a:lnTo>
                  <a:lnTo>
                    <a:pt x="1207" y="888"/>
                  </a:lnTo>
                  <a:lnTo>
                    <a:pt x="1207" y="854"/>
                  </a:lnTo>
                  <a:lnTo>
                    <a:pt x="1207" y="804"/>
                  </a:lnTo>
                  <a:lnTo>
                    <a:pt x="1190" y="771"/>
                  </a:lnTo>
                  <a:lnTo>
                    <a:pt x="436" y="17"/>
                  </a:lnTo>
                  <a:lnTo>
                    <a:pt x="403"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3257" name="Google Shape;3257;p224"/>
          <p:cNvGrpSpPr/>
          <p:nvPr/>
        </p:nvGrpSpPr>
        <p:grpSpPr>
          <a:xfrm>
            <a:off x="666607" y="2290558"/>
            <a:ext cx="512699" cy="562386"/>
            <a:chOff x="3143950" y="2392025"/>
            <a:chExt cx="90875" cy="99675"/>
          </a:xfrm>
        </p:grpSpPr>
        <p:sp>
          <p:nvSpPr>
            <p:cNvPr id="3258" name="Google Shape;3258;p224"/>
            <p:cNvSpPr/>
            <p:nvPr/>
          </p:nvSpPr>
          <p:spPr>
            <a:xfrm>
              <a:off x="3148125" y="2477450"/>
              <a:ext cx="83775" cy="14250"/>
            </a:xfrm>
            <a:custGeom>
              <a:avLst/>
              <a:gdLst/>
              <a:ahLst/>
              <a:cxnLst/>
              <a:rect l="l" t="t" r="r" b="b"/>
              <a:pathLst>
                <a:path w="3351" h="570" extrusionOk="0">
                  <a:moveTo>
                    <a:pt x="3150" y="201"/>
                  </a:moveTo>
                  <a:lnTo>
                    <a:pt x="3150" y="335"/>
                  </a:lnTo>
                  <a:lnTo>
                    <a:pt x="3133" y="369"/>
                  </a:lnTo>
                  <a:lnTo>
                    <a:pt x="202" y="369"/>
                  </a:lnTo>
                  <a:lnTo>
                    <a:pt x="202" y="335"/>
                  </a:lnTo>
                  <a:lnTo>
                    <a:pt x="202" y="201"/>
                  </a:lnTo>
                  <a:close/>
                  <a:moveTo>
                    <a:pt x="101" y="0"/>
                  </a:moveTo>
                  <a:lnTo>
                    <a:pt x="51" y="17"/>
                  </a:lnTo>
                  <a:lnTo>
                    <a:pt x="17" y="34"/>
                  </a:lnTo>
                  <a:lnTo>
                    <a:pt x="1" y="67"/>
                  </a:lnTo>
                  <a:lnTo>
                    <a:pt x="1" y="101"/>
                  </a:lnTo>
                  <a:lnTo>
                    <a:pt x="1" y="335"/>
                  </a:lnTo>
                  <a:lnTo>
                    <a:pt x="17" y="436"/>
                  </a:lnTo>
                  <a:lnTo>
                    <a:pt x="68" y="503"/>
                  </a:lnTo>
                  <a:lnTo>
                    <a:pt x="135" y="553"/>
                  </a:lnTo>
                  <a:lnTo>
                    <a:pt x="235" y="570"/>
                  </a:lnTo>
                  <a:lnTo>
                    <a:pt x="3116" y="570"/>
                  </a:lnTo>
                  <a:lnTo>
                    <a:pt x="3200" y="553"/>
                  </a:lnTo>
                  <a:lnTo>
                    <a:pt x="3284" y="503"/>
                  </a:lnTo>
                  <a:lnTo>
                    <a:pt x="3334" y="436"/>
                  </a:lnTo>
                  <a:lnTo>
                    <a:pt x="3351" y="335"/>
                  </a:lnTo>
                  <a:lnTo>
                    <a:pt x="3351" y="101"/>
                  </a:lnTo>
                  <a:lnTo>
                    <a:pt x="3334" y="67"/>
                  </a:lnTo>
                  <a:lnTo>
                    <a:pt x="3317" y="34"/>
                  </a:lnTo>
                  <a:lnTo>
                    <a:pt x="3284" y="17"/>
                  </a:lnTo>
                  <a:lnTo>
                    <a:pt x="3250"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59" name="Google Shape;3259;p224"/>
            <p:cNvSpPr/>
            <p:nvPr/>
          </p:nvSpPr>
          <p:spPr>
            <a:xfrm>
              <a:off x="3143950" y="2400400"/>
              <a:ext cx="90875" cy="82100"/>
            </a:xfrm>
            <a:custGeom>
              <a:avLst/>
              <a:gdLst/>
              <a:ahLst/>
              <a:cxnLst/>
              <a:rect l="l" t="t" r="r" b="b"/>
              <a:pathLst>
                <a:path w="3635" h="3284" extrusionOk="0">
                  <a:moveTo>
                    <a:pt x="101" y="0"/>
                  </a:moveTo>
                  <a:lnTo>
                    <a:pt x="50" y="17"/>
                  </a:lnTo>
                  <a:lnTo>
                    <a:pt x="34" y="34"/>
                  </a:lnTo>
                  <a:lnTo>
                    <a:pt x="0" y="67"/>
                  </a:lnTo>
                  <a:lnTo>
                    <a:pt x="0" y="101"/>
                  </a:lnTo>
                  <a:lnTo>
                    <a:pt x="0" y="3049"/>
                  </a:lnTo>
                  <a:lnTo>
                    <a:pt x="17" y="3149"/>
                  </a:lnTo>
                  <a:lnTo>
                    <a:pt x="67" y="3216"/>
                  </a:lnTo>
                  <a:lnTo>
                    <a:pt x="134" y="3267"/>
                  </a:lnTo>
                  <a:lnTo>
                    <a:pt x="235" y="3283"/>
                  </a:lnTo>
                  <a:lnTo>
                    <a:pt x="3400" y="3283"/>
                  </a:lnTo>
                  <a:lnTo>
                    <a:pt x="3484" y="3267"/>
                  </a:lnTo>
                  <a:lnTo>
                    <a:pt x="3568" y="3216"/>
                  </a:lnTo>
                  <a:lnTo>
                    <a:pt x="3618" y="3149"/>
                  </a:lnTo>
                  <a:lnTo>
                    <a:pt x="3635" y="3049"/>
                  </a:lnTo>
                  <a:lnTo>
                    <a:pt x="3635" y="101"/>
                  </a:lnTo>
                  <a:lnTo>
                    <a:pt x="3618" y="67"/>
                  </a:lnTo>
                  <a:lnTo>
                    <a:pt x="3601" y="34"/>
                  </a:lnTo>
                  <a:lnTo>
                    <a:pt x="3568" y="17"/>
                  </a:lnTo>
                  <a:lnTo>
                    <a:pt x="3534" y="0"/>
                  </a:lnTo>
                  <a:lnTo>
                    <a:pt x="3032" y="0"/>
                  </a:lnTo>
                  <a:lnTo>
                    <a:pt x="2998" y="17"/>
                  </a:lnTo>
                  <a:lnTo>
                    <a:pt x="2965" y="34"/>
                  </a:lnTo>
                  <a:lnTo>
                    <a:pt x="2948" y="67"/>
                  </a:lnTo>
                  <a:lnTo>
                    <a:pt x="2931" y="101"/>
                  </a:lnTo>
                  <a:lnTo>
                    <a:pt x="2948" y="134"/>
                  </a:lnTo>
                  <a:lnTo>
                    <a:pt x="2965" y="168"/>
                  </a:lnTo>
                  <a:lnTo>
                    <a:pt x="2998"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60" name="Google Shape;3260;p224"/>
            <p:cNvSpPr/>
            <p:nvPr/>
          </p:nvSpPr>
          <p:spPr>
            <a:xfrm>
              <a:off x="3167400" y="2400400"/>
              <a:ext cx="44400" cy="5050"/>
            </a:xfrm>
            <a:custGeom>
              <a:avLst/>
              <a:gdLst/>
              <a:ahLst/>
              <a:cxnLst/>
              <a:rect l="l" t="t" r="r" b="b"/>
              <a:pathLst>
                <a:path w="1776" h="202" extrusionOk="0">
                  <a:moveTo>
                    <a:pt x="101" y="0"/>
                  </a:moveTo>
                  <a:lnTo>
                    <a:pt x="67" y="17"/>
                  </a:lnTo>
                  <a:lnTo>
                    <a:pt x="34" y="34"/>
                  </a:lnTo>
                  <a:lnTo>
                    <a:pt x="0" y="67"/>
                  </a:lnTo>
                  <a:lnTo>
                    <a:pt x="0" y="101"/>
                  </a:lnTo>
                  <a:lnTo>
                    <a:pt x="0" y="134"/>
                  </a:lnTo>
                  <a:lnTo>
                    <a:pt x="34" y="168"/>
                  </a:lnTo>
                  <a:lnTo>
                    <a:pt x="67"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61" name="Google Shape;3261;p224"/>
            <p:cNvSpPr/>
            <p:nvPr/>
          </p:nvSpPr>
          <p:spPr>
            <a:xfrm>
              <a:off x="3143950" y="2421325"/>
              <a:ext cx="90875" cy="5050"/>
            </a:xfrm>
            <a:custGeom>
              <a:avLst/>
              <a:gdLst/>
              <a:ahLst/>
              <a:cxnLst/>
              <a:rect l="l" t="t" r="r" b="b"/>
              <a:pathLst>
                <a:path w="3635" h="202" extrusionOk="0">
                  <a:moveTo>
                    <a:pt x="50" y="1"/>
                  </a:moveTo>
                  <a:lnTo>
                    <a:pt x="34" y="34"/>
                  </a:lnTo>
                  <a:lnTo>
                    <a:pt x="0" y="68"/>
                  </a:lnTo>
                  <a:lnTo>
                    <a:pt x="0" y="101"/>
                  </a:lnTo>
                  <a:lnTo>
                    <a:pt x="0" y="135"/>
                  </a:lnTo>
                  <a:lnTo>
                    <a:pt x="34" y="168"/>
                  </a:lnTo>
                  <a:lnTo>
                    <a:pt x="50" y="185"/>
                  </a:lnTo>
                  <a:lnTo>
                    <a:pt x="101" y="202"/>
                  </a:lnTo>
                  <a:lnTo>
                    <a:pt x="3534" y="202"/>
                  </a:lnTo>
                  <a:lnTo>
                    <a:pt x="3568" y="185"/>
                  </a:lnTo>
                  <a:lnTo>
                    <a:pt x="3601" y="168"/>
                  </a:lnTo>
                  <a:lnTo>
                    <a:pt x="3618" y="135"/>
                  </a:lnTo>
                  <a:lnTo>
                    <a:pt x="3635" y="101"/>
                  </a:lnTo>
                  <a:lnTo>
                    <a:pt x="3618" y="68"/>
                  </a:lnTo>
                  <a:lnTo>
                    <a:pt x="3601" y="34"/>
                  </a:lnTo>
                  <a:lnTo>
                    <a:pt x="3568" y="1"/>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62" name="Google Shape;3262;p224"/>
            <p:cNvSpPr/>
            <p:nvPr/>
          </p:nvSpPr>
          <p:spPr>
            <a:xfrm>
              <a:off x="3156075" y="2392025"/>
              <a:ext cx="15950" cy="21800"/>
            </a:xfrm>
            <a:custGeom>
              <a:avLst/>
              <a:gdLst/>
              <a:ahLst/>
              <a:cxnLst/>
              <a:rect l="l" t="t" r="r" b="b"/>
              <a:pathLst>
                <a:path w="638" h="872" extrusionOk="0">
                  <a:moveTo>
                    <a:pt x="319" y="201"/>
                  </a:moveTo>
                  <a:lnTo>
                    <a:pt x="369" y="218"/>
                  </a:lnTo>
                  <a:lnTo>
                    <a:pt x="403" y="235"/>
                  </a:lnTo>
                  <a:lnTo>
                    <a:pt x="420" y="268"/>
                  </a:lnTo>
                  <a:lnTo>
                    <a:pt x="436" y="318"/>
                  </a:lnTo>
                  <a:lnTo>
                    <a:pt x="436" y="553"/>
                  </a:lnTo>
                  <a:lnTo>
                    <a:pt x="420" y="603"/>
                  </a:lnTo>
                  <a:lnTo>
                    <a:pt x="403" y="637"/>
                  </a:lnTo>
                  <a:lnTo>
                    <a:pt x="369"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6" y="854"/>
                  </a:lnTo>
                  <a:lnTo>
                    <a:pt x="487" y="821"/>
                  </a:lnTo>
                  <a:lnTo>
                    <a:pt x="537" y="787"/>
                  </a:lnTo>
                  <a:lnTo>
                    <a:pt x="570" y="737"/>
                  </a:lnTo>
                  <a:lnTo>
                    <a:pt x="604" y="687"/>
                  </a:lnTo>
                  <a:lnTo>
                    <a:pt x="621" y="620"/>
                  </a:lnTo>
                  <a:lnTo>
                    <a:pt x="637" y="553"/>
                  </a:lnTo>
                  <a:lnTo>
                    <a:pt x="637" y="318"/>
                  </a:lnTo>
                  <a:lnTo>
                    <a:pt x="621" y="251"/>
                  </a:lnTo>
                  <a:lnTo>
                    <a:pt x="604" y="184"/>
                  </a:lnTo>
                  <a:lnTo>
                    <a:pt x="570" y="134"/>
                  </a:lnTo>
                  <a:lnTo>
                    <a:pt x="537" y="101"/>
                  </a:lnTo>
                  <a:lnTo>
                    <a:pt x="487" y="50"/>
                  </a:lnTo>
                  <a:lnTo>
                    <a:pt x="436" y="34"/>
                  </a:lnTo>
                  <a:lnTo>
                    <a:pt x="386"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63" name="Google Shape;3263;p224"/>
            <p:cNvSpPr/>
            <p:nvPr/>
          </p:nvSpPr>
          <p:spPr>
            <a:xfrm>
              <a:off x="3206750" y="2392025"/>
              <a:ext cx="15525" cy="21800"/>
            </a:xfrm>
            <a:custGeom>
              <a:avLst/>
              <a:gdLst/>
              <a:ahLst/>
              <a:cxnLst/>
              <a:rect l="l" t="t" r="r" b="b"/>
              <a:pathLst>
                <a:path w="621" h="872" extrusionOk="0">
                  <a:moveTo>
                    <a:pt x="319" y="201"/>
                  </a:moveTo>
                  <a:lnTo>
                    <a:pt x="352" y="218"/>
                  </a:lnTo>
                  <a:lnTo>
                    <a:pt x="386" y="235"/>
                  </a:lnTo>
                  <a:lnTo>
                    <a:pt x="419" y="268"/>
                  </a:lnTo>
                  <a:lnTo>
                    <a:pt x="419" y="318"/>
                  </a:lnTo>
                  <a:lnTo>
                    <a:pt x="419" y="553"/>
                  </a:lnTo>
                  <a:lnTo>
                    <a:pt x="419" y="603"/>
                  </a:lnTo>
                  <a:lnTo>
                    <a:pt x="386" y="637"/>
                  </a:lnTo>
                  <a:lnTo>
                    <a:pt x="352" y="670"/>
                  </a:lnTo>
                  <a:lnTo>
                    <a:pt x="269" y="670"/>
                  </a:lnTo>
                  <a:lnTo>
                    <a:pt x="235" y="637"/>
                  </a:lnTo>
                  <a:lnTo>
                    <a:pt x="218" y="603"/>
                  </a:lnTo>
                  <a:lnTo>
                    <a:pt x="202" y="553"/>
                  </a:lnTo>
                  <a:lnTo>
                    <a:pt x="202" y="318"/>
                  </a:lnTo>
                  <a:lnTo>
                    <a:pt x="218" y="268"/>
                  </a:lnTo>
                  <a:lnTo>
                    <a:pt x="235" y="235"/>
                  </a:lnTo>
                  <a:lnTo>
                    <a:pt x="269" y="218"/>
                  </a:lnTo>
                  <a:lnTo>
                    <a:pt x="319" y="201"/>
                  </a:lnTo>
                  <a:close/>
                  <a:moveTo>
                    <a:pt x="252" y="0"/>
                  </a:moveTo>
                  <a:lnTo>
                    <a:pt x="185" y="34"/>
                  </a:lnTo>
                  <a:lnTo>
                    <a:pt x="135" y="50"/>
                  </a:lnTo>
                  <a:lnTo>
                    <a:pt x="101" y="101"/>
                  </a:lnTo>
                  <a:lnTo>
                    <a:pt x="51" y="134"/>
                  </a:lnTo>
                  <a:lnTo>
                    <a:pt x="34" y="184"/>
                  </a:lnTo>
                  <a:lnTo>
                    <a:pt x="1" y="251"/>
                  </a:lnTo>
                  <a:lnTo>
                    <a:pt x="1" y="318"/>
                  </a:lnTo>
                  <a:lnTo>
                    <a:pt x="1" y="553"/>
                  </a:lnTo>
                  <a:lnTo>
                    <a:pt x="1" y="620"/>
                  </a:lnTo>
                  <a:lnTo>
                    <a:pt x="34" y="687"/>
                  </a:lnTo>
                  <a:lnTo>
                    <a:pt x="51" y="737"/>
                  </a:lnTo>
                  <a:lnTo>
                    <a:pt x="101" y="787"/>
                  </a:lnTo>
                  <a:lnTo>
                    <a:pt x="135" y="821"/>
                  </a:lnTo>
                  <a:lnTo>
                    <a:pt x="185" y="854"/>
                  </a:lnTo>
                  <a:lnTo>
                    <a:pt x="252" y="871"/>
                  </a:lnTo>
                  <a:lnTo>
                    <a:pt x="369" y="871"/>
                  </a:lnTo>
                  <a:lnTo>
                    <a:pt x="436" y="854"/>
                  </a:lnTo>
                  <a:lnTo>
                    <a:pt x="486" y="821"/>
                  </a:lnTo>
                  <a:lnTo>
                    <a:pt x="537" y="787"/>
                  </a:lnTo>
                  <a:lnTo>
                    <a:pt x="570" y="737"/>
                  </a:lnTo>
                  <a:lnTo>
                    <a:pt x="604" y="687"/>
                  </a:lnTo>
                  <a:lnTo>
                    <a:pt x="620" y="620"/>
                  </a:lnTo>
                  <a:lnTo>
                    <a:pt x="620" y="553"/>
                  </a:lnTo>
                  <a:lnTo>
                    <a:pt x="620" y="318"/>
                  </a:lnTo>
                  <a:lnTo>
                    <a:pt x="620" y="251"/>
                  </a:lnTo>
                  <a:lnTo>
                    <a:pt x="604" y="184"/>
                  </a:lnTo>
                  <a:lnTo>
                    <a:pt x="570" y="134"/>
                  </a:lnTo>
                  <a:lnTo>
                    <a:pt x="537" y="101"/>
                  </a:lnTo>
                  <a:lnTo>
                    <a:pt x="486" y="50"/>
                  </a:lnTo>
                  <a:lnTo>
                    <a:pt x="436" y="34"/>
                  </a:lnTo>
                  <a:lnTo>
                    <a:pt x="369"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64" name="Google Shape;3264;p224"/>
            <p:cNvSpPr/>
            <p:nvPr/>
          </p:nvSpPr>
          <p:spPr>
            <a:xfrm>
              <a:off x="3168225" y="2430550"/>
              <a:ext cx="42750" cy="42725"/>
            </a:xfrm>
            <a:custGeom>
              <a:avLst/>
              <a:gdLst/>
              <a:ahLst/>
              <a:cxnLst/>
              <a:rect l="l" t="t" r="r" b="b"/>
              <a:pathLst>
                <a:path w="1710" h="1709" extrusionOk="0">
                  <a:moveTo>
                    <a:pt x="855" y="201"/>
                  </a:moveTo>
                  <a:lnTo>
                    <a:pt x="989" y="218"/>
                  </a:lnTo>
                  <a:lnTo>
                    <a:pt x="1106" y="251"/>
                  </a:lnTo>
                  <a:lnTo>
                    <a:pt x="1223" y="318"/>
                  </a:lnTo>
                  <a:lnTo>
                    <a:pt x="1307" y="402"/>
                  </a:lnTo>
                  <a:lnTo>
                    <a:pt x="1391" y="486"/>
                  </a:lnTo>
                  <a:lnTo>
                    <a:pt x="1458" y="603"/>
                  </a:lnTo>
                  <a:lnTo>
                    <a:pt x="1491" y="720"/>
                  </a:lnTo>
                  <a:lnTo>
                    <a:pt x="1508" y="854"/>
                  </a:lnTo>
                  <a:lnTo>
                    <a:pt x="1491" y="988"/>
                  </a:lnTo>
                  <a:lnTo>
                    <a:pt x="1458" y="1106"/>
                  </a:lnTo>
                  <a:lnTo>
                    <a:pt x="1391" y="1223"/>
                  </a:lnTo>
                  <a:lnTo>
                    <a:pt x="1307" y="1323"/>
                  </a:lnTo>
                  <a:lnTo>
                    <a:pt x="1223" y="1390"/>
                  </a:lnTo>
                  <a:lnTo>
                    <a:pt x="1106" y="1457"/>
                  </a:lnTo>
                  <a:lnTo>
                    <a:pt x="989" y="1491"/>
                  </a:lnTo>
                  <a:lnTo>
                    <a:pt x="855" y="1508"/>
                  </a:lnTo>
                  <a:lnTo>
                    <a:pt x="721" y="1491"/>
                  </a:lnTo>
                  <a:lnTo>
                    <a:pt x="604" y="1457"/>
                  </a:lnTo>
                  <a:lnTo>
                    <a:pt x="486" y="1390"/>
                  </a:lnTo>
                  <a:lnTo>
                    <a:pt x="386" y="1323"/>
                  </a:lnTo>
                  <a:lnTo>
                    <a:pt x="319" y="1223"/>
                  </a:lnTo>
                  <a:lnTo>
                    <a:pt x="252" y="1106"/>
                  </a:lnTo>
                  <a:lnTo>
                    <a:pt x="218" y="988"/>
                  </a:lnTo>
                  <a:lnTo>
                    <a:pt x="202" y="854"/>
                  </a:lnTo>
                  <a:lnTo>
                    <a:pt x="218" y="720"/>
                  </a:lnTo>
                  <a:lnTo>
                    <a:pt x="252" y="603"/>
                  </a:lnTo>
                  <a:lnTo>
                    <a:pt x="319" y="486"/>
                  </a:lnTo>
                  <a:lnTo>
                    <a:pt x="386" y="402"/>
                  </a:lnTo>
                  <a:lnTo>
                    <a:pt x="486" y="318"/>
                  </a:lnTo>
                  <a:lnTo>
                    <a:pt x="604" y="251"/>
                  </a:lnTo>
                  <a:lnTo>
                    <a:pt x="721" y="218"/>
                  </a:lnTo>
                  <a:lnTo>
                    <a:pt x="855" y="201"/>
                  </a:lnTo>
                  <a:close/>
                  <a:moveTo>
                    <a:pt x="855" y="0"/>
                  </a:moveTo>
                  <a:lnTo>
                    <a:pt x="687" y="17"/>
                  </a:lnTo>
                  <a:lnTo>
                    <a:pt x="520" y="67"/>
                  </a:lnTo>
                  <a:lnTo>
                    <a:pt x="386" y="151"/>
                  </a:lnTo>
                  <a:lnTo>
                    <a:pt x="252" y="251"/>
                  </a:lnTo>
                  <a:lnTo>
                    <a:pt x="151" y="385"/>
                  </a:lnTo>
                  <a:lnTo>
                    <a:pt x="68" y="519"/>
                  </a:lnTo>
                  <a:lnTo>
                    <a:pt x="17" y="687"/>
                  </a:lnTo>
                  <a:lnTo>
                    <a:pt x="1" y="854"/>
                  </a:lnTo>
                  <a:lnTo>
                    <a:pt x="17" y="1022"/>
                  </a:lnTo>
                  <a:lnTo>
                    <a:pt x="68" y="1189"/>
                  </a:lnTo>
                  <a:lnTo>
                    <a:pt x="151" y="1340"/>
                  </a:lnTo>
                  <a:lnTo>
                    <a:pt x="252" y="1457"/>
                  </a:lnTo>
                  <a:lnTo>
                    <a:pt x="386" y="1558"/>
                  </a:lnTo>
                  <a:lnTo>
                    <a:pt x="520" y="1642"/>
                  </a:lnTo>
                  <a:lnTo>
                    <a:pt x="687" y="1692"/>
                  </a:lnTo>
                  <a:lnTo>
                    <a:pt x="855" y="1709"/>
                  </a:lnTo>
                  <a:lnTo>
                    <a:pt x="1022" y="1692"/>
                  </a:lnTo>
                  <a:lnTo>
                    <a:pt x="1190" y="1642"/>
                  </a:lnTo>
                  <a:lnTo>
                    <a:pt x="1324" y="1558"/>
                  </a:lnTo>
                  <a:lnTo>
                    <a:pt x="1458" y="1457"/>
                  </a:lnTo>
                  <a:lnTo>
                    <a:pt x="1558" y="1340"/>
                  </a:lnTo>
                  <a:lnTo>
                    <a:pt x="1642" y="1189"/>
                  </a:lnTo>
                  <a:lnTo>
                    <a:pt x="1692" y="1022"/>
                  </a:lnTo>
                  <a:lnTo>
                    <a:pt x="1709" y="854"/>
                  </a:lnTo>
                  <a:lnTo>
                    <a:pt x="1692" y="687"/>
                  </a:lnTo>
                  <a:lnTo>
                    <a:pt x="1642" y="519"/>
                  </a:lnTo>
                  <a:lnTo>
                    <a:pt x="1558" y="385"/>
                  </a:lnTo>
                  <a:lnTo>
                    <a:pt x="1458" y="251"/>
                  </a:lnTo>
                  <a:lnTo>
                    <a:pt x="1324" y="151"/>
                  </a:lnTo>
                  <a:lnTo>
                    <a:pt x="1190" y="67"/>
                  </a:lnTo>
                  <a:lnTo>
                    <a:pt x="1022" y="17"/>
                  </a:lnTo>
                  <a:lnTo>
                    <a:pt x="855"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65" name="Google Shape;3265;p224"/>
            <p:cNvSpPr/>
            <p:nvPr/>
          </p:nvSpPr>
          <p:spPr>
            <a:xfrm>
              <a:off x="3180375" y="2444350"/>
              <a:ext cx="19275" cy="17625"/>
            </a:xfrm>
            <a:custGeom>
              <a:avLst/>
              <a:gdLst/>
              <a:ahLst/>
              <a:cxnLst/>
              <a:rect l="l" t="t" r="r" b="b"/>
              <a:pathLst>
                <a:path w="771" h="705" extrusionOk="0">
                  <a:moveTo>
                    <a:pt x="654" y="1"/>
                  </a:moveTo>
                  <a:lnTo>
                    <a:pt x="620" y="18"/>
                  </a:lnTo>
                  <a:lnTo>
                    <a:pt x="587" y="34"/>
                  </a:lnTo>
                  <a:lnTo>
                    <a:pt x="285" y="453"/>
                  </a:lnTo>
                  <a:lnTo>
                    <a:pt x="168" y="319"/>
                  </a:lnTo>
                  <a:lnTo>
                    <a:pt x="134" y="302"/>
                  </a:lnTo>
                  <a:lnTo>
                    <a:pt x="51" y="302"/>
                  </a:lnTo>
                  <a:lnTo>
                    <a:pt x="17" y="319"/>
                  </a:lnTo>
                  <a:lnTo>
                    <a:pt x="0" y="353"/>
                  </a:lnTo>
                  <a:lnTo>
                    <a:pt x="0" y="403"/>
                  </a:lnTo>
                  <a:lnTo>
                    <a:pt x="0" y="436"/>
                  </a:lnTo>
                  <a:lnTo>
                    <a:pt x="17" y="470"/>
                  </a:lnTo>
                  <a:lnTo>
                    <a:pt x="235" y="671"/>
                  </a:lnTo>
                  <a:lnTo>
                    <a:pt x="268" y="688"/>
                  </a:lnTo>
                  <a:lnTo>
                    <a:pt x="302" y="704"/>
                  </a:lnTo>
                  <a:lnTo>
                    <a:pt x="352" y="688"/>
                  </a:lnTo>
                  <a:lnTo>
                    <a:pt x="386" y="654"/>
                  </a:lnTo>
                  <a:lnTo>
                    <a:pt x="754" y="168"/>
                  </a:lnTo>
                  <a:lnTo>
                    <a:pt x="771" y="135"/>
                  </a:lnTo>
                  <a:lnTo>
                    <a:pt x="771" y="85"/>
                  </a:lnTo>
                  <a:lnTo>
                    <a:pt x="754" y="51"/>
                  </a:lnTo>
                  <a:lnTo>
                    <a:pt x="737" y="18"/>
                  </a:lnTo>
                  <a:lnTo>
                    <a:pt x="687" y="1"/>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grpSp>
      <p:sp>
        <p:nvSpPr>
          <p:cNvPr id="3266" name="Google Shape;3266;p224"/>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7</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70"/>
        <p:cNvGrpSpPr/>
        <p:nvPr/>
      </p:nvGrpSpPr>
      <p:grpSpPr>
        <a:xfrm>
          <a:off x="0" y="0"/>
          <a:ext cx="0" cy="0"/>
          <a:chOff x="0" y="0"/>
          <a:chExt cx="0" cy="0"/>
        </a:xfrm>
      </p:grpSpPr>
      <p:sp>
        <p:nvSpPr>
          <p:cNvPr id="3271" name="Google Shape;3271;p225"/>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Medical FSA run-out</a:t>
            </a:r>
            <a:endParaRPr/>
          </a:p>
        </p:txBody>
      </p:sp>
      <p:sp>
        <p:nvSpPr>
          <p:cNvPr id="3272" name="Google Shape;3272;p225"/>
          <p:cNvSpPr/>
          <p:nvPr/>
        </p:nvSpPr>
        <p:spPr>
          <a:xfrm>
            <a:off x="309275" y="1317500"/>
            <a:ext cx="3261000" cy="3337200"/>
          </a:xfrm>
          <a:prstGeom prst="roundRect">
            <a:avLst>
              <a:gd name="adj" fmla="val 1515"/>
            </a:avLst>
          </a:prstGeom>
          <a:gradFill>
            <a:gsLst>
              <a:gs pos="0">
                <a:srgbClr val="FF0000"/>
              </a:gs>
              <a:gs pos="24000">
                <a:srgbClr val="C8102E"/>
              </a:gs>
              <a:gs pos="70000">
                <a:srgbClr val="56004E"/>
              </a:gs>
              <a:gs pos="100000">
                <a:srgbClr val="360058"/>
              </a:gs>
            </a:gsLst>
            <a:lin ang="18900732" scaled="0"/>
          </a:gra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525">
                <a:latin typeface="Poppins Medium"/>
                <a:ea typeface="Poppins Medium"/>
                <a:cs typeface="Poppins Medium"/>
                <a:sym typeface="Poppins Medium"/>
              </a:rPr>
              <a:t>          </a:t>
            </a:r>
            <a:endParaRPr sz="525">
              <a:latin typeface="Poppins Medium"/>
              <a:ea typeface="Poppins Medium"/>
              <a:cs typeface="Poppins Medium"/>
              <a:sym typeface="Poppins Medium"/>
            </a:endParaRPr>
          </a:p>
        </p:txBody>
      </p:sp>
      <p:sp>
        <p:nvSpPr>
          <p:cNvPr id="3273" name="Google Shape;3273;p225"/>
          <p:cNvSpPr txBox="1"/>
          <p:nvPr/>
        </p:nvSpPr>
        <p:spPr>
          <a:xfrm>
            <a:off x="556325" y="1613000"/>
            <a:ext cx="2766900" cy="2746200"/>
          </a:xfrm>
          <a:prstGeom prst="rect">
            <a:avLst/>
          </a:prstGeom>
          <a:noFill/>
          <a:ln>
            <a:noFill/>
          </a:ln>
        </p:spPr>
        <p:txBody>
          <a:bodyPr spcFirstLastPara="1" wrap="square" lIns="41950" tIns="41950" rIns="41950" bIns="41950" anchor="ctr" anchorCtr="0">
            <a:noAutofit/>
          </a:bodyPr>
          <a:lstStyle/>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r>
              <a:rPr lang="en" sz="2225" b="1">
                <a:solidFill>
                  <a:srgbClr val="FFFFFF"/>
                </a:solidFill>
                <a:latin typeface="Poppins SemiBold"/>
                <a:ea typeface="Poppins SemiBold"/>
                <a:cs typeface="Poppins SemiBold"/>
                <a:sym typeface="Poppins SemiBold"/>
              </a:rPr>
              <a:t>January 1, 2026 – December 31, 2026</a:t>
            </a:r>
            <a:endParaRPr sz="2225" b="1">
              <a:solidFill>
                <a:srgbClr val="FFFFFF"/>
              </a:solidFill>
              <a:latin typeface="Poppins SemiBold"/>
              <a:ea typeface="Poppins SemiBold"/>
              <a:cs typeface="Poppins SemiBold"/>
              <a:sym typeface="Poppins SemiBold"/>
            </a:endParaRPr>
          </a:p>
        </p:txBody>
      </p:sp>
      <p:grpSp>
        <p:nvGrpSpPr>
          <p:cNvPr id="3274" name="Google Shape;3274;p225"/>
          <p:cNvGrpSpPr/>
          <p:nvPr/>
        </p:nvGrpSpPr>
        <p:grpSpPr>
          <a:xfrm>
            <a:off x="666607" y="2290558"/>
            <a:ext cx="512699" cy="562386"/>
            <a:chOff x="3143950" y="2392025"/>
            <a:chExt cx="90875" cy="99675"/>
          </a:xfrm>
        </p:grpSpPr>
        <p:sp>
          <p:nvSpPr>
            <p:cNvPr id="3275" name="Google Shape;3275;p225"/>
            <p:cNvSpPr/>
            <p:nvPr/>
          </p:nvSpPr>
          <p:spPr>
            <a:xfrm>
              <a:off x="3148125" y="2477450"/>
              <a:ext cx="83775" cy="14250"/>
            </a:xfrm>
            <a:custGeom>
              <a:avLst/>
              <a:gdLst/>
              <a:ahLst/>
              <a:cxnLst/>
              <a:rect l="l" t="t" r="r" b="b"/>
              <a:pathLst>
                <a:path w="3351" h="570" extrusionOk="0">
                  <a:moveTo>
                    <a:pt x="3150" y="201"/>
                  </a:moveTo>
                  <a:lnTo>
                    <a:pt x="3150" y="335"/>
                  </a:lnTo>
                  <a:lnTo>
                    <a:pt x="3133" y="369"/>
                  </a:lnTo>
                  <a:lnTo>
                    <a:pt x="202" y="369"/>
                  </a:lnTo>
                  <a:lnTo>
                    <a:pt x="202" y="335"/>
                  </a:lnTo>
                  <a:lnTo>
                    <a:pt x="202" y="201"/>
                  </a:lnTo>
                  <a:close/>
                  <a:moveTo>
                    <a:pt x="101" y="0"/>
                  </a:moveTo>
                  <a:lnTo>
                    <a:pt x="51" y="17"/>
                  </a:lnTo>
                  <a:lnTo>
                    <a:pt x="17" y="34"/>
                  </a:lnTo>
                  <a:lnTo>
                    <a:pt x="1" y="67"/>
                  </a:lnTo>
                  <a:lnTo>
                    <a:pt x="1" y="101"/>
                  </a:lnTo>
                  <a:lnTo>
                    <a:pt x="1" y="335"/>
                  </a:lnTo>
                  <a:lnTo>
                    <a:pt x="17" y="436"/>
                  </a:lnTo>
                  <a:lnTo>
                    <a:pt x="68" y="503"/>
                  </a:lnTo>
                  <a:lnTo>
                    <a:pt x="135" y="553"/>
                  </a:lnTo>
                  <a:lnTo>
                    <a:pt x="235" y="570"/>
                  </a:lnTo>
                  <a:lnTo>
                    <a:pt x="3116" y="570"/>
                  </a:lnTo>
                  <a:lnTo>
                    <a:pt x="3200" y="553"/>
                  </a:lnTo>
                  <a:lnTo>
                    <a:pt x="3284" y="503"/>
                  </a:lnTo>
                  <a:lnTo>
                    <a:pt x="3334" y="436"/>
                  </a:lnTo>
                  <a:lnTo>
                    <a:pt x="3351" y="335"/>
                  </a:lnTo>
                  <a:lnTo>
                    <a:pt x="3351" y="101"/>
                  </a:lnTo>
                  <a:lnTo>
                    <a:pt x="3334" y="67"/>
                  </a:lnTo>
                  <a:lnTo>
                    <a:pt x="3317" y="34"/>
                  </a:lnTo>
                  <a:lnTo>
                    <a:pt x="3284" y="17"/>
                  </a:lnTo>
                  <a:lnTo>
                    <a:pt x="3250"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76" name="Google Shape;3276;p225"/>
            <p:cNvSpPr/>
            <p:nvPr/>
          </p:nvSpPr>
          <p:spPr>
            <a:xfrm>
              <a:off x="3143950" y="2400400"/>
              <a:ext cx="90875" cy="82100"/>
            </a:xfrm>
            <a:custGeom>
              <a:avLst/>
              <a:gdLst/>
              <a:ahLst/>
              <a:cxnLst/>
              <a:rect l="l" t="t" r="r" b="b"/>
              <a:pathLst>
                <a:path w="3635" h="3284" extrusionOk="0">
                  <a:moveTo>
                    <a:pt x="101" y="0"/>
                  </a:moveTo>
                  <a:lnTo>
                    <a:pt x="50" y="17"/>
                  </a:lnTo>
                  <a:lnTo>
                    <a:pt x="34" y="34"/>
                  </a:lnTo>
                  <a:lnTo>
                    <a:pt x="0" y="67"/>
                  </a:lnTo>
                  <a:lnTo>
                    <a:pt x="0" y="101"/>
                  </a:lnTo>
                  <a:lnTo>
                    <a:pt x="0" y="3049"/>
                  </a:lnTo>
                  <a:lnTo>
                    <a:pt x="17" y="3149"/>
                  </a:lnTo>
                  <a:lnTo>
                    <a:pt x="67" y="3216"/>
                  </a:lnTo>
                  <a:lnTo>
                    <a:pt x="134" y="3267"/>
                  </a:lnTo>
                  <a:lnTo>
                    <a:pt x="235" y="3283"/>
                  </a:lnTo>
                  <a:lnTo>
                    <a:pt x="3400" y="3283"/>
                  </a:lnTo>
                  <a:lnTo>
                    <a:pt x="3484" y="3267"/>
                  </a:lnTo>
                  <a:lnTo>
                    <a:pt x="3568" y="3216"/>
                  </a:lnTo>
                  <a:lnTo>
                    <a:pt x="3618" y="3149"/>
                  </a:lnTo>
                  <a:lnTo>
                    <a:pt x="3635" y="3049"/>
                  </a:lnTo>
                  <a:lnTo>
                    <a:pt x="3635" y="101"/>
                  </a:lnTo>
                  <a:lnTo>
                    <a:pt x="3618" y="67"/>
                  </a:lnTo>
                  <a:lnTo>
                    <a:pt x="3601" y="34"/>
                  </a:lnTo>
                  <a:lnTo>
                    <a:pt x="3568" y="17"/>
                  </a:lnTo>
                  <a:lnTo>
                    <a:pt x="3534" y="0"/>
                  </a:lnTo>
                  <a:lnTo>
                    <a:pt x="3032" y="0"/>
                  </a:lnTo>
                  <a:lnTo>
                    <a:pt x="2998" y="17"/>
                  </a:lnTo>
                  <a:lnTo>
                    <a:pt x="2965" y="34"/>
                  </a:lnTo>
                  <a:lnTo>
                    <a:pt x="2948" y="67"/>
                  </a:lnTo>
                  <a:lnTo>
                    <a:pt x="2931" y="101"/>
                  </a:lnTo>
                  <a:lnTo>
                    <a:pt x="2948" y="134"/>
                  </a:lnTo>
                  <a:lnTo>
                    <a:pt x="2965" y="168"/>
                  </a:lnTo>
                  <a:lnTo>
                    <a:pt x="2998"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77" name="Google Shape;3277;p225"/>
            <p:cNvSpPr/>
            <p:nvPr/>
          </p:nvSpPr>
          <p:spPr>
            <a:xfrm>
              <a:off x="3167400" y="2400400"/>
              <a:ext cx="44400" cy="5050"/>
            </a:xfrm>
            <a:custGeom>
              <a:avLst/>
              <a:gdLst/>
              <a:ahLst/>
              <a:cxnLst/>
              <a:rect l="l" t="t" r="r" b="b"/>
              <a:pathLst>
                <a:path w="1776" h="202" extrusionOk="0">
                  <a:moveTo>
                    <a:pt x="101" y="0"/>
                  </a:moveTo>
                  <a:lnTo>
                    <a:pt x="67" y="17"/>
                  </a:lnTo>
                  <a:lnTo>
                    <a:pt x="34" y="34"/>
                  </a:lnTo>
                  <a:lnTo>
                    <a:pt x="0" y="67"/>
                  </a:lnTo>
                  <a:lnTo>
                    <a:pt x="0" y="101"/>
                  </a:lnTo>
                  <a:lnTo>
                    <a:pt x="0" y="134"/>
                  </a:lnTo>
                  <a:lnTo>
                    <a:pt x="34" y="168"/>
                  </a:lnTo>
                  <a:lnTo>
                    <a:pt x="67"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78" name="Google Shape;3278;p225"/>
            <p:cNvSpPr/>
            <p:nvPr/>
          </p:nvSpPr>
          <p:spPr>
            <a:xfrm>
              <a:off x="3143950" y="2421325"/>
              <a:ext cx="90875" cy="5050"/>
            </a:xfrm>
            <a:custGeom>
              <a:avLst/>
              <a:gdLst/>
              <a:ahLst/>
              <a:cxnLst/>
              <a:rect l="l" t="t" r="r" b="b"/>
              <a:pathLst>
                <a:path w="3635" h="202" extrusionOk="0">
                  <a:moveTo>
                    <a:pt x="50" y="1"/>
                  </a:moveTo>
                  <a:lnTo>
                    <a:pt x="34" y="34"/>
                  </a:lnTo>
                  <a:lnTo>
                    <a:pt x="0" y="68"/>
                  </a:lnTo>
                  <a:lnTo>
                    <a:pt x="0" y="101"/>
                  </a:lnTo>
                  <a:lnTo>
                    <a:pt x="0" y="135"/>
                  </a:lnTo>
                  <a:lnTo>
                    <a:pt x="34" y="168"/>
                  </a:lnTo>
                  <a:lnTo>
                    <a:pt x="50" y="185"/>
                  </a:lnTo>
                  <a:lnTo>
                    <a:pt x="101" y="202"/>
                  </a:lnTo>
                  <a:lnTo>
                    <a:pt x="3534" y="202"/>
                  </a:lnTo>
                  <a:lnTo>
                    <a:pt x="3568" y="185"/>
                  </a:lnTo>
                  <a:lnTo>
                    <a:pt x="3601" y="168"/>
                  </a:lnTo>
                  <a:lnTo>
                    <a:pt x="3618" y="135"/>
                  </a:lnTo>
                  <a:lnTo>
                    <a:pt x="3635" y="101"/>
                  </a:lnTo>
                  <a:lnTo>
                    <a:pt x="3618" y="68"/>
                  </a:lnTo>
                  <a:lnTo>
                    <a:pt x="3601" y="34"/>
                  </a:lnTo>
                  <a:lnTo>
                    <a:pt x="3568" y="1"/>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79" name="Google Shape;3279;p225"/>
            <p:cNvSpPr/>
            <p:nvPr/>
          </p:nvSpPr>
          <p:spPr>
            <a:xfrm>
              <a:off x="3156075" y="2392025"/>
              <a:ext cx="15950" cy="21800"/>
            </a:xfrm>
            <a:custGeom>
              <a:avLst/>
              <a:gdLst/>
              <a:ahLst/>
              <a:cxnLst/>
              <a:rect l="l" t="t" r="r" b="b"/>
              <a:pathLst>
                <a:path w="638" h="872" extrusionOk="0">
                  <a:moveTo>
                    <a:pt x="319" y="201"/>
                  </a:moveTo>
                  <a:lnTo>
                    <a:pt x="369" y="218"/>
                  </a:lnTo>
                  <a:lnTo>
                    <a:pt x="403" y="235"/>
                  </a:lnTo>
                  <a:lnTo>
                    <a:pt x="420" y="268"/>
                  </a:lnTo>
                  <a:lnTo>
                    <a:pt x="436" y="318"/>
                  </a:lnTo>
                  <a:lnTo>
                    <a:pt x="436" y="553"/>
                  </a:lnTo>
                  <a:lnTo>
                    <a:pt x="420" y="603"/>
                  </a:lnTo>
                  <a:lnTo>
                    <a:pt x="403" y="637"/>
                  </a:lnTo>
                  <a:lnTo>
                    <a:pt x="369"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6" y="854"/>
                  </a:lnTo>
                  <a:lnTo>
                    <a:pt x="487" y="821"/>
                  </a:lnTo>
                  <a:lnTo>
                    <a:pt x="537" y="787"/>
                  </a:lnTo>
                  <a:lnTo>
                    <a:pt x="570" y="737"/>
                  </a:lnTo>
                  <a:lnTo>
                    <a:pt x="604" y="687"/>
                  </a:lnTo>
                  <a:lnTo>
                    <a:pt x="621" y="620"/>
                  </a:lnTo>
                  <a:lnTo>
                    <a:pt x="637" y="553"/>
                  </a:lnTo>
                  <a:lnTo>
                    <a:pt x="637" y="318"/>
                  </a:lnTo>
                  <a:lnTo>
                    <a:pt x="621" y="251"/>
                  </a:lnTo>
                  <a:lnTo>
                    <a:pt x="604" y="184"/>
                  </a:lnTo>
                  <a:lnTo>
                    <a:pt x="570" y="134"/>
                  </a:lnTo>
                  <a:lnTo>
                    <a:pt x="537" y="101"/>
                  </a:lnTo>
                  <a:lnTo>
                    <a:pt x="487" y="50"/>
                  </a:lnTo>
                  <a:lnTo>
                    <a:pt x="436" y="34"/>
                  </a:lnTo>
                  <a:lnTo>
                    <a:pt x="386"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80" name="Google Shape;3280;p225"/>
            <p:cNvSpPr/>
            <p:nvPr/>
          </p:nvSpPr>
          <p:spPr>
            <a:xfrm>
              <a:off x="3206750" y="2392025"/>
              <a:ext cx="15525" cy="21800"/>
            </a:xfrm>
            <a:custGeom>
              <a:avLst/>
              <a:gdLst/>
              <a:ahLst/>
              <a:cxnLst/>
              <a:rect l="l" t="t" r="r" b="b"/>
              <a:pathLst>
                <a:path w="621" h="872" extrusionOk="0">
                  <a:moveTo>
                    <a:pt x="319" y="201"/>
                  </a:moveTo>
                  <a:lnTo>
                    <a:pt x="352" y="218"/>
                  </a:lnTo>
                  <a:lnTo>
                    <a:pt x="386" y="235"/>
                  </a:lnTo>
                  <a:lnTo>
                    <a:pt x="419" y="268"/>
                  </a:lnTo>
                  <a:lnTo>
                    <a:pt x="419" y="318"/>
                  </a:lnTo>
                  <a:lnTo>
                    <a:pt x="419" y="553"/>
                  </a:lnTo>
                  <a:lnTo>
                    <a:pt x="419" y="603"/>
                  </a:lnTo>
                  <a:lnTo>
                    <a:pt x="386" y="637"/>
                  </a:lnTo>
                  <a:lnTo>
                    <a:pt x="352" y="670"/>
                  </a:lnTo>
                  <a:lnTo>
                    <a:pt x="269" y="670"/>
                  </a:lnTo>
                  <a:lnTo>
                    <a:pt x="235" y="637"/>
                  </a:lnTo>
                  <a:lnTo>
                    <a:pt x="218" y="603"/>
                  </a:lnTo>
                  <a:lnTo>
                    <a:pt x="202" y="553"/>
                  </a:lnTo>
                  <a:lnTo>
                    <a:pt x="202" y="318"/>
                  </a:lnTo>
                  <a:lnTo>
                    <a:pt x="218" y="268"/>
                  </a:lnTo>
                  <a:lnTo>
                    <a:pt x="235" y="235"/>
                  </a:lnTo>
                  <a:lnTo>
                    <a:pt x="269" y="218"/>
                  </a:lnTo>
                  <a:lnTo>
                    <a:pt x="319" y="201"/>
                  </a:lnTo>
                  <a:close/>
                  <a:moveTo>
                    <a:pt x="252" y="0"/>
                  </a:moveTo>
                  <a:lnTo>
                    <a:pt x="185" y="34"/>
                  </a:lnTo>
                  <a:lnTo>
                    <a:pt x="135" y="50"/>
                  </a:lnTo>
                  <a:lnTo>
                    <a:pt x="101" y="101"/>
                  </a:lnTo>
                  <a:lnTo>
                    <a:pt x="51" y="134"/>
                  </a:lnTo>
                  <a:lnTo>
                    <a:pt x="34" y="184"/>
                  </a:lnTo>
                  <a:lnTo>
                    <a:pt x="1" y="251"/>
                  </a:lnTo>
                  <a:lnTo>
                    <a:pt x="1" y="318"/>
                  </a:lnTo>
                  <a:lnTo>
                    <a:pt x="1" y="553"/>
                  </a:lnTo>
                  <a:lnTo>
                    <a:pt x="1" y="620"/>
                  </a:lnTo>
                  <a:lnTo>
                    <a:pt x="34" y="687"/>
                  </a:lnTo>
                  <a:lnTo>
                    <a:pt x="51" y="737"/>
                  </a:lnTo>
                  <a:lnTo>
                    <a:pt x="101" y="787"/>
                  </a:lnTo>
                  <a:lnTo>
                    <a:pt x="135" y="821"/>
                  </a:lnTo>
                  <a:lnTo>
                    <a:pt x="185" y="854"/>
                  </a:lnTo>
                  <a:lnTo>
                    <a:pt x="252" y="871"/>
                  </a:lnTo>
                  <a:lnTo>
                    <a:pt x="369" y="871"/>
                  </a:lnTo>
                  <a:lnTo>
                    <a:pt x="436" y="854"/>
                  </a:lnTo>
                  <a:lnTo>
                    <a:pt x="486" y="821"/>
                  </a:lnTo>
                  <a:lnTo>
                    <a:pt x="537" y="787"/>
                  </a:lnTo>
                  <a:lnTo>
                    <a:pt x="570" y="737"/>
                  </a:lnTo>
                  <a:lnTo>
                    <a:pt x="604" y="687"/>
                  </a:lnTo>
                  <a:lnTo>
                    <a:pt x="620" y="620"/>
                  </a:lnTo>
                  <a:lnTo>
                    <a:pt x="620" y="553"/>
                  </a:lnTo>
                  <a:lnTo>
                    <a:pt x="620" y="318"/>
                  </a:lnTo>
                  <a:lnTo>
                    <a:pt x="620" y="251"/>
                  </a:lnTo>
                  <a:lnTo>
                    <a:pt x="604" y="184"/>
                  </a:lnTo>
                  <a:lnTo>
                    <a:pt x="570" y="134"/>
                  </a:lnTo>
                  <a:lnTo>
                    <a:pt x="537" y="101"/>
                  </a:lnTo>
                  <a:lnTo>
                    <a:pt x="486" y="50"/>
                  </a:lnTo>
                  <a:lnTo>
                    <a:pt x="436" y="34"/>
                  </a:lnTo>
                  <a:lnTo>
                    <a:pt x="369"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81" name="Google Shape;3281;p225"/>
            <p:cNvSpPr/>
            <p:nvPr/>
          </p:nvSpPr>
          <p:spPr>
            <a:xfrm>
              <a:off x="3168225" y="2430550"/>
              <a:ext cx="42750" cy="42725"/>
            </a:xfrm>
            <a:custGeom>
              <a:avLst/>
              <a:gdLst/>
              <a:ahLst/>
              <a:cxnLst/>
              <a:rect l="l" t="t" r="r" b="b"/>
              <a:pathLst>
                <a:path w="1710" h="1709" extrusionOk="0">
                  <a:moveTo>
                    <a:pt x="855" y="201"/>
                  </a:moveTo>
                  <a:lnTo>
                    <a:pt x="989" y="218"/>
                  </a:lnTo>
                  <a:lnTo>
                    <a:pt x="1106" y="251"/>
                  </a:lnTo>
                  <a:lnTo>
                    <a:pt x="1223" y="318"/>
                  </a:lnTo>
                  <a:lnTo>
                    <a:pt x="1307" y="402"/>
                  </a:lnTo>
                  <a:lnTo>
                    <a:pt x="1391" y="486"/>
                  </a:lnTo>
                  <a:lnTo>
                    <a:pt x="1458" y="603"/>
                  </a:lnTo>
                  <a:lnTo>
                    <a:pt x="1491" y="720"/>
                  </a:lnTo>
                  <a:lnTo>
                    <a:pt x="1508" y="854"/>
                  </a:lnTo>
                  <a:lnTo>
                    <a:pt x="1491" y="988"/>
                  </a:lnTo>
                  <a:lnTo>
                    <a:pt x="1458" y="1106"/>
                  </a:lnTo>
                  <a:lnTo>
                    <a:pt x="1391" y="1223"/>
                  </a:lnTo>
                  <a:lnTo>
                    <a:pt x="1307" y="1323"/>
                  </a:lnTo>
                  <a:lnTo>
                    <a:pt x="1223" y="1390"/>
                  </a:lnTo>
                  <a:lnTo>
                    <a:pt x="1106" y="1457"/>
                  </a:lnTo>
                  <a:lnTo>
                    <a:pt x="989" y="1491"/>
                  </a:lnTo>
                  <a:lnTo>
                    <a:pt x="855" y="1508"/>
                  </a:lnTo>
                  <a:lnTo>
                    <a:pt x="721" y="1491"/>
                  </a:lnTo>
                  <a:lnTo>
                    <a:pt x="604" y="1457"/>
                  </a:lnTo>
                  <a:lnTo>
                    <a:pt x="486" y="1390"/>
                  </a:lnTo>
                  <a:lnTo>
                    <a:pt x="386" y="1323"/>
                  </a:lnTo>
                  <a:lnTo>
                    <a:pt x="319" y="1223"/>
                  </a:lnTo>
                  <a:lnTo>
                    <a:pt x="252" y="1106"/>
                  </a:lnTo>
                  <a:lnTo>
                    <a:pt x="218" y="988"/>
                  </a:lnTo>
                  <a:lnTo>
                    <a:pt x="202" y="854"/>
                  </a:lnTo>
                  <a:lnTo>
                    <a:pt x="218" y="720"/>
                  </a:lnTo>
                  <a:lnTo>
                    <a:pt x="252" y="603"/>
                  </a:lnTo>
                  <a:lnTo>
                    <a:pt x="319" y="486"/>
                  </a:lnTo>
                  <a:lnTo>
                    <a:pt x="386" y="402"/>
                  </a:lnTo>
                  <a:lnTo>
                    <a:pt x="486" y="318"/>
                  </a:lnTo>
                  <a:lnTo>
                    <a:pt x="604" y="251"/>
                  </a:lnTo>
                  <a:lnTo>
                    <a:pt x="721" y="218"/>
                  </a:lnTo>
                  <a:lnTo>
                    <a:pt x="855" y="201"/>
                  </a:lnTo>
                  <a:close/>
                  <a:moveTo>
                    <a:pt x="855" y="0"/>
                  </a:moveTo>
                  <a:lnTo>
                    <a:pt x="687" y="17"/>
                  </a:lnTo>
                  <a:lnTo>
                    <a:pt x="520" y="67"/>
                  </a:lnTo>
                  <a:lnTo>
                    <a:pt x="386" y="151"/>
                  </a:lnTo>
                  <a:lnTo>
                    <a:pt x="252" y="251"/>
                  </a:lnTo>
                  <a:lnTo>
                    <a:pt x="151" y="385"/>
                  </a:lnTo>
                  <a:lnTo>
                    <a:pt x="68" y="519"/>
                  </a:lnTo>
                  <a:lnTo>
                    <a:pt x="17" y="687"/>
                  </a:lnTo>
                  <a:lnTo>
                    <a:pt x="1" y="854"/>
                  </a:lnTo>
                  <a:lnTo>
                    <a:pt x="17" y="1022"/>
                  </a:lnTo>
                  <a:lnTo>
                    <a:pt x="68" y="1189"/>
                  </a:lnTo>
                  <a:lnTo>
                    <a:pt x="151" y="1340"/>
                  </a:lnTo>
                  <a:lnTo>
                    <a:pt x="252" y="1457"/>
                  </a:lnTo>
                  <a:lnTo>
                    <a:pt x="386" y="1558"/>
                  </a:lnTo>
                  <a:lnTo>
                    <a:pt x="520" y="1642"/>
                  </a:lnTo>
                  <a:lnTo>
                    <a:pt x="687" y="1692"/>
                  </a:lnTo>
                  <a:lnTo>
                    <a:pt x="855" y="1709"/>
                  </a:lnTo>
                  <a:lnTo>
                    <a:pt x="1022" y="1692"/>
                  </a:lnTo>
                  <a:lnTo>
                    <a:pt x="1190" y="1642"/>
                  </a:lnTo>
                  <a:lnTo>
                    <a:pt x="1324" y="1558"/>
                  </a:lnTo>
                  <a:lnTo>
                    <a:pt x="1458" y="1457"/>
                  </a:lnTo>
                  <a:lnTo>
                    <a:pt x="1558" y="1340"/>
                  </a:lnTo>
                  <a:lnTo>
                    <a:pt x="1642" y="1189"/>
                  </a:lnTo>
                  <a:lnTo>
                    <a:pt x="1692" y="1022"/>
                  </a:lnTo>
                  <a:lnTo>
                    <a:pt x="1709" y="854"/>
                  </a:lnTo>
                  <a:lnTo>
                    <a:pt x="1692" y="687"/>
                  </a:lnTo>
                  <a:lnTo>
                    <a:pt x="1642" y="519"/>
                  </a:lnTo>
                  <a:lnTo>
                    <a:pt x="1558" y="385"/>
                  </a:lnTo>
                  <a:lnTo>
                    <a:pt x="1458" y="251"/>
                  </a:lnTo>
                  <a:lnTo>
                    <a:pt x="1324" y="151"/>
                  </a:lnTo>
                  <a:lnTo>
                    <a:pt x="1190" y="67"/>
                  </a:lnTo>
                  <a:lnTo>
                    <a:pt x="1022" y="17"/>
                  </a:lnTo>
                  <a:lnTo>
                    <a:pt x="855"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82" name="Google Shape;3282;p225"/>
            <p:cNvSpPr/>
            <p:nvPr/>
          </p:nvSpPr>
          <p:spPr>
            <a:xfrm>
              <a:off x="3180375" y="2444350"/>
              <a:ext cx="19275" cy="17625"/>
            </a:xfrm>
            <a:custGeom>
              <a:avLst/>
              <a:gdLst/>
              <a:ahLst/>
              <a:cxnLst/>
              <a:rect l="l" t="t" r="r" b="b"/>
              <a:pathLst>
                <a:path w="771" h="705" extrusionOk="0">
                  <a:moveTo>
                    <a:pt x="654" y="1"/>
                  </a:moveTo>
                  <a:lnTo>
                    <a:pt x="620" y="18"/>
                  </a:lnTo>
                  <a:lnTo>
                    <a:pt x="587" y="34"/>
                  </a:lnTo>
                  <a:lnTo>
                    <a:pt x="285" y="453"/>
                  </a:lnTo>
                  <a:lnTo>
                    <a:pt x="168" y="319"/>
                  </a:lnTo>
                  <a:lnTo>
                    <a:pt x="134" y="302"/>
                  </a:lnTo>
                  <a:lnTo>
                    <a:pt x="51" y="302"/>
                  </a:lnTo>
                  <a:lnTo>
                    <a:pt x="17" y="319"/>
                  </a:lnTo>
                  <a:lnTo>
                    <a:pt x="0" y="353"/>
                  </a:lnTo>
                  <a:lnTo>
                    <a:pt x="0" y="403"/>
                  </a:lnTo>
                  <a:lnTo>
                    <a:pt x="0" y="436"/>
                  </a:lnTo>
                  <a:lnTo>
                    <a:pt x="17" y="470"/>
                  </a:lnTo>
                  <a:lnTo>
                    <a:pt x="235" y="671"/>
                  </a:lnTo>
                  <a:lnTo>
                    <a:pt x="268" y="688"/>
                  </a:lnTo>
                  <a:lnTo>
                    <a:pt x="302" y="704"/>
                  </a:lnTo>
                  <a:lnTo>
                    <a:pt x="352" y="688"/>
                  </a:lnTo>
                  <a:lnTo>
                    <a:pt x="386" y="654"/>
                  </a:lnTo>
                  <a:lnTo>
                    <a:pt x="754" y="168"/>
                  </a:lnTo>
                  <a:lnTo>
                    <a:pt x="771" y="135"/>
                  </a:lnTo>
                  <a:lnTo>
                    <a:pt x="771" y="85"/>
                  </a:lnTo>
                  <a:lnTo>
                    <a:pt x="754" y="51"/>
                  </a:lnTo>
                  <a:lnTo>
                    <a:pt x="737" y="18"/>
                  </a:lnTo>
                  <a:lnTo>
                    <a:pt x="687" y="1"/>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grpSp>
      <p:sp>
        <p:nvSpPr>
          <p:cNvPr id="3283" name="Google Shape;3283;p225"/>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8</a:t>
            </a:fld>
            <a:endParaRPr sz="525">
              <a:solidFill>
                <a:srgbClr val="25146F"/>
              </a:solidFill>
              <a:latin typeface="Poppins Medium"/>
              <a:ea typeface="Poppins Medium"/>
              <a:cs typeface="Poppins Medium"/>
              <a:sym typeface="Poppins Medium"/>
            </a:endParaRPr>
          </a:p>
        </p:txBody>
      </p:sp>
      <p:sp>
        <p:nvSpPr>
          <p:cNvPr id="3284" name="Google Shape;3284;p225"/>
          <p:cNvSpPr/>
          <p:nvPr/>
        </p:nvSpPr>
        <p:spPr>
          <a:xfrm rot="10800000">
            <a:off x="3750575" y="1329200"/>
            <a:ext cx="5067300" cy="15546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rgbClr val="FFFFFF"/>
              </a:solidFill>
              <a:latin typeface="Poppins Medium"/>
              <a:ea typeface="Poppins Medium"/>
              <a:cs typeface="Poppins Medium"/>
              <a:sym typeface="Poppins Medium"/>
            </a:endParaRPr>
          </a:p>
        </p:txBody>
      </p:sp>
      <p:grpSp>
        <p:nvGrpSpPr>
          <p:cNvPr id="3285" name="Google Shape;3285;p225"/>
          <p:cNvGrpSpPr/>
          <p:nvPr/>
        </p:nvGrpSpPr>
        <p:grpSpPr>
          <a:xfrm>
            <a:off x="4027550" y="2019438"/>
            <a:ext cx="3565200" cy="638150"/>
            <a:chOff x="4027550" y="3512100"/>
            <a:chExt cx="3565200" cy="638150"/>
          </a:xfrm>
        </p:grpSpPr>
        <p:sp>
          <p:nvSpPr>
            <p:cNvPr id="3286" name="Google Shape;3286;p225"/>
            <p:cNvSpPr txBox="1"/>
            <p:nvPr/>
          </p:nvSpPr>
          <p:spPr>
            <a:xfrm>
              <a:off x="4027550" y="3512100"/>
              <a:ext cx="3565200" cy="357000"/>
            </a:xfrm>
            <a:prstGeom prst="rect">
              <a:avLst/>
            </a:prstGeom>
            <a:noFill/>
            <a:ln>
              <a:noFill/>
            </a:ln>
          </p:spPr>
          <p:txBody>
            <a:bodyPr spcFirstLastPara="1" wrap="square" lIns="34275" tIns="34275" rIns="34275" bIns="34275" anchor="t" anchorCtr="0">
              <a:noAutofit/>
            </a:bodyPr>
            <a:lstStyle/>
            <a:p>
              <a:pPr marL="0" lvl="0" indent="0" algn="l" rtl="0">
                <a:lnSpc>
                  <a:spcPct val="97000"/>
                </a:lnSpc>
                <a:spcBef>
                  <a:spcPts val="0"/>
                </a:spcBef>
                <a:spcAft>
                  <a:spcPts val="0"/>
                </a:spcAft>
                <a:buNone/>
              </a:pPr>
              <a:r>
                <a:rPr lang="en" sz="2200" b="1">
                  <a:solidFill>
                    <a:srgbClr val="25146F"/>
                  </a:solidFill>
                  <a:latin typeface="Poppins"/>
                  <a:ea typeface="Poppins"/>
                  <a:cs typeface="Poppins"/>
                  <a:sym typeface="Poppins"/>
                </a:rPr>
                <a:t>March 31, 2027</a:t>
              </a:r>
              <a:endParaRPr sz="2200" b="1">
                <a:solidFill>
                  <a:srgbClr val="25146F"/>
                </a:solidFill>
                <a:latin typeface="Poppins"/>
                <a:ea typeface="Poppins"/>
                <a:cs typeface="Poppins"/>
                <a:sym typeface="Poppins"/>
              </a:endParaRPr>
            </a:p>
          </p:txBody>
        </p:sp>
        <p:sp>
          <p:nvSpPr>
            <p:cNvPr id="3287" name="Google Shape;3287;p225"/>
            <p:cNvSpPr txBox="1"/>
            <p:nvPr/>
          </p:nvSpPr>
          <p:spPr>
            <a:xfrm>
              <a:off x="4027550" y="3896150"/>
              <a:ext cx="3565200" cy="254100"/>
            </a:xfrm>
            <a:prstGeom prst="rect">
              <a:avLst/>
            </a:prstGeom>
            <a:noFill/>
            <a:ln>
              <a:noFill/>
            </a:ln>
          </p:spPr>
          <p:txBody>
            <a:bodyPr spcFirstLastPara="1" wrap="square" lIns="34275" tIns="34275" rIns="34275" bIns="34275" anchor="t" anchorCtr="0">
              <a:noAutofit/>
            </a:bodyPr>
            <a:lstStyle/>
            <a:p>
              <a:pPr marL="0" lvl="0" indent="0" algn="l" rtl="0">
                <a:lnSpc>
                  <a:spcPct val="107000"/>
                </a:lnSpc>
                <a:spcBef>
                  <a:spcPts val="0"/>
                </a:spcBef>
                <a:spcAft>
                  <a:spcPts val="0"/>
                </a:spcAft>
                <a:buNone/>
              </a:pPr>
              <a:r>
                <a:rPr lang="en">
                  <a:solidFill>
                    <a:srgbClr val="25146F"/>
                  </a:solidFill>
                  <a:latin typeface="Poppins Medium"/>
                  <a:ea typeface="Poppins Medium"/>
                  <a:cs typeface="Poppins Medium"/>
                  <a:sym typeface="Poppins Medium"/>
                </a:rPr>
                <a:t>Deadline to submit claims</a:t>
              </a:r>
              <a:endParaRPr>
                <a:solidFill>
                  <a:srgbClr val="25146F"/>
                </a:solidFill>
                <a:latin typeface="Poppins Medium"/>
                <a:ea typeface="Poppins Medium"/>
                <a:cs typeface="Poppins Medium"/>
                <a:sym typeface="Poppins Medium"/>
              </a:endParaRPr>
            </a:p>
          </p:txBody>
        </p:sp>
      </p:grpSp>
      <p:grpSp>
        <p:nvGrpSpPr>
          <p:cNvPr id="3288" name="Google Shape;3288;p225"/>
          <p:cNvGrpSpPr/>
          <p:nvPr/>
        </p:nvGrpSpPr>
        <p:grpSpPr>
          <a:xfrm>
            <a:off x="4077675" y="1555417"/>
            <a:ext cx="391988" cy="373190"/>
            <a:chOff x="261975" y="2586325"/>
            <a:chExt cx="95925" cy="91325"/>
          </a:xfrm>
        </p:grpSpPr>
        <p:sp>
          <p:nvSpPr>
            <p:cNvPr id="3289" name="Google Shape;3289;p225"/>
            <p:cNvSpPr/>
            <p:nvPr/>
          </p:nvSpPr>
          <p:spPr>
            <a:xfrm>
              <a:off x="278725" y="2612700"/>
              <a:ext cx="38550" cy="5050"/>
            </a:xfrm>
            <a:custGeom>
              <a:avLst/>
              <a:gdLst/>
              <a:ahLst/>
              <a:cxnLst/>
              <a:rect l="l" t="t" r="r" b="b"/>
              <a:pathLst>
                <a:path w="1542" h="202" extrusionOk="0">
                  <a:moveTo>
                    <a:pt x="51" y="1"/>
                  </a:moveTo>
                  <a:lnTo>
                    <a:pt x="18" y="34"/>
                  </a:lnTo>
                  <a:lnTo>
                    <a:pt x="1" y="68"/>
                  </a:lnTo>
                  <a:lnTo>
                    <a:pt x="1" y="101"/>
                  </a:lnTo>
                  <a:lnTo>
                    <a:pt x="1" y="135"/>
                  </a:lnTo>
                  <a:lnTo>
                    <a:pt x="18" y="168"/>
                  </a:lnTo>
                  <a:lnTo>
                    <a:pt x="51" y="202"/>
                  </a:lnTo>
                  <a:lnTo>
                    <a:pt x="1475" y="202"/>
                  </a:lnTo>
                  <a:lnTo>
                    <a:pt x="1508" y="168"/>
                  </a:lnTo>
                  <a:lnTo>
                    <a:pt x="1525" y="135"/>
                  </a:lnTo>
                  <a:lnTo>
                    <a:pt x="1542" y="101"/>
                  </a:lnTo>
                  <a:lnTo>
                    <a:pt x="1525" y="68"/>
                  </a:lnTo>
                  <a:lnTo>
                    <a:pt x="1508" y="34"/>
                  </a:lnTo>
                  <a:lnTo>
                    <a:pt x="1475"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90" name="Google Shape;3290;p225"/>
            <p:cNvSpPr/>
            <p:nvPr/>
          </p:nvSpPr>
          <p:spPr>
            <a:xfrm>
              <a:off x="278725" y="2629050"/>
              <a:ext cx="31450" cy="5050"/>
            </a:xfrm>
            <a:custGeom>
              <a:avLst/>
              <a:gdLst/>
              <a:ahLst/>
              <a:cxnLst/>
              <a:rect l="l" t="t" r="r" b="b"/>
              <a:pathLst>
                <a:path w="1258" h="202" extrusionOk="0">
                  <a:moveTo>
                    <a:pt x="101" y="0"/>
                  </a:moveTo>
                  <a:lnTo>
                    <a:pt x="51" y="17"/>
                  </a:lnTo>
                  <a:lnTo>
                    <a:pt x="18" y="34"/>
                  </a:lnTo>
                  <a:lnTo>
                    <a:pt x="1" y="67"/>
                  </a:lnTo>
                  <a:lnTo>
                    <a:pt x="1" y="101"/>
                  </a:lnTo>
                  <a:lnTo>
                    <a:pt x="1" y="151"/>
                  </a:lnTo>
                  <a:lnTo>
                    <a:pt x="18" y="184"/>
                  </a:lnTo>
                  <a:lnTo>
                    <a:pt x="51" y="201"/>
                  </a:lnTo>
                  <a:lnTo>
                    <a:pt x="1207" y="201"/>
                  </a:lnTo>
                  <a:lnTo>
                    <a:pt x="1240" y="184"/>
                  </a:lnTo>
                  <a:lnTo>
                    <a:pt x="1257" y="151"/>
                  </a:lnTo>
                  <a:lnTo>
                    <a:pt x="1257" y="101"/>
                  </a:lnTo>
                  <a:lnTo>
                    <a:pt x="1257" y="67"/>
                  </a:lnTo>
                  <a:lnTo>
                    <a:pt x="1240" y="34"/>
                  </a:lnTo>
                  <a:lnTo>
                    <a:pt x="1207" y="17"/>
                  </a:lnTo>
                  <a:lnTo>
                    <a:pt x="1157"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91" name="Google Shape;3291;p225"/>
            <p:cNvSpPr/>
            <p:nvPr/>
          </p:nvSpPr>
          <p:spPr>
            <a:xfrm>
              <a:off x="278725" y="2646200"/>
              <a:ext cx="38550" cy="5050"/>
            </a:xfrm>
            <a:custGeom>
              <a:avLst/>
              <a:gdLst/>
              <a:ahLst/>
              <a:cxnLst/>
              <a:rect l="l" t="t" r="r" b="b"/>
              <a:pathLst>
                <a:path w="1542" h="202" extrusionOk="0">
                  <a:moveTo>
                    <a:pt x="101" y="1"/>
                  </a:moveTo>
                  <a:lnTo>
                    <a:pt x="51" y="18"/>
                  </a:lnTo>
                  <a:lnTo>
                    <a:pt x="18" y="34"/>
                  </a:lnTo>
                  <a:lnTo>
                    <a:pt x="1" y="68"/>
                  </a:lnTo>
                  <a:lnTo>
                    <a:pt x="1" y="101"/>
                  </a:lnTo>
                  <a:lnTo>
                    <a:pt x="1" y="152"/>
                  </a:lnTo>
                  <a:lnTo>
                    <a:pt x="18" y="185"/>
                  </a:lnTo>
                  <a:lnTo>
                    <a:pt x="51" y="202"/>
                  </a:lnTo>
                  <a:lnTo>
                    <a:pt x="1475" y="202"/>
                  </a:lnTo>
                  <a:lnTo>
                    <a:pt x="1508" y="185"/>
                  </a:lnTo>
                  <a:lnTo>
                    <a:pt x="1525" y="152"/>
                  </a:lnTo>
                  <a:lnTo>
                    <a:pt x="1542" y="101"/>
                  </a:lnTo>
                  <a:lnTo>
                    <a:pt x="1525" y="68"/>
                  </a:lnTo>
                  <a:lnTo>
                    <a:pt x="1508" y="34"/>
                  </a:lnTo>
                  <a:lnTo>
                    <a:pt x="1475" y="18"/>
                  </a:lnTo>
                  <a:lnTo>
                    <a:pt x="1441"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92" name="Google Shape;3292;p225"/>
            <p:cNvSpPr/>
            <p:nvPr/>
          </p:nvSpPr>
          <p:spPr>
            <a:xfrm>
              <a:off x="261975" y="2586325"/>
              <a:ext cx="72050" cy="91325"/>
            </a:xfrm>
            <a:custGeom>
              <a:avLst/>
              <a:gdLst/>
              <a:ahLst/>
              <a:cxnLst/>
              <a:rect l="l" t="t" r="r" b="b"/>
              <a:pathLst>
                <a:path w="2882" h="3653" extrusionOk="0">
                  <a:moveTo>
                    <a:pt x="101" y="0"/>
                  </a:moveTo>
                  <a:lnTo>
                    <a:pt x="51" y="17"/>
                  </a:lnTo>
                  <a:lnTo>
                    <a:pt x="34" y="34"/>
                  </a:lnTo>
                  <a:lnTo>
                    <a:pt x="1" y="67"/>
                  </a:lnTo>
                  <a:lnTo>
                    <a:pt x="1" y="101"/>
                  </a:lnTo>
                  <a:lnTo>
                    <a:pt x="1" y="3552"/>
                  </a:lnTo>
                  <a:lnTo>
                    <a:pt x="1" y="3602"/>
                  </a:lnTo>
                  <a:lnTo>
                    <a:pt x="34" y="3619"/>
                  </a:lnTo>
                  <a:lnTo>
                    <a:pt x="51" y="3652"/>
                  </a:lnTo>
                  <a:lnTo>
                    <a:pt x="2815" y="3652"/>
                  </a:lnTo>
                  <a:lnTo>
                    <a:pt x="2848" y="3619"/>
                  </a:lnTo>
                  <a:lnTo>
                    <a:pt x="2865" y="3602"/>
                  </a:lnTo>
                  <a:lnTo>
                    <a:pt x="2882" y="3552"/>
                  </a:lnTo>
                  <a:lnTo>
                    <a:pt x="2882" y="2915"/>
                  </a:lnTo>
                  <a:lnTo>
                    <a:pt x="2865" y="2865"/>
                  </a:lnTo>
                  <a:lnTo>
                    <a:pt x="2848" y="2848"/>
                  </a:lnTo>
                  <a:lnTo>
                    <a:pt x="2815" y="2815"/>
                  </a:lnTo>
                  <a:lnTo>
                    <a:pt x="2748" y="2815"/>
                  </a:lnTo>
                  <a:lnTo>
                    <a:pt x="2714" y="2848"/>
                  </a:lnTo>
                  <a:lnTo>
                    <a:pt x="2681" y="2865"/>
                  </a:lnTo>
                  <a:lnTo>
                    <a:pt x="2681" y="2915"/>
                  </a:lnTo>
                  <a:lnTo>
                    <a:pt x="2681" y="3451"/>
                  </a:lnTo>
                  <a:lnTo>
                    <a:pt x="202" y="3451"/>
                  </a:lnTo>
                  <a:lnTo>
                    <a:pt x="202" y="201"/>
                  </a:lnTo>
                  <a:lnTo>
                    <a:pt x="2681" y="201"/>
                  </a:lnTo>
                  <a:lnTo>
                    <a:pt x="2681" y="771"/>
                  </a:lnTo>
                  <a:lnTo>
                    <a:pt x="2681" y="804"/>
                  </a:lnTo>
                  <a:lnTo>
                    <a:pt x="2714" y="838"/>
                  </a:lnTo>
                  <a:lnTo>
                    <a:pt x="2748" y="855"/>
                  </a:lnTo>
                  <a:lnTo>
                    <a:pt x="2781" y="871"/>
                  </a:lnTo>
                  <a:lnTo>
                    <a:pt x="2815" y="855"/>
                  </a:lnTo>
                  <a:lnTo>
                    <a:pt x="2848" y="838"/>
                  </a:lnTo>
                  <a:lnTo>
                    <a:pt x="2865" y="804"/>
                  </a:lnTo>
                  <a:lnTo>
                    <a:pt x="2882" y="771"/>
                  </a:lnTo>
                  <a:lnTo>
                    <a:pt x="2882" y="101"/>
                  </a:lnTo>
                  <a:lnTo>
                    <a:pt x="2865" y="67"/>
                  </a:lnTo>
                  <a:lnTo>
                    <a:pt x="2848" y="34"/>
                  </a:lnTo>
                  <a:lnTo>
                    <a:pt x="2815" y="17"/>
                  </a:lnTo>
                  <a:lnTo>
                    <a:pt x="2781"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93" name="Google Shape;3293;p225"/>
            <p:cNvSpPr/>
            <p:nvPr/>
          </p:nvSpPr>
          <p:spPr>
            <a:xfrm>
              <a:off x="315175" y="2610600"/>
              <a:ext cx="42725" cy="42750"/>
            </a:xfrm>
            <a:custGeom>
              <a:avLst/>
              <a:gdLst/>
              <a:ahLst/>
              <a:cxnLst/>
              <a:rect l="l" t="t" r="r" b="b"/>
              <a:pathLst>
                <a:path w="1709" h="1710" extrusionOk="0">
                  <a:moveTo>
                    <a:pt x="854" y="202"/>
                  </a:moveTo>
                  <a:lnTo>
                    <a:pt x="988" y="219"/>
                  </a:lnTo>
                  <a:lnTo>
                    <a:pt x="1106" y="252"/>
                  </a:lnTo>
                  <a:lnTo>
                    <a:pt x="1223" y="319"/>
                  </a:lnTo>
                  <a:lnTo>
                    <a:pt x="1307" y="403"/>
                  </a:lnTo>
                  <a:lnTo>
                    <a:pt x="1390" y="487"/>
                  </a:lnTo>
                  <a:lnTo>
                    <a:pt x="1457" y="604"/>
                  </a:lnTo>
                  <a:lnTo>
                    <a:pt x="1491" y="721"/>
                  </a:lnTo>
                  <a:lnTo>
                    <a:pt x="1508" y="855"/>
                  </a:lnTo>
                  <a:lnTo>
                    <a:pt x="1491" y="989"/>
                  </a:lnTo>
                  <a:lnTo>
                    <a:pt x="1457" y="1107"/>
                  </a:lnTo>
                  <a:lnTo>
                    <a:pt x="1390" y="1224"/>
                  </a:lnTo>
                  <a:lnTo>
                    <a:pt x="1307" y="1324"/>
                  </a:lnTo>
                  <a:lnTo>
                    <a:pt x="1223" y="1391"/>
                  </a:lnTo>
                  <a:lnTo>
                    <a:pt x="1106" y="1458"/>
                  </a:lnTo>
                  <a:lnTo>
                    <a:pt x="988" y="1492"/>
                  </a:lnTo>
                  <a:lnTo>
                    <a:pt x="854" y="1509"/>
                  </a:lnTo>
                  <a:lnTo>
                    <a:pt x="720" y="1492"/>
                  </a:lnTo>
                  <a:lnTo>
                    <a:pt x="603" y="1458"/>
                  </a:lnTo>
                  <a:lnTo>
                    <a:pt x="486" y="1391"/>
                  </a:lnTo>
                  <a:lnTo>
                    <a:pt x="385" y="1324"/>
                  </a:lnTo>
                  <a:lnTo>
                    <a:pt x="318" y="1224"/>
                  </a:lnTo>
                  <a:lnTo>
                    <a:pt x="251" y="1107"/>
                  </a:lnTo>
                  <a:lnTo>
                    <a:pt x="218" y="989"/>
                  </a:lnTo>
                  <a:lnTo>
                    <a:pt x="201" y="855"/>
                  </a:lnTo>
                  <a:lnTo>
                    <a:pt x="218" y="721"/>
                  </a:lnTo>
                  <a:lnTo>
                    <a:pt x="251" y="604"/>
                  </a:lnTo>
                  <a:lnTo>
                    <a:pt x="318" y="487"/>
                  </a:lnTo>
                  <a:lnTo>
                    <a:pt x="385" y="403"/>
                  </a:lnTo>
                  <a:lnTo>
                    <a:pt x="486" y="319"/>
                  </a:lnTo>
                  <a:lnTo>
                    <a:pt x="603" y="252"/>
                  </a:lnTo>
                  <a:lnTo>
                    <a:pt x="720" y="219"/>
                  </a:lnTo>
                  <a:lnTo>
                    <a:pt x="854" y="202"/>
                  </a:lnTo>
                  <a:close/>
                  <a:moveTo>
                    <a:pt x="854" y="1"/>
                  </a:moveTo>
                  <a:lnTo>
                    <a:pt x="687" y="18"/>
                  </a:lnTo>
                  <a:lnTo>
                    <a:pt x="519" y="68"/>
                  </a:lnTo>
                  <a:lnTo>
                    <a:pt x="369" y="152"/>
                  </a:lnTo>
                  <a:lnTo>
                    <a:pt x="251" y="252"/>
                  </a:lnTo>
                  <a:lnTo>
                    <a:pt x="151" y="386"/>
                  </a:lnTo>
                  <a:lnTo>
                    <a:pt x="67" y="520"/>
                  </a:lnTo>
                  <a:lnTo>
                    <a:pt x="17" y="688"/>
                  </a:lnTo>
                  <a:lnTo>
                    <a:pt x="0" y="855"/>
                  </a:lnTo>
                  <a:lnTo>
                    <a:pt x="17" y="1023"/>
                  </a:lnTo>
                  <a:lnTo>
                    <a:pt x="67" y="1190"/>
                  </a:lnTo>
                  <a:lnTo>
                    <a:pt x="151" y="1341"/>
                  </a:lnTo>
                  <a:lnTo>
                    <a:pt x="251" y="1458"/>
                  </a:lnTo>
                  <a:lnTo>
                    <a:pt x="369" y="1559"/>
                  </a:lnTo>
                  <a:lnTo>
                    <a:pt x="519" y="1643"/>
                  </a:lnTo>
                  <a:lnTo>
                    <a:pt x="687" y="1693"/>
                  </a:lnTo>
                  <a:lnTo>
                    <a:pt x="854" y="1710"/>
                  </a:lnTo>
                  <a:lnTo>
                    <a:pt x="1022" y="1693"/>
                  </a:lnTo>
                  <a:lnTo>
                    <a:pt x="1189" y="1643"/>
                  </a:lnTo>
                  <a:lnTo>
                    <a:pt x="1323" y="1559"/>
                  </a:lnTo>
                  <a:lnTo>
                    <a:pt x="1457" y="1458"/>
                  </a:lnTo>
                  <a:lnTo>
                    <a:pt x="1558" y="1341"/>
                  </a:lnTo>
                  <a:lnTo>
                    <a:pt x="1642" y="1190"/>
                  </a:lnTo>
                  <a:lnTo>
                    <a:pt x="1692" y="1023"/>
                  </a:lnTo>
                  <a:lnTo>
                    <a:pt x="1709" y="855"/>
                  </a:lnTo>
                  <a:lnTo>
                    <a:pt x="1692" y="688"/>
                  </a:lnTo>
                  <a:lnTo>
                    <a:pt x="1642" y="520"/>
                  </a:lnTo>
                  <a:lnTo>
                    <a:pt x="1558" y="386"/>
                  </a:lnTo>
                  <a:lnTo>
                    <a:pt x="1457" y="252"/>
                  </a:lnTo>
                  <a:lnTo>
                    <a:pt x="1323" y="152"/>
                  </a:lnTo>
                  <a:lnTo>
                    <a:pt x="1189" y="68"/>
                  </a:lnTo>
                  <a:lnTo>
                    <a:pt x="1022" y="18"/>
                  </a:lnTo>
                  <a:lnTo>
                    <a:pt x="854"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94" name="Google Shape;3294;p225"/>
            <p:cNvSpPr/>
            <p:nvPr/>
          </p:nvSpPr>
          <p:spPr>
            <a:xfrm>
              <a:off x="327300" y="2624425"/>
              <a:ext cx="19300" cy="17625"/>
            </a:xfrm>
            <a:custGeom>
              <a:avLst/>
              <a:gdLst/>
              <a:ahLst/>
              <a:cxnLst/>
              <a:rect l="l" t="t" r="r" b="b"/>
              <a:pathLst>
                <a:path w="772" h="705" extrusionOk="0">
                  <a:moveTo>
                    <a:pt x="654" y="1"/>
                  </a:moveTo>
                  <a:lnTo>
                    <a:pt x="621" y="18"/>
                  </a:lnTo>
                  <a:lnTo>
                    <a:pt x="587" y="34"/>
                  </a:lnTo>
                  <a:lnTo>
                    <a:pt x="286" y="453"/>
                  </a:lnTo>
                  <a:lnTo>
                    <a:pt x="168" y="319"/>
                  </a:lnTo>
                  <a:lnTo>
                    <a:pt x="135" y="302"/>
                  </a:lnTo>
                  <a:lnTo>
                    <a:pt x="51" y="302"/>
                  </a:lnTo>
                  <a:lnTo>
                    <a:pt x="18" y="319"/>
                  </a:lnTo>
                  <a:lnTo>
                    <a:pt x="1" y="353"/>
                  </a:lnTo>
                  <a:lnTo>
                    <a:pt x="1" y="403"/>
                  </a:lnTo>
                  <a:lnTo>
                    <a:pt x="1" y="436"/>
                  </a:lnTo>
                  <a:lnTo>
                    <a:pt x="18" y="470"/>
                  </a:lnTo>
                  <a:lnTo>
                    <a:pt x="235" y="671"/>
                  </a:lnTo>
                  <a:lnTo>
                    <a:pt x="269" y="688"/>
                  </a:lnTo>
                  <a:lnTo>
                    <a:pt x="302" y="704"/>
                  </a:lnTo>
                  <a:lnTo>
                    <a:pt x="353" y="688"/>
                  </a:lnTo>
                  <a:lnTo>
                    <a:pt x="386" y="654"/>
                  </a:lnTo>
                  <a:lnTo>
                    <a:pt x="755" y="168"/>
                  </a:lnTo>
                  <a:lnTo>
                    <a:pt x="771" y="135"/>
                  </a:lnTo>
                  <a:lnTo>
                    <a:pt x="771" y="85"/>
                  </a:lnTo>
                  <a:lnTo>
                    <a:pt x="755" y="51"/>
                  </a:lnTo>
                  <a:lnTo>
                    <a:pt x="738" y="18"/>
                  </a:lnTo>
                  <a:lnTo>
                    <a:pt x="688"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98"/>
        <p:cNvGrpSpPr/>
        <p:nvPr/>
      </p:nvGrpSpPr>
      <p:grpSpPr>
        <a:xfrm>
          <a:off x="0" y="0"/>
          <a:ext cx="0" cy="0"/>
          <a:chOff x="0" y="0"/>
          <a:chExt cx="0" cy="0"/>
        </a:xfrm>
      </p:grpSpPr>
      <p:sp>
        <p:nvSpPr>
          <p:cNvPr id="3299" name="Google Shape;3299;p226"/>
          <p:cNvSpPr txBox="1">
            <a:spLocks noGrp="1"/>
          </p:cNvSpPr>
          <p:nvPr>
            <p:ph type="subTitle" idx="5"/>
          </p:nvPr>
        </p:nvSpPr>
        <p:spPr>
          <a:xfrm>
            <a:off x="4523725" y="2859675"/>
            <a:ext cx="3069000" cy="437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dirty="0"/>
              <a:t>Allowed to elect full maximum regardless of carryover amount</a:t>
            </a:r>
            <a:endParaRPr dirty="0"/>
          </a:p>
        </p:txBody>
      </p:sp>
      <p:sp>
        <p:nvSpPr>
          <p:cNvPr id="3300" name="Google Shape;3300;p226"/>
          <p:cNvSpPr txBox="1">
            <a:spLocks noGrp="1"/>
          </p:cNvSpPr>
          <p:nvPr>
            <p:ph type="subTitle" idx="7"/>
          </p:nvPr>
        </p:nvSpPr>
        <p:spPr>
          <a:xfrm>
            <a:off x="4523725" y="3867850"/>
            <a:ext cx="3069000" cy="2391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b="0" dirty="0"/>
              <a:t>Only available for medical FSA funds</a:t>
            </a:r>
            <a:endParaRPr b="0" dirty="0"/>
          </a:p>
        </p:txBody>
      </p:sp>
      <p:sp>
        <p:nvSpPr>
          <p:cNvPr id="3301" name="Google Shape;3301;p226"/>
          <p:cNvSpPr txBox="1">
            <a:spLocks noGrp="1"/>
          </p:cNvSpPr>
          <p:nvPr>
            <p:ph type="subTitle" idx="3"/>
          </p:nvPr>
        </p:nvSpPr>
        <p:spPr>
          <a:xfrm>
            <a:off x="4523725" y="1905600"/>
            <a:ext cx="3069000" cy="4371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b="0" dirty="0"/>
              <a:t>Funds are available after the end of the run-out period – </a:t>
            </a:r>
            <a:r>
              <a:rPr lang="en" dirty="0">
                <a:solidFill>
                  <a:schemeClr val="dk2"/>
                </a:solidFill>
              </a:rPr>
              <a:t>April 2027</a:t>
            </a:r>
            <a:endParaRPr dirty="0">
              <a:solidFill>
                <a:schemeClr val="dk2"/>
              </a:solidFill>
            </a:endParaRPr>
          </a:p>
        </p:txBody>
      </p:sp>
      <p:sp>
        <p:nvSpPr>
          <p:cNvPr id="3302" name="Google Shape;3302;p226"/>
          <p:cNvSpPr txBox="1">
            <a:spLocks noGrp="1"/>
          </p:cNvSpPr>
          <p:nvPr>
            <p:ph type="subTitle" idx="1"/>
          </p:nvPr>
        </p:nvSpPr>
        <p:spPr>
          <a:xfrm>
            <a:off x="4523725" y="950525"/>
            <a:ext cx="3069000" cy="4371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b="0" dirty="0"/>
              <a:t>The carryover allows you to roll over</a:t>
            </a:r>
            <a:r>
              <a:rPr lang="en" dirty="0"/>
              <a:t> </a:t>
            </a:r>
            <a:r>
              <a:rPr lang="en" dirty="0">
                <a:solidFill>
                  <a:schemeClr val="dk2"/>
                </a:solidFill>
              </a:rPr>
              <a:t>up to $680</a:t>
            </a:r>
            <a:r>
              <a:rPr lang="en" dirty="0"/>
              <a:t> </a:t>
            </a:r>
            <a:r>
              <a:rPr lang="en" b="0" dirty="0"/>
              <a:t>to the next plan year</a:t>
            </a:r>
            <a:endParaRPr b="0" dirty="0"/>
          </a:p>
        </p:txBody>
      </p:sp>
      <p:sp>
        <p:nvSpPr>
          <p:cNvPr id="3303" name="Google Shape;3303;p226"/>
          <p:cNvSpPr txBox="1">
            <a:spLocks noGrp="1"/>
          </p:cNvSpPr>
          <p:nvPr>
            <p:ph type="title"/>
          </p:nvPr>
        </p:nvSpPr>
        <p:spPr>
          <a:xfrm>
            <a:off x="316371" y="1805745"/>
            <a:ext cx="3421800" cy="1214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Medical FSA carryover</a:t>
            </a:r>
            <a:endParaRPr dirty="0"/>
          </a:p>
        </p:txBody>
      </p:sp>
      <p:sp>
        <p:nvSpPr>
          <p:cNvPr id="3304" name="Google Shape;3304;p226"/>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9</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0d73cdd4-87b0-4fff-afd1-b305bc54ab1d" isdomainofvalue="False" dataSourceId="a5009f36-6ffe-42e6-a0eb-9a0b2423cc5a"/>
</file>

<file path=customXml/item2.xml><?xml version="1.0" encoding="utf-8"?>
<VariableList UniqueId="0d73cdd4-87b0-4fff-afd1-b305bc54ab1d" Name="AD_HOC" ContentType="XML" MajorVersion="0" MinorVersion="1" isLocalCopy="False" IsBaseObject="False" DataSourceId="a5009f36-6ffe-42e6-a0eb-9a0b2423cc5a" DataSourceMajorVersion="0" DataSourceMinorVersion="1"/>
</file>

<file path=customXml/item3.xml><?xml version="1.0" encoding="utf-8"?>
<VariableListDefinition name="Computed" displayName="Computed" id="e0b89cc7-a7bc-497d-9f58-b79d1d2985c8" isdomainofvalue="False" dataSourceId="d815fe9d-6c91-4b0a-b798-8cb217fbee41"/>
</file>

<file path=customXml/item4.xml><?xml version="1.0" encoding="utf-8"?>
<VariableList UniqueId="e0b89cc7-a7bc-497d-9f58-b79d1d2985c8" Name="Computed" ContentType="XML" MajorVersion="0" MinorVersion="1" isLocalCopy="False" IsBaseObject="False" DataSourceId="d815fe9d-6c91-4b0a-b798-8cb217fbee41" DataSourceMajorVersion="0" DataSourceMinorVersion="1"/>
</file>

<file path=customXml/item5.xml><?xml version="1.0" encoding="utf-8"?>
<VariableListDefinition name="System" displayName="System" id="5374463b-e25e-4b1b-97e1-7385652ea26e" isdomainofvalue="False" dataSourceId="2925fc72-aa59-47cb-b1ef-98fcb16043a7"/>
</file>

<file path=customXml/item6.xml><?xml version="1.0" encoding="utf-8"?>
<VariableList UniqueId="5374463b-e25e-4b1b-97e1-7385652ea26e" Name="System" ContentType="XML" MajorVersion="0" MinorVersion="1" isLocalCopy="False" IsBaseObject="False" DataSourceId="2925fc72-aa59-47cb-b1ef-98fcb16043a7"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ACC303B2-63D3-40F3-8119-8DFF9B0F7209}">
  <ds:schemaRefs/>
</ds:datastoreItem>
</file>

<file path=customXml/itemProps2.xml><?xml version="1.0" encoding="utf-8"?>
<ds:datastoreItem xmlns:ds="http://schemas.openxmlformats.org/officeDocument/2006/customXml" ds:itemID="{E5F75E86-43C0-4346-87CF-8411A2E1DA08}">
  <ds:schemaRefs/>
</ds:datastoreItem>
</file>

<file path=customXml/itemProps3.xml><?xml version="1.0" encoding="utf-8"?>
<ds:datastoreItem xmlns:ds="http://schemas.openxmlformats.org/officeDocument/2006/customXml" ds:itemID="{8D0E6AD6-6FD1-47EA-806D-E36B7E469139}">
  <ds:schemaRefs/>
</ds:datastoreItem>
</file>

<file path=customXml/itemProps4.xml><?xml version="1.0" encoding="utf-8"?>
<ds:datastoreItem xmlns:ds="http://schemas.openxmlformats.org/officeDocument/2006/customXml" ds:itemID="{C3DC5DDB-D74D-4FCF-81DE-A18A73A19C62}">
  <ds:schemaRefs/>
</ds:datastoreItem>
</file>

<file path=customXml/itemProps5.xml><?xml version="1.0" encoding="utf-8"?>
<ds:datastoreItem xmlns:ds="http://schemas.openxmlformats.org/officeDocument/2006/customXml" ds:itemID="{6EABEE40-769B-42A3-935D-45D122DB4E56}">
  <ds:schemaRefs/>
</ds:datastoreItem>
</file>

<file path=customXml/itemProps6.xml><?xml version="1.0" encoding="utf-8"?>
<ds:datastoreItem xmlns:ds="http://schemas.openxmlformats.org/officeDocument/2006/customXml" ds:itemID="{B577673B-1B87-4FF3-9DD1-3B832EF642AF}">
  <ds:schemaRefs/>
</ds:datastoreItem>
</file>

<file path=customXml/itemProps7.xml><?xml version="1.0" encoding="utf-8"?>
<ds:datastoreItem xmlns:ds="http://schemas.openxmlformats.org/officeDocument/2006/customXml" ds:itemID="{B507422E-35B6-4EC3-A455-4FBF8037E321}">
  <ds:schemaRefs/>
</ds:datastoreItem>
</file>

<file path=docProps/app.xml><?xml version="1.0" encoding="utf-8"?>
<Properties xmlns="http://schemas.openxmlformats.org/officeDocument/2006/extended-properties" xmlns:vt="http://schemas.openxmlformats.org/officeDocument/2006/docPropsVTypes">
  <TotalTime>59</TotalTime>
  <Words>3773</Words>
  <Application>Microsoft Office PowerPoint</Application>
  <PresentationFormat>On-screen Show (16:9)</PresentationFormat>
  <Paragraphs>318</Paragraphs>
  <Slides>23</Slides>
  <Notes>23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Poppins SemiBold</vt:lpstr>
      <vt:lpstr>Inter</vt:lpstr>
      <vt:lpstr>ADLaM Display</vt:lpstr>
      <vt:lpstr>Arial</vt:lpstr>
      <vt:lpstr>Poppins</vt:lpstr>
      <vt:lpstr>Inter Medium</vt:lpstr>
      <vt:lpstr>Manrope SemiBold</vt:lpstr>
      <vt:lpstr>Calibri</vt:lpstr>
      <vt:lpstr>Poppins ExtraBold</vt:lpstr>
      <vt:lpstr>Abel</vt:lpstr>
      <vt:lpstr>Poppins Medium</vt:lpstr>
      <vt:lpstr>Inter SemiBold</vt:lpstr>
      <vt:lpstr>Simple Light</vt:lpstr>
      <vt:lpstr>Wex</vt:lpstr>
      <vt:lpstr>Wex</vt:lpstr>
      <vt:lpstr>Minnesota Healthcare Consortium</vt:lpstr>
      <vt:lpstr>Medical flexible spending account </vt:lpstr>
      <vt:lpstr>Medical flexible spending account</vt:lpstr>
      <vt:lpstr>Medical FSA covers…</vt:lpstr>
      <vt:lpstr>Annual contribution limit</vt:lpstr>
      <vt:lpstr>Meet Ashley</vt:lpstr>
      <vt:lpstr>Medical FSA grace period and run-out</vt:lpstr>
      <vt:lpstr>Medical FSA run-out</vt:lpstr>
      <vt:lpstr>Medical FSA carryover</vt:lpstr>
      <vt:lpstr>Combination flexible spending account </vt:lpstr>
      <vt:lpstr>Combination FSA</vt:lpstr>
      <vt:lpstr>Combination FSA covers…</vt:lpstr>
      <vt:lpstr>Limited flexible spending account </vt:lpstr>
      <vt:lpstr>Limited FSA</vt:lpstr>
      <vt:lpstr>What does a limited FSA cover?</vt:lpstr>
      <vt:lpstr>IRS regulations</vt:lpstr>
      <vt:lpstr>PowerPoint Presentation</vt:lpstr>
      <vt:lpstr>PowerPoint Presentation</vt:lpstr>
      <vt:lpstr>Claim filing options</vt:lpstr>
      <vt:lpstr>Account access</vt:lpstr>
      <vt:lpstr>With our mobile app you can</vt:lpstr>
      <vt:lpstr>Contact Participant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Name</dc:title>
  <cp:lastModifiedBy>Lily Bruce-Ritchie</cp:lastModifiedBy>
  <cp:revision>6</cp:revision>
  <dcterms:modified xsi:type="dcterms:W3CDTF">2026-04-07T23:37:58Z</dcterms:modified>
</cp:coreProperties>
</file>